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77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7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1C5C-C12F-495B-9445-C1D6C07F4B3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B94C-6FFC-4E11-971D-D734FBBED2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0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32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4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08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4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7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2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3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C27D-F77E-41E5-830F-D282705896B1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4972B6-9915-48E6-9903-C6DF77AAE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476" y="876358"/>
            <a:ext cx="8911687" cy="927217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Content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438" y="2057925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Keywords</a:t>
            </a:r>
          </a:p>
          <a:p>
            <a:r>
              <a:rPr lang="en-IN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Data Type </a:t>
            </a:r>
          </a:p>
          <a:p>
            <a:r>
              <a:rPr lang="en-IN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886035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928255"/>
            <a:ext cx="9187152" cy="506295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is just like a  container that stores the data values during program execution. The  value of the container(variables) may change.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the name of a memory location.  A variable is assigned with a data type.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Variables must be declared before they are used and the changes in variables make actual changes in the memory location.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Declaration:-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declare a variable, we must specify their data type &amp; then give the variable name 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Syntax-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  datatype variable name;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Example-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(ii) float r 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Initialization:-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initialize a variable, we assign it a  value.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Syntax-   variable name=variable value;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Example-  a=100;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r=23.8f;</a:t>
            </a:r>
          </a:p>
        </p:txBody>
      </p:sp>
    </p:spTree>
    <p:extLst>
      <p:ext uri="{BB962C8B-B14F-4D97-AF65-F5344CB8AC3E}">
        <p14:creationId xmlns:p14="http://schemas.microsoft.com/office/powerpoint/2010/main" val="41152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3" y="263236"/>
            <a:ext cx="10016836" cy="63453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combine variable declaration and initialization(in one step).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Examples:-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a=100,b=4;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float r=23.8f,  p=80.21f;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types of variables in java: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Local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Instance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Static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pPr>
              <a:buFont typeface="+mj-lt"/>
              <a:buAutoNum type="alphaLcPeriod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Local Variable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:-Local Variables are those variable that are declared inside the body of a method or function .  You can use this variable only with in that method  and the other methods aren't able to use that variable.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lphaLcPeriod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:- Instance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variables are those variable that are  declared inside the class but outside the body of the method.</a:t>
            </a:r>
          </a:p>
          <a:p>
            <a:pPr>
              <a:buFont typeface="+mj-lt"/>
              <a:buAutoNum type="alphaLcPeriod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Static 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Static variables are initialized only once, at the start of the program execution.  These variables  are also  declared inside the class but  here , static keyword are used.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Syntax:-     static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variable_value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11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619" y="877327"/>
            <a:ext cx="8915400" cy="5551004"/>
          </a:xfrm>
        </p:spPr>
        <p:txBody>
          <a:bodyPr/>
          <a:lstStyle/>
          <a:p>
            <a:r>
              <a:rPr lang="en-US" b="1" dirty="0"/>
              <a:t>For Example:-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class First{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int</a:t>
            </a:r>
            <a:r>
              <a:rPr lang="en-US" dirty="0"/>
              <a:t>  big=99; //</a:t>
            </a:r>
            <a:r>
              <a:rPr lang="en-US" b="1" dirty="0"/>
              <a:t>instance variable</a:t>
            </a:r>
          </a:p>
          <a:p>
            <a:pPr marL="0" indent="0">
              <a:buNone/>
            </a:pPr>
            <a:r>
              <a:rPr lang="en-US" dirty="0"/>
              <a:t>                      static </a:t>
            </a:r>
            <a:r>
              <a:rPr lang="en-US" dirty="0" err="1"/>
              <a:t>int</a:t>
            </a:r>
            <a:r>
              <a:rPr lang="en-US" dirty="0"/>
              <a:t> a=10; // </a:t>
            </a:r>
            <a:r>
              <a:rPr lang="en-US" b="1" dirty="0"/>
              <a:t>static variable</a:t>
            </a:r>
          </a:p>
          <a:p>
            <a:pPr marL="0" indent="0">
              <a:buNone/>
            </a:pPr>
            <a:r>
              <a:rPr lang="en-US" dirty="0"/>
              <a:t>                     void method1{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int</a:t>
            </a:r>
            <a:r>
              <a:rPr lang="en-US" dirty="0"/>
              <a:t> small=1; //</a:t>
            </a:r>
            <a:r>
              <a:rPr lang="en-US" b="1" dirty="0"/>
              <a:t>local variable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1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870" y="859637"/>
            <a:ext cx="9381154" cy="1280890"/>
          </a:xfrm>
        </p:spPr>
        <p:txBody>
          <a:bodyPr/>
          <a:lstStyle/>
          <a:p>
            <a:r>
              <a:rPr lang="en-US" b="1" dirty="0"/>
              <a:t>Keywords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179" y="1704110"/>
            <a:ext cx="9274030" cy="51538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Keyword is that which have a special meaning those already explained to the java language 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Keywords also are known as reserved words.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the keywords are to be written into the lower case  and Java has around 53 reserved words.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has a set of keywords that are reserved words  that have special meanings to the compiler and that cannot be used as class names, variables, or method names, or any other identifiers.</a:t>
            </a:r>
          </a:p>
        </p:txBody>
      </p:sp>
    </p:spTree>
    <p:extLst>
      <p:ext uri="{BB962C8B-B14F-4D97-AF65-F5344CB8AC3E}">
        <p14:creationId xmlns:p14="http://schemas.microsoft.com/office/powerpoint/2010/main" val="408918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8" y="207818"/>
            <a:ext cx="9850582" cy="6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53237"/>
            <a:ext cx="8911687" cy="678217"/>
          </a:xfrm>
        </p:spPr>
        <p:txBody>
          <a:bodyPr/>
          <a:lstStyle/>
          <a:p>
            <a:r>
              <a:rPr lang="en-US" b="1" dirty="0"/>
              <a:t>Data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0654"/>
            <a:ext cx="8915400" cy="46088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types specify the different sizes and values that can be stored in the variable. It is used to define a variable before</a:t>
            </a:r>
            <a:r>
              <a:rPr lang="en-US" dirty="0"/>
              <a:t>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use in the program.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data types in Java: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Primitive data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 Primitive data type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3" y="2133601"/>
            <a:ext cx="6941127" cy="41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4" y="263236"/>
            <a:ext cx="9551121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Note: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 is a strictly or strongly typed programming language i.e. before using the variable, first we need to declare it using data type (either primitive or non-primitive data type). 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Primitive Data Types:-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 , short 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,long,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float, double, char.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The primitive data types are also commonly referred to as simple data type.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primitive data types can be divided in four groups: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includes byte ,short ,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,long ( Default values of all fours are  zero)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9494"/>
              </p:ext>
            </p:extLst>
          </p:nvPr>
        </p:nvGraphicFramePr>
        <p:xfrm>
          <a:off x="2689567" y="3671455"/>
          <a:ext cx="8615742" cy="288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55">
                  <a:extLst>
                    <a:ext uri="{9D8B030D-6E8A-4147-A177-3AD203B41FA5}">
                      <a16:colId xmlns:a16="http://schemas.microsoft.com/office/drawing/2014/main" val="344782225"/>
                    </a:ext>
                  </a:extLst>
                </a:gridCol>
                <a:gridCol w="2272037">
                  <a:extLst>
                    <a:ext uri="{9D8B030D-6E8A-4147-A177-3AD203B41FA5}">
                      <a16:colId xmlns:a16="http://schemas.microsoft.com/office/drawing/2014/main" val="2539705529"/>
                    </a:ext>
                  </a:extLst>
                </a:gridCol>
                <a:gridCol w="4087350">
                  <a:extLst>
                    <a:ext uri="{9D8B030D-6E8A-4147-A177-3AD203B41FA5}">
                      <a16:colId xmlns:a16="http://schemas.microsoft.com/office/drawing/2014/main" val="342371117"/>
                    </a:ext>
                  </a:extLst>
                </a:gridCol>
              </a:tblGrid>
              <a:tr h="624225">
                <a:tc>
                  <a:txBody>
                    <a:bodyPr/>
                    <a:lstStyle/>
                    <a:p>
                      <a:r>
                        <a:rPr lang="en-US" dirty="0"/>
                        <a:t>               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            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Value</a:t>
                      </a:r>
                      <a:r>
                        <a:rPr lang="en-US" baseline="0" dirty="0"/>
                        <a:t> Range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7752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byte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byte(8-bits)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-128 to 127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086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short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bytes(16-bits)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-32768 to 32767.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22293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 bytes(32-bits) 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-2147483648 to 2147483647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long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 bytes(64-bits) 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-9,223,372,036,854,775,808 to 9,223,372,036,854,775,807.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1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518" y="705359"/>
            <a:ext cx="8915400" cy="57034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For example:- byte b=21;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=467;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short  s=1000;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long  p =</a:t>
            </a:r>
            <a:r>
              <a:rPr lang="en-IN" dirty="0"/>
              <a:t>100012;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Floating-point numbers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includes float, double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2614"/>
              </p:ext>
            </p:extLst>
          </p:nvPr>
        </p:nvGraphicFramePr>
        <p:xfrm>
          <a:off x="3173434" y="3740720"/>
          <a:ext cx="653941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797">
                  <a:extLst>
                    <a:ext uri="{9D8B030D-6E8A-4147-A177-3AD203B41FA5}">
                      <a16:colId xmlns:a16="http://schemas.microsoft.com/office/drawing/2014/main" val="1964715747"/>
                    </a:ext>
                  </a:extLst>
                </a:gridCol>
                <a:gridCol w="2483715">
                  <a:extLst>
                    <a:ext uri="{9D8B030D-6E8A-4147-A177-3AD203B41FA5}">
                      <a16:colId xmlns:a16="http://schemas.microsoft.com/office/drawing/2014/main" val="2595048963"/>
                    </a:ext>
                  </a:extLst>
                </a:gridCol>
                <a:gridCol w="2304906">
                  <a:extLst>
                    <a:ext uri="{9D8B030D-6E8A-4147-A177-3AD203B41FA5}">
                      <a16:colId xmlns:a16="http://schemas.microsoft.com/office/drawing/2014/main" val="319835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Type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Bits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float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4 bytes(32-bits)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Default value 0.0f.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double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8 bytes(64-bits)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Default value 0.0d.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82912"/>
                  </a:ext>
                </a:extLst>
              </a:tr>
            </a:tbl>
          </a:graphicData>
        </a:graphic>
      </p:graphicFrame>
      <p:sp>
        <p:nvSpPr>
          <p:cNvPr id="2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xCiiivPPx8KKKKACiiigAooooAKKKKAGu6Ro8kjKkcas7u5CoiKCzMzHAVVUEsxIAAJPFcV4D+Jnw3+KelXWu/DH4geCfiNoljqEmk3useBPFWheLtKs9Vit7a7l0y61Dw/f6haW+oR2l5Z3UlnLMlwlvdW0zRiOeJm7evwd/YUtP+GTv+ClH7Yf7H84/s/wP8Wre3+PPwetWHlWKRedJq8+jaJFwT9n0TxNqmjXLlW3J8M2G/8Adbps5zcZU1b3Ztxb7SteP32a+Z5+Lxk8Licvg6aeHxleeFnVvaVKtKlKphtPtRqypzpt6csnDe9j9q/GvxN+G/w2j0ib4i/EHwR4Bi8QagNJ0GXxp4r0LwtHreqsoZdM0h9cv7FdS1AqysLOzM1wVYER4Irt6/Cz9oG2/wCGuP8Agrr8Afgcg/tH4dfsb+Dm+NXxBtz+8tF8aajNoviDSrO5T5ra4WW8b4SwPbXG5zaXHiCIRFBOrfunThPmc9NIy5U+7SXN9zuvkx4PGSxdXHJQiqGFxTwlKom3KrUpU4PESatZRhVm6UbN+9TnfXRFFFFWd4UUUUAFfiL/AMFWNNn+A/xm/Yz/AG/dEgmRfg98TbL4afFaezikku7r4Z+LpL2fa/kgulvb6dc+PdFRmWVXv/F9hGELEJJ+3Vcp428CeCPiV4bvvB3xF8HeF/HvhHVHtJNS8L+MtA0rxN4e1B7C8g1Cxe90bWrW9066eyv7W2vbRp7d2t7u3huIiksSOsVIc8HG9no4vtJO6f3rU4cywjx2EqUITVOqpUq2HqyV1SxGHqwrUKlt/dqQje2vLdLc/JH/AII/eFdX8deH/wBon9tvxnZSQeK/2svjH4j1XQRcjzJNP+HXhPWNVtdLsLKVxuitY/EF9ruimGMmKWy8LaK5eQRRCP8AZmsDwt4U8L+BvD2leEvBXhvQvCPhXQrb7HovhrwzpNhoWg6RaeY8v2XTNI0uC1sLC382WSTybW3ij8yR327mYnfopx5IKO73b7yesn822PL8J9RwdDDOftJwi5Vqtmva16spVa9XW7/eVpzkr62aQUUUVZ2hRRRQAUUUUAFFFFABRRR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2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2" y="1468582"/>
            <a:ext cx="9592685" cy="388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Boolean: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Boolean data type is used to store only two possible values: true and false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Example-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b= false;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char 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holds  a single character(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like letters and numbers.)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size: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 bytes(16-bits) and a single character should be enclosed by the single quotes.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Example-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char c=  ‘F';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108" y="1552914"/>
            <a:ext cx="8853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Non Primitive Data Types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A non-primitive data type is String ,Array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or class known as the non-primitive data type. String is a class in Java.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Strings are defined as a sequence/ group  of  characters. String should be enclosed by double quotes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“New” ,”DDF34” etc.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Syntax-&gt;  String 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“sequence of character”;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Example-&gt; String s =“ Group”;</a:t>
            </a:r>
          </a:p>
        </p:txBody>
      </p:sp>
    </p:spTree>
    <p:extLst>
      <p:ext uri="{BB962C8B-B14F-4D97-AF65-F5344CB8AC3E}">
        <p14:creationId xmlns:p14="http://schemas.microsoft.com/office/powerpoint/2010/main" val="257474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1442" y="1272661"/>
            <a:ext cx="8914688" cy="401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1205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2343</TotalTime>
  <Words>875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Content </vt:lpstr>
      <vt:lpstr>Keywords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Nishu Singh</dc:creator>
  <cp:lastModifiedBy>hp</cp:lastModifiedBy>
  <cp:revision>391</cp:revision>
  <dcterms:created xsi:type="dcterms:W3CDTF">2022-11-23T05:09:14Z</dcterms:created>
  <dcterms:modified xsi:type="dcterms:W3CDTF">2023-04-03T14:56:47Z</dcterms:modified>
</cp:coreProperties>
</file>