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5AAA6F4-F066-4065-B9DA-B9820EF1162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ipl visual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B5730AC-04F7-447D-8E43-A45A4DC7FD9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23-10-2022 16:39:41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DDD1AB17-41B6-4983-9720-733079E64C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29B621B4-6A13-4FBA-8F09-D46A29C6F0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7EB6C1DE-CBF1-47F6-8486-83F7A402E1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D68C794A-E141-45C0-928C-519DA89422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AAB726A3-E75E-409E-9322-D82CF1C267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46DF12B8-1586-4001-A429-12100E7AC8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2022-10-23T11:09:53Z</dcterms:created>
  <dcterms:modified xsi:type="dcterms:W3CDTF">2022-10-23T11:09:53Z</dcterms:modified>
</cp:coreProperties>
</file>