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24906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337585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145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424954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773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230977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2350826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251707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14906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0072-A61F-42EA-9145-A6C624E7F311}"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103103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D0072-A61F-42EA-9145-A6C624E7F311}"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46422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D0072-A61F-42EA-9145-A6C624E7F311}"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342245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D0072-A61F-42EA-9145-A6C624E7F311}" type="datetimeFigureOut">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181991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D0072-A61F-42EA-9145-A6C624E7F311}" type="datetimeFigureOut">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49809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D0072-A61F-42EA-9145-A6C624E7F311}"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103985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ED0072-A61F-42EA-9145-A6C624E7F311}"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49F1-9C13-475E-99CF-7E3AE9FE8E63}" type="slidenum">
              <a:rPr lang="en-US" smtClean="0"/>
              <a:t>‹#›</a:t>
            </a:fld>
            <a:endParaRPr lang="en-US"/>
          </a:p>
        </p:txBody>
      </p:sp>
    </p:spTree>
    <p:extLst>
      <p:ext uri="{BB962C8B-B14F-4D97-AF65-F5344CB8AC3E}">
        <p14:creationId xmlns:p14="http://schemas.microsoft.com/office/powerpoint/2010/main" val="199682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ED0072-A61F-42EA-9145-A6C624E7F311}" type="datetimeFigureOut">
              <a:rPr lang="en-US" smtClean="0"/>
              <a:t>8/23/2019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7549F1-9C13-475E-99CF-7E3AE9FE8E63}" type="slidenum">
              <a:rPr lang="en-US" smtClean="0"/>
              <a:t>‹#›</a:t>
            </a:fld>
            <a:endParaRPr lang="en-US"/>
          </a:p>
        </p:txBody>
      </p:sp>
    </p:spTree>
    <p:extLst>
      <p:ext uri="{BB962C8B-B14F-4D97-AF65-F5344CB8AC3E}">
        <p14:creationId xmlns:p14="http://schemas.microsoft.com/office/powerpoint/2010/main" val="1521742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Battle of </a:t>
            </a:r>
            <a:r>
              <a:rPr lang="en-US" dirty="0" err="1" smtClean="0"/>
              <a:t>Neighbourhoods</a:t>
            </a:r>
            <a:endParaRPr lang="en-US" dirty="0"/>
          </a:p>
        </p:txBody>
      </p:sp>
    </p:spTree>
    <p:extLst>
      <p:ext uri="{BB962C8B-B14F-4D97-AF65-F5344CB8AC3E}">
        <p14:creationId xmlns:p14="http://schemas.microsoft.com/office/powerpoint/2010/main" val="52376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794" y="1702570"/>
            <a:ext cx="7766936" cy="1646302"/>
          </a:xfrm>
        </p:spPr>
        <p:txBody>
          <a:bodyPr>
            <a:normAutofit/>
          </a:bodyPr>
          <a:lstStyle/>
          <a:p>
            <a:pPr algn="l"/>
            <a:r>
              <a:rPr lang="en-US" sz="1600" dirty="0" smtClean="0"/>
              <a:t>If a person wants to move from New York to Toronto, battle of </a:t>
            </a:r>
            <a:r>
              <a:rPr lang="en-US" sz="1600" dirty="0" err="1" smtClean="0"/>
              <a:t>neighbourhoods</a:t>
            </a:r>
            <a:r>
              <a:rPr lang="en-US" sz="1600" dirty="0" smtClean="0"/>
              <a:t> gives similarities between the venues and similar places in Toronto as compared to his current location New York. We create a system that helps the user to find our similar localities in Toronto similar like New York</a:t>
            </a:r>
            <a:endParaRPr lang="en-US" sz="1600" dirty="0"/>
          </a:p>
        </p:txBody>
      </p:sp>
      <p:sp>
        <p:nvSpPr>
          <p:cNvPr id="4" name="Title 1"/>
          <p:cNvSpPr txBox="1">
            <a:spLocks/>
          </p:cNvSpPr>
          <p:nvPr/>
        </p:nvSpPr>
        <p:spPr>
          <a:xfrm>
            <a:off x="1437794" y="295564"/>
            <a:ext cx="7766936" cy="6380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smtClean="0"/>
              <a:t>Objective</a:t>
            </a:r>
            <a:endParaRPr lang="en-US" sz="3200" dirty="0"/>
          </a:p>
        </p:txBody>
      </p:sp>
    </p:spTree>
    <p:extLst>
      <p:ext uri="{BB962C8B-B14F-4D97-AF65-F5344CB8AC3E}">
        <p14:creationId xmlns:p14="http://schemas.microsoft.com/office/powerpoint/2010/main" val="211661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Methodology</a:t>
            </a:r>
            <a:endParaRPr lang="en-US" sz="3200" dirty="0"/>
          </a:p>
        </p:txBody>
      </p:sp>
      <p:sp>
        <p:nvSpPr>
          <p:cNvPr id="3" name="Title 1"/>
          <p:cNvSpPr txBox="1">
            <a:spLocks/>
          </p:cNvSpPr>
          <p:nvPr/>
        </p:nvSpPr>
        <p:spPr>
          <a:xfrm>
            <a:off x="1280776" y="1522461"/>
            <a:ext cx="7766936" cy="164630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Arial" panose="020B0604020202020204" pitchFamily="34" charset="0"/>
              <a:buChar char="•"/>
            </a:pPr>
            <a:r>
              <a:rPr lang="en-US" sz="1600" dirty="0" smtClean="0"/>
              <a:t>The location or </a:t>
            </a:r>
            <a:r>
              <a:rPr lang="en-US" sz="1600" dirty="0" err="1" smtClean="0"/>
              <a:t>neibourhoods</a:t>
            </a:r>
            <a:r>
              <a:rPr lang="en-US" sz="1600" dirty="0" smtClean="0"/>
              <a:t> are downloaded for each TO and NY cities</a:t>
            </a:r>
          </a:p>
          <a:p>
            <a:pPr marL="285750" indent="-285750" algn="l">
              <a:buFont typeface="Arial" panose="020B0604020202020204" pitchFamily="34" charset="0"/>
              <a:buChar char="•"/>
            </a:pPr>
            <a:r>
              <a:rPr lang="en-US" sz="1600" dirty="0" smtClean="0"/>
              <a:t>The Venues are requested with </a:t>
            </a:r>
            <a:r>
              <a:rPr lang="en-US" sz="1600" dirty="0"/>
              <a:t>F</a:t>
            </a:r>
            <a:r>
              <a:rPr lang="en-US" sz="1600" dirty="0" smtClean="0"/>
              <a:t>our Square APIs</a:t>
            </a:r>
          </a:p>
          <a:p>
            <a:pPr marL="285750" indent="-285750" algn="l">
              <a:buFont typeface="Arial" panose="020B0604020202020204" pitchFamily="34" charset="0"/>
              <a:buChar char="•"/>
            </a:pPr>
            <a:r>
              <a:rPr lang="en-US" sz="1600" dirty="0" smtClean="0"/>
              <a:t>Categories are encoded with One Hot Encoding</a:t>
            </a:r>
          </a:p>
          <a:p>
            <a:pPr marL="285750" indent="-285750" algn="l">
              <a:buFont typeface="Arial" panose="020B0604020202020204" pitchFamily="34" charset="0"/>
              <a:buChar char="•"/>
            </a:pPr>
            <a:r>
              <a:rPr lang="en-US" sz="1600" dirty="0" smtClean="0"/>
              <a:t>K means algorithm is used to find the elbow and then group them into similarities or clusters</a:t>
            </a:r>
            <a:endParaRPr lang="en-US" sz="1600" dirty="0"/>
          </a:p>
        </p:txBody>
      </p:sp>
    </p:spTree>
    <p:extLst>
      <p:ext uri="{BB962C8B-B14F-4D97-AF65-F5344CB8AC3E}">
        <p14:creationId xmlns:p14="http://schemas.microsoft.com/office/powerpoint/2010/main" val="289804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K means – selection . K= 5</a:t>
            </a:r>
            <a:endParaRPr lang="en-US" sz="3200" dirty="0"/>
          </a:p>
        </p:txBody>
      </p:sp>
      <p:pic>
        <p:nvPicPr>
          <p:cNvPr id="8" name="Picture 7"/>
          <p:cNvPicPr>
            <a:picLocks noChangeAspect="1"/>
          </p:cNvPicPr>
          <p:nvPr/>
        </p:nvPicPr>
        <p:blipFill>
          <a:blip r:embed="rId2"/>
          <a:stretch>
            <a:fillRect/>
          </a:stretch>
        </p:blipFill>
        <p:spPr>
          <a:xfrm>
            <a:off x="3720978" y="1692185"/>
            <a:ext cx="4750044" cy="3473629"/>
          </a:xfrm>
          <a:prstGeom prst="rect">
            <a:avLst/>
          </a:prstGeom>
        </p:spPr>
      </p:pic>
    </p:spTree>
    <p:extLst>
      <p:ext uri="{BB962C8B-B14F-4D97-AF65-F5344CB8AC3E}">
        <p14:creationId xmlns:p14="http://schemas.microsoft.com/office/powerpoint/2010/main" val="96778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Waffle chart – Data segmentation</a:t>
            </a:r>
            <a:endParaRPr lang="en-US" sz="3200" dirty="0"/>
          </a:p>
        </p:txBody>
      </p:sp>
      <p:pic>
        <p:nvPicPr>
          <p:cNvPr id="3" name="Picture 2"/>
          <p:cNvPicPr>
            <a:picLocks noChangeAspect="1"/>
          </p:cNvPicPr>
          <p:nvPr/>
        </p:nvPicPr>
        <p:blipFill>
          <a:blip r:embed="rId2"/>
          <a:stretch>
            <a:fillRect/>
          </a:stretch>
        </p:blipFill>
        <p:spPr>
          <a:xfrm>
            <a:off x="914400" y="1608474"/>
            <a:ext cx="8634180" cy="3714941"/>
          </a:xfrm>
          <a:prstGeom prst="rect">
            <a:avLst/>
          </a:prstGeom>
        </p:spPr>
      </p:pic>
    </p:spTree>
    <p:extLst>
      <p:ext uri="{BB962C8B-B14F-4D97-AF65-F5344CB8AC3E}">
        <p14:creationId xmlns:p14="http://schemas.microsoft.com/office/powerpoint/2010/main" val="3084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Word Cloud – Segmentation </a:t>
            </a:r>
            <a:r>
              <a:rPr lang="en-US" sz="3200" dirty="0" err="1" smtClean="0"/>
              <a:t>wrt</a:t>
            </a:r>
            <a:r>
              <a:rPr lang="en-US" sz="3200" dirty="0" smtClean="0"/>
              <a:t> colors</a:t>
            </a:r>
            <a:endParaRPr lang="en-US" sz="3200" dirty="0"/>
          </a:p>
        </p:txBody>
      </p:sp>
      <p:pic>
        <p:nvPicPr>
          <p:cNvPr id="4" name="Picture 3"/>
          <p:cNvPicPr>
            <a:picLocks noChangeAspect="1"/>
          </p:cNvPicPr>
          <p:nvPr/>
        </p:nvPicPr>
        <p:blipFill>
          <a:blip r:embed="rId2"/>
          <a:stretch>
            <a:fillRect/>
          </a:stretch>
        </p:blipFill>
        <p:spPr>
          <a:xfrm>
            <a:off x="1451649" y="1517262"/>
            <a:ext cx="6985359" cy="3841947"/>
          </a:xfrm>
          <a:prstGeom prst="rect">
            <a:avLst/>
          </a:prstGeom>
        </p:spPr>
      </p:pic>
    </p:spTree>
    <p:extLst>
      <p:ext uri="{BB962C8B-B14F-4D97-AF65-F5344CB8AC3E}">
        <p14:creationId xmlns:p14="http://schemas.microsoft.com/office/powerpoint/2010/main" val="24321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Frequency of occurrence as per clusters</a:t>
            </a:r>
            <a:endParaRPr lang="en-US" sz="3200" dirty="0"/>
          </a:p>
        </p:txBody>
      </p:sp>
      <p:pic>
        <p:nvPicPr>
          <p:cNvPr id="3" name="Picture 2"/>
          <p:cNvPicPr>
            <a:picLocks noChangeAspect="1"/>
          </p:cNvPicPr>
          <p:nvPr/>
        </p:nvPicPr>
        <p:blipFill>
          <a:blip r:embed="rId2"/>
          <a:stretch>
            <a:fillRect/>
          </a:stretch>
        </p:blipFill>
        <p:spPr>
          <a:xfrm>
            <a:off x="643214" y="1964954"/>
            <a:ext cx="4907841" cy="2533079"/>
          </a:xfrm>
          <a:prstGeom prst="rect">
            <a:avLst/>
          </a:prstGeom>
        </p:spPr>
      </p:pic>
      <p:pic>
        <p:nvPicPr>
          <p:cNvPr id="5" name="Picture 4"/>
          <p:cNvPicPr>
            <a:picLocks noChangeAspect="1"/>
          </p:cNvPicPr>
          <p:nvPr/>
        </p:nvPicPr>
        <p:blipFill>
          <a:blip r:embed="rId3"/>
          <a:stretch>
            <a:fillRect/>
          </a:stretch>
        </p:blipFill>
        <p:spPr>
          <a:xfrm>
            <a:off x="5777373" y="1964955"/>
            <a:ext cx="4427225" cy="2533079"/>
          </a:xfrm>
          <a:prstGeom prst="rect">
            <a:avLst/>
          </a:prstGeom>
        </p:spPr>
      </p:pic>
    </p:spTree>
    <p:extLst>
      <p:ext uri="{BB962C8B-B14F-4D97-AF65-F5344CB8AC3E}">
        <p14:creationId xmlns:p14="http://schemas.microsoft.com/office/powerpoint/2010/main" val="267799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649" y="270934"/>
            <a:ext cx="7766936" cy="514157"/>
          </a:xfrm>
        </p:spPr>
        <p:txBody>
          <a:bodyPr>
            <a:noAutofit/>
          </a:bodyPr>
          <a:lstStyle/>
          <a:p>
            <a:pPr algn="l"/>
            <a:r>
              <a:rPr lang="en-US" sz="3200" dirty="0" smtClean="0"/>
              <a:t>Conclusion</a:t>
            </a:r>
            <a:endParaRPr lang="en-US" sz="3200" dirty="0"/>
          </a:p>
        </p:txBody>
      </p:sp>
      <p:sp>
        <p:nvSpPr>
          <p:cNvPr id="4" name="TextBox 3"/>
          <p:cNvSpPr txBox="1"/>
          <p:nvPr/>
        </p:nvSpPr>
        <p:spPr>
          <a:xfrm>
            <a:off x="1265382" y="1560945"/>
            <a:ext cx="7573818" cy="1477328"/>
          </a:xfrm>
          <a:prstGeom prst="rect">
            <a:avLst/>
          </a:prstGeom>
          <a:noFill/>
        </p:spPr>
        <p:txBody>
          <a:bodyPr wrap="square" rtlCol="0">
            <a:spAutoFit/>
          </a:bodyPr>
          <a:lstStyle/>
          <a:p>
            <a:r>
              <a:rPr lang="en-US" dirty="0" smtClean="0"/>
              <a:t>Cluster 1 – Parks, trails, </a:t>
            </a:r>
            <a:r>
              <a:rPr lang="en-US" dirty="0" err="1" smtClean="0"/>
              <a:t>Jewellery</a:t>
            </a:r>
            <a:r>
              <a:rPr lang="en-US" dirty="0" smtClean="0"/>
              <a:t> stores</a:t>
            </a:r>
          </a:p>
          <a:p>
            <a:r>
              <a:rPr lang="en-US" dirty="0" smtClean="0"/>
              <a:t>Cluster 2 – Parks, playgrounds, restaurants, trails</a:t>
            </a:r>
          </a:p>
          <a:p>
            <a:r>
              <a:rPr lang="en-US" dirty="0" smtClean="0"/>
              <a:t>Cluster 3 – Cafe, Coffee shops, Bakeries</a:t>
            </a:r>
          </a:p>
          <a:p>
            <a:r>
              <a:rPr lang="en-US" dirty="0" smtClean="0"/>
              <a:t>Cluster 4 – Only Garden</a:t>
            </a:r>
          </a:p>
          <a:p>
            <a:r>
              <a:rPr lang="en-US" dirty="0" smtClean="0"/>
              <a:t>Cluster 5 – Italian restaurants, coffee shops, bakeries, parks</a:t>
            </a:r>
            <a:endParaRPr lang="en-US" dirty="0"/>
          </a:p>
        </p:txBody>
      </p:sp>
    </p:spTree>
    <p:extLst>
      <p:ext uri="{BB962C8B-B14F-4D97-AF65-F5344CB8AC3E}">
        <p14:creationId xmlns:p14="http://schemas.microsoft.com/office/powerpoint/2010/main" val="40146391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174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The Battle of Neighbourhoods</vt:lpstr>
      <vt:lpstr>If a person wants to move from New York to Toronto, battle of neighbourhoods gives similarities between the venues and similar places in Toronto as compared to his current location New York. We create a system that helps the user to find our similar localities in Toronto similar like New York</vt:lpstr>
      <vt:lpstr>Methodology</vt:lpstr>
      <vt:lpstr>K means – selection . K= 5</vt:lpstr>
      <vt:lpstr>Waffle chart – Data segmentation</vt:lpstr>
      <vt:lpstr>Word Cloud – Segmentation wrt colors</vt:lpstr>
      <vt:lpstr>Frequency of occurrence as per clusters</vt:lpstr>
      <vt:lpstr>Conclusion</vt:lpstr>
    </vt:vector>
  </TitlesOfParts>
  <Company>Novartis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Maharana, Ashwini Kumar</dc:creator>
  <cp:lastModifiedBy>Maharana, Ashwini Kumar</cp:lastModifiedBy>
  <cp:revision>16</cp:revision>
  <dcterms:created xsi:type="dcterms:W3CDTF">2019-08-23T08:57:18Z</dcterms:created>
  <dcterms:modified xsi:type="dcterms:W3CDTF">2019-08-23T10:08:02Z</dcterms:modified>
</cp:coreProperties>
</file>