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7" r:id="rId14"/>
    <p:sldId id="288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github.com/ashwini515/ashwini.digital-portfoliohttps" TargetMode="Externa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wini </a:t>
            </a:r>
            <a:r>
              <a:rPr dirty="0" sz="2400" lang="en-US"/>
              <a:t>T</a:t>
            </a:r>
            <a:endParaRPr altLang="en-US" lang="zh-CN"/>
          </a:p>
          <a:p>
            <a:r>
              <a:rPr dirty="0" sz="2400" lang="en-US"/>
              <a:t>REGISTER NO AND NMID: 2422j01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r>
              <a:rPr dirty="0" sz="2400" lang="en-US"/>
              <a:t> And asbruaz2422j01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r>
              <a:rPr dirty="0" sz="2400" lang="en-US"/>
              <a:t>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BCA</a:t>
            </a:r>
          </a:p>
          <a:p>
            <a:r>
              <a:rPr dirty="0" sz="2400" lang="en-US"/>
              <a:t>COLLEGE: KPR College Of Arts Science And Research </a:t>
            </a:r>
            <a:r>
              <a:rPr dirty="0" sz="2400" lang="en-US" err="1"/>
              <a:t>Bharathiyar</a:t>
            </a:r>
            <a:r>
              <a:rPr dirty="0" sz="2400" lang="en-US"/>
              <a:t> University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9653587" y="13901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822711" y="2331877"/>
            <a:ext cx="5796806" cy="348789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782906" y="5529262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526030" y="1857374"/>
            <a:ext cx="7576787" cy="4084793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8305800" y="3810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304800" y="249596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US"/>
              <a:t>GITHUB LINK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1096472" y="3251200"/>
            <a:ext cx="9624824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  <a:hlinkClick r:id="rId2"/>
              </a:rPr>
              <a:t>https://github.com/ashwini515/Ashwini.digital-portfolio</a:t>
            </a:r>
            <a:r>
              <a:rPr sz="2800" lang="en-US">
                <a:solidFill>
                  <a:srgbClr val="000000"/>
                </a:solidFill>
                <a:hlinkClick r:id="rId2"/>
              </a:rPr>
              <a:t>https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10363200" y="6858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8" name="Table 1"/>
          <p:cNvGraphicFramePr>
            <a:graphicFrameLocks noGrp="1"/>
          </p:cNvGraphicFramePr>
          <p:nvPr/>
        </p:nvGraphicFramePr>
        <p:xfrm>
          <a:off x="1182944" y="1828800"/>
          <a:ext cx="7732456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2456"/>
              </a:tblGrid>
              <a:tr h="3733800">
                <a:tc>
                  <a:txBody>
                    <a:bodyPr/>
                    <a:p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personal portfolio website highlights my skills, projects, and academic background in a professional and colorful way. It acts as my digital identity, making it easy for others to know about me and contact me</a:t>
                      </a:r>
                      <a:r>
                        <a:rPr b="0" dirty="0" sz="24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b="0" dirty="0" sz="2400"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indent="0" marL="0">
              <a:buNone/>
            </a:pPr>
            <a:endParaRPr dirty="0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0" marL="0">
              <a:buNone/>
            </a:pPr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Portfolio using HTML, CSS, and JavaScript</a:t>
            </a:r>
            <a:endParaRPr dirty="0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3538917" y="806678"/>
            <a:ext cx="3909695" cy="61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spc="5"/>
              <a:t>PROJECT</a:t>
            </a:r>
            <a:r>
              <a:rPr dirty="0" sz="4000" spc="-85"/>
              <a:t> </a:t>
            </a:r>
            <a:r>
              <a:rPr dirty="0" sz="400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1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2177994" y="540631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6" name="TextBox 1048699"/>
          <p:cNvSpPr txBox="1"/>
          <p:nvPr/>
        </p:nvSpPr>
        <p:spPr>
          <a:xfrm>
            <a:off x="676275" y="1638934"/>
            <a:ext cx="7852878" cy="3952240"/>
          </a:xfrm>
          <a:prstGeom prst="rect"/>
        </p:spPr>
        <p:txBody>
          <a:bodyPr rtlCol="0" wrap="square">
            <a:spAutoFit/>
          </a:bodyPr>
          <a:p>
            <a:r>
              <a:rPr dirty="0" sz="32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students and developers lack a structured way to showcase their skills and projects. Traditional resumes fail to highlight interactive and visual aspects of one’s work. Hence, there is a need for a digital portfolio that can present skills, projects, and achievements in an engaging way.</a:t>
            </a:r>
            <a:endParaRPr dirty="0" sz="2800"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9" name="object 6"/>
          <p:cNvSpPr/>
          <p:nvPr/>
        </p:nvSpPr>
        <p:spPr>
          <a:xfrm>
            <a:off x="8343900" y="68580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2" name="TextBox 1048700"/>
          <p:cNvSpPr txBox="1"/>
          <p:nvPr/>
        </p:nvSpPr>
        <p:spPr>
          <a:xfrm>
            <a:off x="672431" y="1775461"/>
            <a:ext cx="6862225" cy="4892041"/>
          </a:xfrm>
          <a:prstGeom prst="rect"/>
        </p:spPr>
        <p:txBody>
          <a:bodyPr rtlCol="0" wrap="square">
            <a:spAutoFit/>
          </a:bodyPr>
          <a:p>
            <a:r>
              <a:rPr dirty="0" sz="36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 personal portfolio website developed using HTML, CSS, and JavaScript. It showcases personal details, skills, projects, and contact information in a responsive and user-friendly layout. It is designed to serve as an online resume and project showcase for web developers.</a:t>
            </a:r>
            <a:endParaRPr dirty="0" sz="2800"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7" name="TextBox 1048705"/>
          <p:cNvSpPr txBox="1"/>
          <p:nvPr/>
        </p:nvSpPr>
        <p:spPr>
          <a:xfrm>
            <a:off x="723900" y="2249598"/>
            <a:ext cx="8870776" cy="1767842"/>
          </a:xfrm>
          <a:prstGeom prst="rect"/>
        </p:spPr>
        <p:txBody>
          <a:bodyPr anchor="ctr" anchorCtr="1" rtlCol="0" wrap="square">
            <a:spAutoFit/>
          </a:bodyPr>
          <a:p>
            <a:pPr indent="-457200" marL="457200">
              <a:buFont typeface="Wingdings" charset="2"/>
              <a:buChar char="l"/>
            </a:pPr>
            <a:r>
              <a:rPr dirty="0" sz="2800" 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and graduates seeking internships or jobs
Recruiters and hiring managers
Freelancers showcasing their services
Clients looking for web developers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444037" y="-219392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10972800" y="34290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738235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graphicFrame>
        <p:nvGraphicFramePr>
          <p:cNvPr id="4194304" name="Table 1"/>
          <p:cNvGraphicFramePr>
            <a:graphicFrameLocks noGrp="1"/>
          </p:cNvGraphicFramePr>
          <p:nvPr/>
        </p:nvGraphicFramePr>
        <p:xfrm>
          <a:off x="1447800" y="1600728"/>
          <a:ext cx="65024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400"/>
              </a:tblGrid>
              <a:tr h="4161048">
                <a:tc>
                  <a:txBody>
                    <a:bodyPr/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r>
                        <a:rPr b="0" dirty="0" sz="2400" lang="en-I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HTML5 → Structure of the website.</a:t>
                      </a:r>
                    </a:p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endParaRPr b="0" dirty="0" sz="2400"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r>
                        <a:rPr b="0" dirty="0" sz="2400" lang="en-I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CSS3 → Styling, animations, responsive design.</a:t>
                      </a:r>
                    </a:p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endParaRPr b="0" dirty="0" sz="2400"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r>
                        <a:rPr b="0" dirty="0" sz="2400" lang="en-I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 → Interactivity (form submission alert).</a:t>
                      </a:r>
                    </a:p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endParaRPr b="0" dirty="0" sz="2400"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r>
                        <a:rPr b="0" dirty="0" sz="2400" lang="en-I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 Code → Code editor.</a:t>
                      </a:r>
                    </a:p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endParaRPr b="0" dirty="0" sz="2400"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v"/>
                      </a:pPr>
                      <a:r>
                        <a:rPr b="0" dirty="0" sz="2400" lang="en-I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 Pages → Free hosting for making portfolio live.</a:t>
                      </a:r>
                    </a:p>
                    <a:p>
                      <a:endParaRPr dirty="0"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graphicFrame>
        <p:nvGraphicFramePr>
          <p:cNvPr id="4194305" name="Table 1"/>
          <p:cNvGraphicFramePr>
            <a:graphicFrameLocks noGrp="1"/>
          </p:cNvGraphicFramePr>
          <p:nvPr/>
        </p:nvGraphicFramePr>
        <p:xfrm>
          <a:off x="990600" y="1371600"/>
          <a:ext cx="72390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0"/>
              </a:tblGrid>
              <a:tr h="5029200">
                <a:tc>
                  <a:txBody>
                    <a:bodyPr/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Simple, colorful, and user-friendly layout.</a:t>
                      </a: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Animated gradient background for modern look.</a:t>
                      </a: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Navigation bar for smooth movement between sections.</a:t>
                      </a: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342900" marL="342900">
                        <a:buFont typeface="Wingdings" panose="05000000000000000000" pitchFamily="2" charset="2"/>
                        <a:buChar char="q"/>
                      </a:pPr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Rounded profile photo, skill badges, and project cards with hover effects.</a:t>
                      </a:r>
                    </a:p>
                    <a:p>
                      <a:endParaRPr dirty="0"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graphicFrame>
        <p:nvGraphicFramePr>
          <p:cNvPr id="4194306" name="Table 4"/>
          <p:cNvGraphicFramePr>
            <a:graphicFrameLocks noGrp="1"/>
          </p:cNvGraphicFramePr>
          <p:nvPr/>
        </p:nvGraphicFramePr>
        <p:xfrm>
          <a:off x="1600200" y="1676400"/>
          <a:ext cx="7162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0"/>
              </a:tblGrid>
              <a:tr h="4648200">
                <a:tc>
                  <a:txBody>
                    <a:bodyPr/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 Me section to introduce myself.</a:t>
                      </a: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Skills section to showcase programming knowledge.</a:t>
                      </a: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Projects section with sample works.</a:t>
                      </a: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endParaRPr b="0" dirty="0" sz="2400"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-285750" marL="285750">
                        <a:buFont typeface="Wingdings" panose="05000000000000000000" pitchFamily="2" charset="2"/>
                        <a:buChar char="Ø"/>
                      </a:pPr>
                      <a:r>
                        <a:rPr b="0" dirty="0" sz="2400"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Form for easy communication</a:t>
                      </a:r>
                      <a:r>
                        <a:rPr b="0" dirty="0" sz="2400"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r>
                        <a:rPr dirty="0" lang="en-US"/>
                        <a:t>Responsive design with attractive animations.</a:t>
                      </a:r>
                    </a:p>
                    <a:p>
                      <a:endParaRPr dirty="0"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selvadharshiniselvadharshini9@gmail.com</cp:lastModifiedBy>
  <dcterms:created xsi:type="dcterms:W3CDTF">2024-03-28T17:07:22Z</dcterms:created>
  <dcterms:modified xsi:type="dcterms:W3CDTF">2025-09-05T02:39:44Z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bbfd3c02e0a141218b865ef2b5f87c67</vt:lpwstr>
  </property>
</Properties>
</file>