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20" r:id="rId15"/>
    <p:sldId id="321" r:id="rId16"/>
    <p:sldId id="322" r:id="rId17"/>
    <p:sldId id="323" r:id="rId18"/>
    <p:sldId id="324" r:id="rId19"/>
    <p:sldId id="314" r:id="rId20"/>
    <p:sldId id="318" r:id="rId21"/>
    <p:sldId id="319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072CD-E1D2-4E13-A861-E0D7419220D2}" v="6" dt="2025-09-03T20:47:45.136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D" userId="dbe1ac29825eb476" providerId="LiveId" clId="{857072CD-E1D2-4E13-A861-E0D7419220D2}"/>
    <pc:docChg chg="undo custSel addSld modSld">
      <pc:chgData name="kishore D" userId="dbe1ac29825eb476" providerId="LiveId" clId="{857072CD-E1D2-4E13-A861-E0D7419220D2}" dt="2025-09-03T20:48:06.950" v="76" actId="1076"/>
      <pc:docMkLst>
        <pc:docMk/>
      </pc:docMkLst>
      <pc:sldChg chg="addSp modSp mod">
        <pc:chgData name="kishore D" userId="dbe1ac29825eb476" providerId="LiveId" clId="{857072CD-E1D2-4E13-A861-E0D7419220D2}" dt="2025-09-03T20:42:25.221" v="14" actId="1076"/>
        <pc:sldMkLst>
          <pc:docMk/>
          <pc:sldMk cId="537809529" sldId="316"/>
        </pc:sldMkLst>
        <pc:spChg chg="add mod">
          <ac:chgData name="kishore D" userId="dbe1ac29825eb476" providerId="LiveId" clId="{857072CD-E1D2-4E13-A861-E0D7419220D2}" dt="2025-09-03T20:42:25.221" v="14" actId="1076"/>
          <ac:spMkLst>
            <pc:docMk/>
            <pc:sldMk cId="537809529" sldId="316"/>
            <ac:spMk id="3" creationId="{4F27B0A0-E2F6-32B6-AD07-05753B4E3440}"/>
          </ac:spMkLst>
        </pc:spChg>
        <pc:picChg chg="add mod">
          <ac:chgData name="kishore D" userId="dbe1ac29825eb476" providerId="LiveId" clId="{857072CD-E1D2-4E13-A861-E0D7419220D2}" dt="2025-09-03T20:42:20.543" v="13" actId="1076"/>
          <ac:picMkLst>
            <pc:docMk/>
            <pc:sldMk cId="537809529" sldId="316"/>
            <ac:picMk id="5" creationId="{F1B9ECD6-6029-16FD-0F9F-304E738D22E8}"/>
          </ac:picMkLst>
        </pc:picChg>
        <pc:picChg chg="mod">
          <ac:chgData name="kishore D" userId="dbe1ac29825eb476" providerId="LiveId" clId="{857072CD-E1D2-4E13-A861-E0D7419220D2}" dt="2025-09-03T20:40:54.414" v="1" actId="1076"/>
          <ac:picMkLst>
            <pc:docMk/>
            <pc:sldMk cId="537809529" sldId="316"/>
            <ac:picMk id="13" creationId="{A15ED78D-295B-1BC5-1E56-6060D8363072}"/>
          </ac:picMkLst>
        </pc:picChg>
      </pc:sldChg>
      <pc:sldChg chg="addSp delSp modSp new mod">
        <pc:chgData name="kishore D" userId="dbe1ac29825eb476" providerId="LiveId" clId="{857072CD-E1D2-4E13-A861-E0D7419220D2}" dt="2025-09-03T20:43:31.351" v="25" actId="14100"/>
        <pc:sldMkLst>
          <pc:docMk/>
          <pc:sldMk cId="585975504" sldId="320"/>
        </pc:sldMkLst>
        <pc:spChg chg="del">
          <ac:chgData name="kishore D" userId="dbe1ac29825eb476" providerId="LiveId" clId="{857072CD-E1D2-4E13-A861-E0D7419220D2}" dt="2025-09-03T20:42:37.954" v="16" actId="478"/>
          <ac:spMkLst>
            <pc:docMk/>
            <pc:sldMk cId="585975504" sldId="320"/>
            <ac:spMk id="2" creationId="{E9C709C8-9D6C-BE70-5395-9F634CBEAF5A}"/>
          </ac:spMkLst>
        </pc:spChg>
        <pc:spChg chg="del">
          <ac:chgData name="kishore D" userId="dbe1ac29825eb476" providerId="LiveId" clId="{857072CD-E1D2-4E13-A861-E0D7419220D2}" dt="2025-09-03T20:42:37.954" v="16" actId="478"/>
          <ac:spMkLst>
            <pc:docMk/>
            <pc:sldMk cId="585975504" sldId="320"/>
            <ac:spMk id="3" creationId="{3BC15241-7296-1A5D-30C1-A61FB6D6F26F}"/>
          </ac:spMkLst>
        </pc:spChg>
        <pc:spChg chg="del">
          <ac:chgData name="kishore D" userId="dbe1ac29825eb476" providerId="LiveId" clId="{857072CD-E1D2-4E13-A861-E0D7419220D2}" dt="2025-09-03T20:42:37.954" v="16" actId="478"/>
          <ac:spMkLst>
            <pc:docMk/>
            <pc:sldMk cId="585975504" sldId="320"/>
            <ac:spMk id="4" creationId="{0FBCC280-EF02-7783-B8EA-3C0F09CE04D7}"/>
          </ac:spMkLst>
        </pc:spChg>
        <pc:spChg chg="del">
          <ac:chgData name="kishore D" userId="dbe1ac29825eb476" providerId="LiveId" clId="{857072CD-E1D2-4E13-A861-E0D7419220D2}" dt="2025-09-03T20:42:37.954" v="16" actId="478"/>
          <ac:spMkLst>
            <pc:docMk/>
            <pc:sldMk cId="585975504" sldId="320"/>
            <ac:spMk id="5" creationId="{023FC776-84D2-7BEC-DBE3-1CFE31D2936F}"/>
          </ac:spMkLst>
        </pc:spChg>
        <pc:spChg chg="add mod">
          <ac:chgData name="kishore D" userId="dbe1ac29825eb476" providerId="LiveId" clId="{857072CD-E1D2-4E13-A861-E0D7419220D2}" dt="2025-09-03T20:43:06.116" v="20" actId="1076"/>
          <ac:spMkLst>
            <pc:docMk/>
            <pc:sldMk cId="585975504" sldId="320"/>
            <ac:spMk id="7" creationId="{94A28DD2-5C21-D014-27C9-CD4CA281EB58}"/>
          </ac:spMkLst>
        </pc:spChg>
        <pc:picChg chg="add mod">
          <ac:chgData name="kishore D" userId="dbe1ac29825eb476" providerId="LiveId" clId="{857072CD-E1D2-4E13-A861-E0D7419220D2}" dt="2025-09-03T20:43:31.351" v="25" actId="14100"/>
          <ac:picMkLst>
            <pc:docMk/>
            <pc:sldMk cId="585975504" sldId="320"/>
            <ac:picMk id="9" creationId="{6798F8A8-DA9D-9C47-1011-478CCEB24A86}"/>
          </ac:picMkLst>
        </pc:picChg>
      </pc:sldChg>
      <pc:sldChg chg="addSp delSp modSp new mod">
        <pc:chgData name="kishore D" userId="dbe1ac29825eb476" providerId="LiveId" clId="{857072CD-E1D2-4E13-A861-E0D7419220D2}" dt="2025-09-03T20:44:41.374" v="35" actId="14100"/>
        <pc:sldMkLst>
          <pc:docMk/>
          <pc:sldMk cId="675976455" sldId="321"/>
        </pc:sldMkLst>
        <pc:spChg chg="del">
          <ac:chgData name="kishore D" userId="dbe1ac29825eb476" providerId="LiveId" clId="{857072CD-E1D2-4E13-A861-E0D7419220D2}" dt="2025-09-03T20:43:44.820" v="27" actId="478"/>
          <ac:spMkLst>
            <pc:docMk/>
            <pc:sldMk cId="675976455" sldId="321"/>
            <ac:spMk id="2" creationId="{66CBDDD2-798D-DAAA-5AA0-62D79E3D8C14}"/>
          </ac:spMkLst>
        </pc:spChg>
        <pc:spChg chg="del">
          <ac:chgData name="kishore D" userId="dbe1ac29825eb476" providerId="LiveId" clId="{857072CD-E1D2-4E13-A861-E0D7419220D2}" dt="2025-09-03T20:43:44.820" v="27" actId="478"/>
          <ac:spMkLst>
            <pc:docMk/>
            <pc:sldMk cId="675976455" sldId="321"/>
            <ac:spMk id="3" creationId="{C30811C3-1313-BED8-0636-01ACA1F15534}"/>
          </ac:spMkLst>
        </pc:spChg>
        <pc:spChg chg="del">
          <ac:chgData name="kishore D" userId="dbe1ac29825eb476" providerId="LiveId" clId="{857072CD-E1D2-4E13-A861-E0D7419220D2}" dt="2025-09-03T20:43:44.820" v="27" actId="478"/>
          <ac:spMkLst>
            <pc:docMk/>
            <pc:sldMk cId="675976455" sldId="321"/>
            <ac:spMk id="4" creationId="{D89713B6-799C-A7A9-857D-CABF5477817A}"/>
          </ac:spMkLst>
        </pc:spChg>
        <pc:spChg chg="del">
          <ac:chgData name="kishore D" userId="dbe1ac29825eb476" providerId="LiveId" clId="{857072CD-E1D2-4E13-A861-E0D7419220D2}" dt="2025-09-03T20:43:44.820" v="27" actId="478"/>
          <ac:spMkLst>
            <pc:docMk/>
            <pc:sldMk cId="675976455" sldId="321"/>
            <ac:spMk id="5" creationId="{A57BAE4A-55F8-8FC2-F8A6-AF4536092452}"/>
          </ac:spMkLst>
        </pc:spChg>
        <pc:spChg chg="add mod">
          <ac:chgData name="kishore D" userId="dbe1ac29825eb476" providerId="LiveId" clId="{857072CD-E1D2-4E13-A861-E0D7419220D2}" dt="2025-09-03T20:44:18.555" v="31" actId="1076"/>
          <ac:spMkLst>
            <pc:docMk/>
            <pc:sldMk cId="675976455" sldId="321"/>
            <ac:spMk id="7" creationId="{3F419DD5-1AFD-1405-09C3-B86DAA56340F}"/>
          </ac:spMkLst>
        </pc:spChg>
        <pc:picChg chg="add mod">
          <ac:chgData name="kishore D" userId="dbe1ac29825eb476" providerId="LiveId" clId="{857072CD-E1D2-4E13-A861-E0D7419220D2}" dt="2025-09-03T20:44:41.374" v="35" actId="14100"/>
          <ac:picMkLst>
            <pc:docMk/>
            <pc:sldMk cId="675976455" sldId="321"/>
            <ac:picMk id="9" creationId="{176A8D62-3A06-073A-2CEF-E30B67F5C3A4}"/>
          </ac:picMkLst>
        </pc:picChg>
      </pc:sldChg>
      <pc:sldChg chg="addSp delSp modSp new mod">
        <pc:chgData name="kishore D" userId="dbe1ac29825eb476" providerId="LiveId" clId="{857072CD-E1D2-4E13-A861-E0D7419220D2}" dt="2025-09-03T20:45:44.543" v="49" actId="1076"/>
        <pc:sldMkLst>
          <pc:docMk/>
          <pc:sldMk cId="2460219310" sldId="322"/>
        </pc:sldMkLst>
        <pc:spChg chg="del">
          <ac:chgData name="kishore D" userId="dbe1ac29825eb476" providerId="LiveId" clId="{857072CD-E1D2-4E13-A861-E0D7419220D2}" dt="2025-09-03T20:44:49.255" v="37" actId="478"/>
          <ac:spMkLst>
            <pc:docMk/>
            <pc:sldMk cId="2460219310" sldId="322"/>
            <ac:spMk id="2" creationId="{85853C8F-19F3-A76D-1C63-561C879BCEEF}"/>
          </ac:spMkLst>
        </pc:spChg>
        <pc:spChg chg="del">
          <ac:chgData name="kishore D" userId="dbe1ac29825eb476" providerId="LiveId" clId="{857072CD-E1D2-4E13-A861-E0D7419220D2}" dt="2025-09-03T20:44:49.255" v="37" actId="478"/>
          <ac:spMkLst>
            <pc:docMk/>
            <pc:sldMk cId="2460219310" sldId="322"/>
            <ac:spMk id="3" creationId="{DAAA0B08-B9A0-0792-955E-180ACEEE33F1}"/>
          </ac:spMkLst>
        </pc:spChg>
        <pc:spChg chg="del">
          <ac:chgData name="kishore D" userId="dbe1ac29825eb476" providerId="LiveId" clId="{857072CD-E1D2-4E13-A861-E0D7419220D2}" dt="2025-09-03T20:44:49.255" v="37" actId="478"/>
          <ac:spMkLst>
            <pc:docMk/>
            <pc:sldMk cId="2460219310" sldId="322"/>
            <ac:spMk id="4" creationId="{0F68F226-BD3E-2A79-A48D-B576763781C1}"/>
          </ac:spMkLst>
        </pc:spChg>
        <pc:spChg chg="del">
          <ac:chgData name="kishore D" userId="dbe1ac29825eb476" providerId="LiveId" clId="{857072CD-E1D2-4E13-A861-E0D7419220D2}" dt="2025-09-03T20:44:49.255" v="37" actId="478"/>
          <ac:spMkLst>
            <pc:docMk/>
            <pc:sldMk cId="2460219310" sldId="322"/>
            <ac:spMk id="5" creationId="{1F66DCE3-8084-6903-01C3-861995B19341}"/>
          </ac:spMkLst>
        </pc:spChg>
        <pc:spChg chg="add mod">
          <ac:chgData name="kishore D" userId="dbe1ac29825eb476" providerId="LiveId" clId="{857072CD-E1D2-4E13-A861-E0D7419220D2}" dt="2025-09-03T20:45:44.543" v="49" actId="1076"/>
          <ac:spMkLst>
            <pc:docMk/>
            <pc:sldMk cId="2460219310" sldId="322"/>
            <ac:spMk id="9" creationId="{BF403D2D-5E35-219D-B547-17916ABD1635}"/>
          </ac:spMkLst>
        </pc:spChg>
        <pc:picChg chg="add mod">
          <ac:chgData name="kishore D" userId="dbe1ac29825eb476" providerId="LiveId" clId="{857072CD-E1D2-4E13-A861-E0D7419220D2}" dt="2025-09-03T20:45:20.214" v="43" actId="14100"/>
          <ac:picMkLst>
            <pc:docMk/>
            <pc:sldMk cId="2460219310" sldId="322"/>
            <ac:picMk id="7" creationId="{45E50EFC-339D-529D-724E-7E442C0FD0D6}"/>
          </ac:picMkLst>
        </pc:picChg>
      </pc:sldChg>
      <pc:sldChg chg="addSp delSp modSp new mod">
        <pc:chgData name="kishore D" userId="dbe1ac29825eb476" providerId="LiveId" clId="{857072CD-E1D2-4E13-A861-E0D7419220D2}" dt="2025-09-03T20:47:04.527" v="65" actId="14100"/>
        <pc:sldMkLst>
          <pc:docMk/>
          <pc:sldMk cId="1538668511" sldId="323"/>
        </pc:sldMkLst>
        <pc:spChg chg="del">
          <ac:chgData name="kishore D" userId="dbe1ac29825eb476" providerId="LiveId" clId="{857072CD-E1D2-4E13-A861-E0D7419220D2}" dt="2025-09-03T20:45:52.974" v="51" actId="478"/>
          <ac:spMkLst>
            <pc:docMk/>
            <pc:sldMk cId="1538668511" sldId="323"/>
            <ac:spMk id="2" creationId="{E592B65A-B066-748F-4690-BE5E15371058}"/>
          </ac:spMkLst>
        </pc:spChg>
        <pc:spChg chg="del">
          <ac:chgData name="kishore D" userId="dbe1ac29825eb476" providerId="LiveId" clId="{857072CD-E1D2-4E13-A861-E0D7419220D2}" dt="2025-09-03T20:45:52.974" v="51" actId="478"/>
          <ac:spMkLst>
            <pc:docMk/>
            <pc:sldMk cId="1538668511" sldId="323"/>
            <ac:spMk id="3" creationId="{89FEF2C0-208F-D1AA-DC1B-0806B575C76B}"/>
          </ac:spMkLst>
        </pc:spChg>
        <pc:spChg chg="del">
          <ac:chgData name="kishore D" userId="dbe1ac29825eb476" providerId="LiveId" clId="{857072CD-E1D2-4E13-A861-E0D7419220D2}" dt="2025-09-03T20:45:52.974" v="51" actId="478"/>
          <ac:spMkLst>
            <pc:docMk/>
            <pc:sldMk cId="1538668511" sldId="323"/>
            <ac:spMk id="4" creationId="{79795BFA-1739-A4C3-5006-793780884FC4}"/>
          </ac:spMkLst>
        </pc:spChg>
        <pc:spChg chg="del">
          <ac:chgData name="kishore D" userId="dbe1ac29825eb476" providerId="LiveId" clId="{857072CD-E1D2-4E13-A861-E0D7419220D2}" dt="2025-09-03T20:45:52.974" v="51" actId="478"/>
          <ac:spMkLst>
            <pc:docMk/>
            <pc:sldMk cId="1538668511" sldId="323"/>
            <ac:spMk id="5" creationId="{571D1352-F03E-A44B-CA6B-B5A2F4BA9C02}"/>
          </ac:spMkLst>
        </pc:spChg>
        <pc:spChg chg="add mod">
          <ac:chgData name="kishore D" userId="dbe1ac29825eb476" providerId="LiveId" clId="{857072CD-E1D2-4E13-A861-E0D7419220D2}" dt="2025-09-03T20:46:52.140" v="63" actId="1076"/>
          <ac:spMkLst>
            <pc:docMk/>
            <pc:sldMk cId="1538668511" sldId="323"/>
            <ac:spMk id="7" creationId="{D7373C63-F1EB-E326-FA0C-CE3C05EC9C68}"/>
          </ac:spMkLst>
        </pc:spChg>
        <pc:spChg chg="add del">
          <ac:chgData name="kishore D" userId="dbe1ac29825eb476" providerId="LiveId" clId="{857072CD-E1D2-4E13-A861-E0D7419220D2}" dt="2025-09-03T20:46:30.951" v="57" actId="22"/>
          <ac:spMkLst>
            <pc:docMk/>
            <pc:sldMk cId="1538668511" sldId="323"/>
            <ac:spMk id="9" creationId="{8433A255-519C-D308-CE2B-45697B1741F3}"/>
          </ac:spMkLst>
        </pc:spChg>
        <pc:picChg chg="add mod">
          <ac:chgData name="kishore D" userId="dbe1ac29825eb476" providerId="LiveId" clId="{857072CD-E1D2-4E13-A861-E0D7419220D2}" dt="2025-09-03T20:47:04.527" v="65" actId="14100"/>
          <ac:picMkLst>
            <pc:docMk/>
            <pc:sldMk cId="1538668511" sldId="323"/>
            <ac:picMk id="11" creationId="{EF89D354-D116-9919-9AA0-F21A930226B2}"/>
          </ac:picMkLst>
        </pc:picChg>
      </pc:sldChg>
      <pc:sldChg chg="addSp delSp modSp new mod">
        <pc:chgData name="kishore D" userId="dbe1ac29825eb476" providerId="LiveId" clId="{857072CD-E1D2-4E13-A861-E0D7419220D2}" dt="2025-09-03T20:48:06.950" v="76" actId="1076"/>
        <pc:sldMkLst>
          <pc:docMk/>
          <pc:sldMk cId="2445863489" sldId="324"/>
        </pc:sldMkLst>
        <pc:spChg chg="del">
          <ac:chgData name="kishore D" userId="dbe1ac29825eb476" providerId="LiveId" clId="{857072CD-E1D2-4E13-A861-E0D7419220D2}" dt="2025-09-03T20:47:12.059" v="67" actId="478"/>
          <ac:spMkLst>
            <pc:docMk/>
            <pc:sldMk cId="2445863489" sldId="324"/>
            <ac:spMk id="2" creationId="{1503A4E3-38B2-19DA-A096-D1BB950C4B21}"/>
          </ac:spMkLst>
        </pc:spChg>
        <pc:spChg chg="del">
          <ac:chgData name="kishore D" userId="dbe1ac29825eb476" providerId="LiveId" clId="{857072CD-E1D2-4E13-A861-E0D7419220D2}" dt="2025-09-03T20:47:12.059" v="67" actId="478"/>
          <ac:spMkLst>
            <pc:docMk/>
            <pc:sldMk cId="2445863489" sldId="324"/>
            <ac:spMk id="3" creationId="{F391B7F9-AE56-C67E-FCE9-4CFC074A7DF5}"/>
          </ac:spMkLst>
        </pc:spChg>
        <pc:spChg chg="del">
          <ac:chgData name="kishore D" userId="dbe1ac29825eb476" providerId="LiveId" clId="{857072CD-E1D2-4E13-A861-E0D7419220D2}" dt="2025-09-03T20:47:12.059" v="67" actId="478"/>
          <ac:spMkLst>
            <pc:docMk/>
            <pc:sldMk cId="2445863489" sldId="324"/>
            <ac:spMk id="4" creationId="{560F6A07-CC68-0CD8-A152-D238A0B21B48}"/>
          </ac:spMkLst>
        </pc:spChg>
        <pc:spChg chg="del">
          <ac:chgData name="kishore D" userId="dbe1ac29825eb476" providerId="LiveId" clId="{857072CD-E1D2-4E13-A861-E0D7419220D2}" dt="2025-09-03T20:47:12.059" v="67" actId="478"/>
          <ac:spMkLst>
            <pc:docMk/>
            <pc:sldMk cId="2445863489" sldId="324"/>
            <ac:spMk id="5" creationId="{645A0392-65C2-43EE-B728-49582D731143}"/>
          </ac:spMkLst>
        </pc:spChg>
        <pc:spChg chg="add mod">
          <ac:chgData name="kishore D" userId="dbe1ac29825eb476" providerId="LiveId" clId="{857072CD-E1D2-4E13-A861-E0D7419220D2}" dt="2025-09-03T20:48:06.950" v="76" actId="1076"/>
          <ac:spMkLst>
            <pc:docMk/>
            <pc:sldMk cId="2445863489" sldId="324"/>
            <ac:spMk id="7" creationId="{14A3450E-6AE2-C4F6-EF1F-AF29C0C4DDA5}"/>
          </ac:spMkLst>
        </pc:spChg>
        <pc:picChg chg="add mod">
          <ac:chgData name="kishore D" userId="dbe1ac29825eb476" providerId="LiveId" clId="{857072CD-E1D2-4E13-A861-E0D7419220D2}" dt="2025-09-03T20:48:01.234" v="75" actId="1076"/>
          <ac:picMkLst>
            <pc:docMk/>
            <pc:sldMk cId="2445863489" sldId="324"/>
            <ac:picMk id="9" creationId="{8A9D68B3-6F12-1F5C-7BFF-5DE7CBC9BF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A44EA-CF42-FFBF-A032-5C962E3D4CAB}"/>
              </a:ext>
            </a:extLst>
          </p:cNvPr>
          <p:cNvSpPr txBox="1"/>
          <p:nvPr/>
        </p:nvSpPr>
        <p:spPr>
          <a:xfrm>
            <a:off x="3932903" y="109454"/>
            <a:ext cx="43261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000" b="1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06E5-328E-372D-9D0B-79EDED86FD21}"/>
              </a:ext>
            </a:extLst>
          </p:cNvPr>
          <p:cNvSpPr txBox="1"/>
          <p:nvPr/>
        </p:nvSpPr>
        <p:spPr>
          <a:xfrm>
            <a:off x="521110" y="3827573"/>
            <a:ext cx="109138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STUDENT NAME :  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ASHWINI R</a:t>
            </a:r>
            <a:endParaRPr lang="en-US" sz="20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EGISTER NO AND NMID : </a:t>
            </a: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070D20FA6A7E2068E5B48FEF5B3BB790</a:t>
            </a:r>
          </a:p>
          <a:p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DEPARTMENT : </a:t>
            </a:r>
            <a:r>
              <a:rPr lang="en-US" sz="2000" b="1" i="1" dirty="0">
                <a:solidFill>
                  <a:schemeClr val="accent6">
                    <a:lumMod val="10000"/>
                  </a:schemeClr>
                </a:solidFill>
                <a:latin typeface="Baskerville Old Face" panose="02020602080505020303" pitchFamily="18" charset="0"/>
              </a:rPr>
              <a:t>BSc Computer Science</a:t>
            </a:r>
          </a:p>
          <a:p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COLLEGE : </a:t>
            </a: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askerville Old Face" panose="02020602080505020303" pitchFamily="18" charset="0"/>
              </a:rPr>
              <a:t>Vel Tech Ranga </a:t>
            </a:r>
            <a:r>
              <a:rPr lang="en-US" sz="2000" b="1" dirty="0" err="1">
                <a:solidFill>
                  <a:schemeClr val="accent6">
                    <a:lumMod val="10000"/>
                  </a:schemeClr>
                </a:solidFill>
                <a:latin typeface="Baskerville Old Face" panose="02020602080505020303" pitchFamily="18" charset="0"/>
              </a:rPr>
              <a:t>Sanku</a:t>
            </a: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askerville Old Face" panose="02020602080505020303" pitchFamily="18" charset="0"/>
              </a:rPr>
              <a:t> Arts College / University of Madras</a:t>
            </a:r>
            <a:endParaRPr lang="en-IN" sz="2000" dirty="0">
              <a:solidFill>
                <a:schemeClr val="accent6">
                  <a:lumMod val="1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D4C0F3-8E4B-0F8D-F2D4-C1B666E96C15}"/>
              </a:ext>
            </a:extLst>
          </p:cNvPr>
          <p:cNvSpPr txBox="1"/>
          <p:nvPr/>
        </p:nvSpPr>
        <p:spPr>
          <a:xfrm>
            <a:off x="108155" y="105387"/>
            <a:ext cx="7423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A15ED78D-295B-1BC5-1E56-6060D83630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5528" y="3429000"/>
            <a:ext cx="2466975" cy="3419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7B0A0-E2F6-32B6-AD07-05753B4E3440}"/>
              </a:ext>
            </a:extLst>
          </p:cNvPr>
          <p:cNvSpPr txBox="1"/>
          <p:nvPr/>
        </p:nvSpPr>
        <p:spPr>
          <a:xfrm>
            <a:off x="0" y="1455797"/>
            <a:ext cx="6135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</a:rPr>
              <a:t>Navigation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9ECD6-6029-16FD-0F9F-304E738D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2" y="2195192"/>
            <a:ext cx="11267768" cy="7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A28DD2-5C21-D014-27C9-CD4CA281EB58}"/>
              </a:ext>
            </a:extLst>
          </p:cNvPr>
          <p:cNvSpPr txBox="1"/>
          <p:nvPr/>
        </p:nvSpPr>
        <p:spPr>
          <a:xfrm>
            <a:off x="403122" y="10001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About Me :</a:t>
            </a:r>
          </a:p>
        </p:txBody>
      </p:sp>
      <p:pic>
        <p:nvPicPr>
          <p:cNvPr id="9" name="Picture 8" descr="A close up of text&#10;&#10;AI-generated content may be incorrect.">
            <a:extLst>
              <a:ext uri="{FF2B5EF4-FFF2-40B4-BE49-F238E27FC236}">
                <a16:creationId xmlns:a16="http://schemas.microsoft.com/office/drawing/2014/main" id="{6798F8A8-DA9D-9C47-1011-478CCEB2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2387305"/>
            <a:ext cx="11130116" cy="20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419DD5-1AFD-1405-09C3-B86DAA56340F}"/>
              </a:ext>
            </a:extLst>
          </p:cNvPr>
          <p:cNvSpPr txBox="1"/>
          <p:nvPr/>
        </p:nvSpPr>
        <p:spPr>
          <a:xfrm>
            <a:off x="501445" y="5478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Skills :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6A8D62-3A06-073A-2CEF-E30B67F5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1009502"/>
            <a:ext cx="10069330" cy="51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7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AI-generated content may be incorrect.">
            <a:extLst>
              <a:ext uri="{FF2B5EF4-FFF2-40B4-BE49-F238E27FC236}">
                <a16:creationId xmlns:a16="http://schemas.microsoft.com/office/drawing/2014/main" id="{45E50EFC-339D-529D-724E-7E442C0F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31" y="501445"/>
            <a:ext cx="8221338" cy="6135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03D2D-5E35-219D-B547-17916ABD1635}"/>
              </a:ext>
            </a:extLst>
          </p:cNvPr>
          <p:cNvSpPr txBox="1"/>
          <p:nvPr/>
        </p:nvSpPr>
        <p:spPr>
          <a:xfrm>
            <a:off x="314633" y="606831"/>
            <a:ext cx="1474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Projects :</a:t>
            </a:r>
          </a:p>
        </p:txBody>
      </p:sp>
    </p:spTree>
    <p:extLst>
      <p:ext uri="{BB962C8B-B14F-4D97-AF65-F5344CB8AC3E}">
        <p14:creationId xmlns:p14="http://schemas.microsoft.com/office/powerpoint/2010/main" val="246021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373C63-F1EB-E326-FA0C-CE3C05EC9C68}"/>
              </a:ext>
            </a:extLst>
          </p:cNvPr>
          <p:cNvSpPr txBox="1"/>
          <p:nvPr/>
        </p:nvSpPr>
        <p:spPr>
          <a:xfrm>
            <a:off x="245807" y="4003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Contact Me :</a:t>
            </a:r>
          </a:p>
        </p:txBody>
      </p:sp>
      <p:pic>
        <p:nvPicPr>
          <p:cNvPr id="11" name="Picture 10" descr="A screenshot of a contact us&#10;&#10;AI-generated content may be incorrect.">
            <a:extLst>
              <a:ext uri="{FF2B5EF4-FFF2-40B4-BE49-F238E27FC236}">
                <a16:creationId xmlns:a16="http://schemas.microsoft.com/office/drawing/2014/main" id="{EF89D354-D116-9919-9AA0-F21A9302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01" y="953729"/>
            <a:ext cx="9383197" cy="56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6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A3450E-6AE2-C4F6-EF1F-AF29C0C4DDA5}"/>
              </a:ext>
            </a:extLst>
          </p:cNvPr>
          <p:cNvSpPr txBox="1"/>
          <p:nvPr/>
        </p:nvSpPr>
        <p:spPr>
          <a:xfrm>
            <a:off x="-1" y="15802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 Footer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D68B3-6F12-1F5C-7BFF-5DE7CBC9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2474460"/>
            <a:ext cx="11385755" cy="9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6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E1125A1-960F-E387-9029-0FC77B1B251A}"/>
              </a:ext>
            </a:extLst>
          </p:cNvPr>
          <p:cNvSpPr txBox="1"/>
          <p:nvPr/>
        </p:nvSpPr>
        <p:spPr>
          <a:xfrm>
            <a:off x="255639" y="1791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/>
              <a:t>CONCLUSION</a:t>
            </a:r>
            <a:endParaRPr lang="en-IN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F5F07-B291-7EF1-9017-4E32BF836809}"/>
              </a:ext>
            </a:extLst>
          </p:cNvPr>
          <p:cNvSpPr txBox="1"/>
          <p:nvPr/>
        </p:nvSpPr>
        <p:spPr>
          <a:xfrm>
            <a:off x="1238864" y="1387324"/>
            <a:ext cx="8436077" cy="3916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Highlights of Your Project: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Integrates both technical (coding, web development) and creative (design, wallpapers, logos) projects in a single portfolio.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Features a user-friendly, visually attractive layout for easy navigation and engagement.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752CB2-F17F-1A85-2108-08BC8487BA18}"/>
              </a:ext>
            </a:extLst>
          </p:cNvPr>
          <p:cNvSpPr txBox="1"/>
          <p:nvPr/>
        </p:nvSpPr>
        <p:spPr>
          <a:xfrm>
            <a:off x="1376515" y="1013698"/>
            <a:ext cx="8809703" cy="39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Final Summary: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Demonstrates a holistic approach to personal branding and self-presentation in the digital 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Offers a comprehensive record of skills, achievements, and creative growth beyond traditional resumes.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Acts as a dynamic platform adaptable for academic, professional, and creative opportunities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9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AA612A-96B0-90F9-EAC8-095429C21F19}"/>
              </a:ext>
            </a:extLst>
          </p:cNvPr>
          <p:cNvSpPr txBox="1"/>
          <p:nvPr/>
        </p:nvSpPr>
        <p:spPr>
          <a:xfrm>
            <a:off x="1415844" y="1375778"/>
            <a:ext cx="8642556" cy="371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Benefits to Society: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Encourages students and professionals to showcase their real skills and passion authentically.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Fosters inspiration and knowledge sharing among peers, educators, and professionals.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Helps bridge the gap between talent and opportunity, supporting career growth and collaboration.</a:t>
            </a:r>
            <a:endParaRPr lang="en-IN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5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4013" y="914400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0D4DF6-7F40-F90D-3582-6D058FC3741F}"/>
              </a:ext>
            </a:extLst>
          </p:cNvPr>
          <p:cNvSpPr txBox="1"/>
          <p:nvPr/>
        </p:nvSpPr>
        <p:spPr>
          <a:xfrm>
            <a:off x="476864" y="351192"/>
            <a:ext cx="6105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000" b="1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A5113-E0A3-0DB8-814E-38AF8FCC5FC9}"/>
              </a:ext>
            </a:extLst>
          </p:cNvPr>
          <p:cNvSpPr txBox="1"/>
          <p:nvPr/>
        </p:nvSpPr>
        <p:spPr>
          <a:xfrm>
            <a:off x="1912373" y="2020217"/>
            <a:ext cx="8116529" cy="335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Digital Portfolio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Name: </a:t>
            </a:r>
            <a:r>
              <a:rPr lang="en-US" altLang="en-US" sz="2400" b="1" dirty="0">
                <a:latin typeface="Bahnschrift SemiLight" panose="020B0502040204020203" pitchFamily="34" charset="0"/>
              </a:rPr>
              <a:t>Ashwini R</a:t>
            </a:r>
            <a:endParaRPr lang="en-US" altLang="en-US" sz="2400" b="1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BSc Computer Science, 2nd Year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Key Skills: Java, Web Development, Creative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Projects: Web apps, Wallpapers, Logos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Contact: [Email] | [LinkedIn] | [GitHub]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55FA17-72C0-586B-A273-E5449B884BF7}"/>
              </a:ext>
            </a:extLst>
          </p:cNvPr>
          <p:cNvSpPr txBox="1"/>
          <p:nvPr/>
        </p:nvSpPr>
        <p:spPr>
          <a:xfrm>
            <a:off x="884903" y="51834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40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40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0DACE-5A6A-A7B7-ADBE-B5B46E9EE8D4}"/>
              </a:ext>
            </a:extLst>
          </p:cNvPr>
          <p:cNvSpPr txBox="1"/>
          <p:nvPr/>
        </p:nvSpPr>
        <p:spPr>
          <a:xfrm>
            <a:off x="963561" y="1592259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E23548-CADD-BDCB-B0A6-F21BFB0A79FB}"/>
              </a:ext>
            </a:extLst>
          </p:cNvPr>
          <p:cNvSpPr txBox="1"/>
          <p:nvPr/>
        </p:nvSpPr>
        <p:spPr>
          <a:xfrm>
            <a:off x="417871" y="311863"/>
            <a:ext cx="6125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b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</a:t>
            </a:r>
            <a:r>
              <a:rPr lang="en-IN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000" b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b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B09E6-8F63-AA69-8FFB-0AEE012BC727}"/>
              </a:ext>
            </a:extLst>
          </p:cNvPr>
          <p:cNvSpPr txBox="1"/>
          <p:nvPr/>
        </p:nvSpPr>
        <p:spPr>
          <a:xfrm>
            <a:off x="648930" y="1947612"/>
            <a:ext cx="7629832" cy="445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In today's digital era, traditional resumes are not enough to effectively showcase skills and 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Many students and professionals lack a structured online presence to highlight their work and achievements.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A digital portfolio offers an interactive and accessible solution to present skills, experiences, and accomplishments in a modern, engaging way.</a:t>
            </a:r>
          </a:p>
        </p:txBody>
      </p:sp>
      <p:grpSp>
        <p:nvGrpSpPr>
          <p:cNvPr id="16" name="object 2">
            <a:extLst>
              <a:ext uri="{FF2B5EF4-FFF2-40B4-BE49-F238E27FC236}">
                <a16:creationId xmlns:a16="http://schemas.microsoft.com/office/drawing/2014/main" id="{208A6C8F-2F2B-91DF-4470-8892783FAA22}"/>
              </a:ext>
            </a:extLst>
          </p:cNvPr>
          <p:cNvGrpSpPr/>
          <p:nvPr/>
        </p:nvGrpSpPr>
        <p:grpSpPr>
          <a:xfrm>
            <a:off x="9429750" y="3600450"/>
            <a:ext cx="2762250" cy="3257550"/>
            <a:chOff x="7991475" y="2933700"/>
            <a:chExt cx="2762250" cy="325755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54780E01-83AF-1E48-CEFE-16AD683BF87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64D63AC3-AA13-445D-3CC3-D53F18BD6BAD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5">
              <a:extLst>
                <a:ext uri="{FF2B5EF4-FFF2-40B4-BE49-F238E27FC236}">
                  <a16:creationId xmlns:a16="http://schemas.microsoft.com/office/drawing/2014/main" id="{00D12A5F-1043-3B76-3BDF-D8FD631E324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FE402-5A7B-97C9-9621-D1D0EB63145C}"/>
              </a:ext>
            </a:extLst>
          </p:cNvPr>
          <p:cNvSpPr txBox="1"/>
          <p:nvPr/>
        </p:nvSpPr>
        <p:spPr>
          <a:xfrm>
            <a:off x="307257" y="144714"/>
            <a:ext cx="6732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</a:t>
            </a:r>
            <a:r>
              <a:rPr lang="en-IN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C12FD-0F8B-E852-2F47-7C00A0E48F6F}"/>
              </a:ext>
            </a:extLst>
          </p:cNvPr>
          <p:cNvSpPr txBox="1"/>
          <p:nvPr/>
        </p:nvSpPr>
        <p:spPr>
          <a:xfrm>
            <a:off x="452284" y="1297411"/>
            <a:ext cx="8573729" cy="514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Brief summary: 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This project is a digital portfolio to professionally present my background, skills, and creative work.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Contains key sections: 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About Me, Projects, Skills, and Contact for easy navigation.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Main idea: 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Showcase personal achievements, highlight technical expertise, and display completed projects in an organized manner.</a:t>
            </a: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5386C61D-534A-F28F-1463-586EA0DD3ECD}"/>
              </a:ext>
            </a:extLst>
          </p:cNvPr>
          <p:cNvGrpSpPr/>
          <p:nvPr/>
        </p:nvGrpSpPr>
        <p:grpSpPr>
          <a:xfrm>
            <a:off x="8849032" y="2918337"/>
            <a:ext cx="3264310" cy="3861005"/>
            <a:chOff x="8658225" y="2647950"/>
            <a:chExt cx="3533775" cy="38100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C30EA6C-4680-C834-FA0C-E975D68DFC32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7F42F5E6-7F11-2D37-3FD5-E25CAB2C02DE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1BE19D72-BEA7-B7B4-9006-AA9AF729B3B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A896E-8186-8F02-CBA9-C4FDE1778911}"/>
              </a:ext>
            </a:extLst>
          </p:cNvPr>
          <p:cNvSpPr txBox="1"/>
          <p:nvPr/>
        </p:nvSpPr>
        <p:spPr>
          <a:xfrm>
            <a:off x="4129548" y="120134"/>
            <a:ext cx="89866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000" b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21463-6706-331E-4E1E-F6E8463A789D}"/>
              </a:ext>
            </a:extLst>
          </p:cNvPr>
          <p:cNvSpPr txBox="1"/>
          <p:nvPr/>
        </p:nvSpPr>
        <p:spPr>
          <a:xfrm>
            <a:off x="3485535" y="1501985"/>
            <a:ext cx="8037871" cy="445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Students: </a:t>
            </a: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Showcase academic projects, assignments, and build resumes for further studies.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Job Seekers: </a:t>
            </a: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Share skills, experience, and portfolio with recruiters and employers.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Freelancers: </a:t>
            </a: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Present work samples and completed projects to attract potential clients.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Professionals: </a:t>
            </a: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Highlight career achievements, expertise, and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7B328-4E47-E946-2BBE-2D9C33768456}"/>
              </a:ext>
            </a:extLst>
          </p:cNvPr>
          <p:cNvSpPr txBox="1"/>
          <p:nvPr/>
        </p:nvSpPr>
        <p:spPr>
          <a:xfrm>
            <a:off x="255639" y="0"/>
            <a:ext cx="6941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8B1B5-F43E-9490-2C85-2F44DC5BB16B}"/>
              </a:ext>
            </a:extLst>
          </p:cNvPr>
          <p:cNvSpPr txBox="1"/>
          <p:nvPr/>
        </p:nvSpPr>
        <p:spPr>
          <a:xfrm>
            <a:off x="2743200" y="1481605"/>
            <a:ext cx="8610600" cy="500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HTML: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Builds the main structure of all portfolio pages and sections.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CSS: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Styles the portfolio with </a:t>
            </a:r>
            <a:r>
              <a:rPr lang="en-I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layouts, and makes it responsive for all device sizes.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JavaScript: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Adds interactivity-navigation menu, animations, and form validation.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Code Editor: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Developed using VS Code for efficient coding.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Hosting: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Published online using GitHub Pages for easy sharing and access.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CA125116-2A95-516B-AF4A-4CC644AD07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2685"/>
            <a:ext cx="269557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D85A-A627-500A-5014-4DDDE5CFE8B7}"/>
              </a:ext>
            </a:extLst>
          </p:cNvPr>
          <p:cNvSpPr txBox="1"/>
          <p:nvPr/>
        </p:nvSpPr>
        <p:spPr>
          <a:xfrm>
            <a:off x="117987" y="138951"/>
            <a:ext cx="8967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b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ECF9F-E876-E930-68EF-CE5236158077}"/>
              </a:ext>
            </a:extLst>
          </p:cNvPr>
          <p:cNvSpPr txBox="1"/>
          <p:nvPr/>
        </p:nvSpPr>
        <p:spPr>
          <a:xfrm>
            <a:off x="1285567" y="1227889"/>
            <a:ext cx="8527027" cy="445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Organized sections: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Home/About Me, Projects, Skills, Contact.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Consistent color scheme and clean typography throughout the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Easy navigation bar for smooth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Visual elements like icons and images for better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Fully responsive layout optimized for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AE57B0-DCAE-5D83-481A-4C8D7E79FA56}"/>
              </a:ext>
            </a:extLst>
          </p:cNvPr>
          <p:cNvSpPr txBox="1"/>
          <p:nvPr/>
        </p:nvSpPr>
        <p:spPr>
          <a:xfrm>
            <a:off x="167147" y="125050"/>
            <a:ext cx="794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942A0-F13A-D535-AE77-69A475569F71}"/>
              </a:ext>
            </a:extLst>
          </p:cNvPr>
          <p:cNvSpPr txBox="1"/>
          <p:nvPr/>
        </p:nvSpPr>
        <p:spPr>
          <a:xfrm>
            <a:off x="545688" y="1357133"/>
            <a:ext cx="9601202" cy="445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Navigation bar with smooth scrolling for easy access to all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Project showcase including images and detailed descriptions for each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Interactive elements such as hover effects and animations to enhance user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Contact form with validation to ensure correct and complete user input.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{7A7BB115-B7ED-4B0F-A495-F9273319FF09}tf11964407_win32</Template>
  <TotalTime>458</TotalTime>
  <Words>658</Words>
  <Application>Microsoft Office PowerPoint</Application>
  <PresentationFormat>Widescreen</PresentationFormat>
  <Paragraphs>88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Bahnschrift SemiLight</vt:lpstr>
      <vt:lpstr>Baskerville Old Face</vt:lpstr>
      <vt:lpstr>Calibri</vt:lpstr>
      <vt:lpstr>Cambria</vt:lpstr>
      <vt:lpstr>Courier New</vt:lpstr>
      <vt:lpstr>Gill Sans Nova Light</vt:lpstr>
      <vt:lpstr>Roboto</vt:lpstr>
      <vt:lpstr>Sagona Book</vt:lpstr>
      <vt:lpstr>Times New Roman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D</dc:creator>
  <cp:lastModifiedBy>kishore D</cp:lastModifiedBy>
  <cp:revision>1</cp:revision>
  <dcterms:created xsi:type="dcterms:W3CDTF">2025-09-03T11:22:07Z</dcterms:created>
  <dcterms:modified xsi:type="dcterms:W3CDTF">2025-09-03T20:48:15Z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