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317" r:id="rId5"/>
    <p:sldId id="307" r:id="rId6"/>
    <p:sldId id="308" r:id="rId7"/>
    <p:sldId id="278" r:id="rId8"/>
    <p:sldId id="309" r:id="rId9"/>
    <p:sldId id="263" r:id="rId10"/>
    <p:sldId id="310" r:id="rId11"/>
    <p:sldId id="311" r:id="rId12"/>
    <p:sldId id="312" r:id="rId13"/>
    <p:sldId id="316" r:id="rId14"/>
    <p:sldId id="320" r:id="rId15"/>
    <p:sldId id="321" r:id="rId16"/>
    <p:sldId id="322" r:id="rId17"/>
    <p:sldId id="325" r:id="rId18"/>
    <p:sldId id="323" r:id="rId19"/>
    <p:sldId id="324" r:id="rId20"/>
    <p:sldId id="314" r:id="rId21"/>
    <p:sldId id="318" r:id="rId22"/>
    <p:sldId id="319" r:id="rId23"/>
    <p:sldId id="30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4C8971-C0ED-4603-A3AA-86CDE9506237}" v="6" dt="2025-09-17T16:33:20.856"/>
  </p1510:revLst>
</p1510:revInfo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405" autoAdjust="0"/>
  </p:normalViewPr>
  <p:slideViewPr>
    <p:cSldViewPr snapToGrid="0">
      <p:cViewPr varScale="1">
        <p:scale>
          <a:sx n="74" d="100"/>
          <a:sy n="74" d="100"/>
        </p:scale>
        <p:origin x="1042" y="7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shore D" userId="dbe1ac29825eb476" providerId="LiveId" clId="{857072CD-E1D2-4E13-A861-E0D7419220D2}"/>
    <pc:docChg chg="undo custSel addSld modSld">
      <pc:chgData name="kishore D" userId="dbe1ac29825eb476" providerId="LiveId" clId="{857072CD-E1D2-4E13-A861-E0D7419220D2}" dt="2025-09-03T20:48:06.950" v="76" actId="1076"/>
      <pc:docMkLst>
        <pc:docMk/>
      </pc:docMkLst>
      <pc:sldChg chg="addSp modSp mod">
        <pc:chgData name="kishore D" userId="dbe1ac29825eb476" providerId="LiveId" clId="{857072CD-E1D2-4E13-A861-E0D7419220D2}" dt="2025-09-03T20:42:25.221" v="14" actId="1076"/>
        <pc:sldMkLst>
          <pc:docMk/>
          <pc:sldMk cId="537809529" sldId="316"/>
        </pc:sldMkLst>
        <pc:spChg chg="add mod">
          <ac:chgData name="kishore D" userId="dbe1ac29825eb476" providerId="LiveId" clId="{857072CD-E1D2-4E13-A861-E0D7419220D2}" dt="2025-09-03T20:42:25.221" v="14" actId="1076"/>
          <ac:spMkLst>
            <pc:docMk/>
            <pc:sldMk cId="537809529" sldId="316"/>
            <ac:spMk id="3" creationId="{4F27B0A0-E2F6-32B6-AD07-05753B4E3440}"/>
          </ac:spMkLst>
        </pc:spChg>
        <pc:picChg chg="mod">
          <ac:chgData name="kishore D" userId="dbe1ac29825eb476" providerId="LiveId" clId="{857072CD-E1D2-4E13-A861-E0D7419220D2}" dt="2025-09-03T20:40:54.414" v="1" actId="1076"/>
          <ac:picMkLst>
            <pc:docMk/>
            <pc:sldMk cId="537809529" sldId="316"/>
            <ac:picMk id="13" creationId="{A15ED78D-295B-1BC5-1E56-6060D8363072}"/>
          </ac:picMkLst>
        </pc:picChg>
      </pc:sldChg>
      <pc:sldChg chg="addSp delSp modSp new mod">
        <pc:chgData name="kishore D" userId="dbe1ac29825eb476" providerId="LiveId" clId="{857072CD-E1D2-4E13-A861-E0D7419220D2}" dt="2025-09-03T20:43:31.351" v="25" actId="14100"/>
        <pc:sldMkLst>
          <pc:docMk/>
          <pc:sldMk cId="585975504" sldId="320"/>
        </pc:sldMkLst>
        <pc:spChg chg="add mod">
          <ac:chgData name="kishore D" userId="dbe1ac29825eb476" providerId="LiveId" clId="{857072CD-E1D2-4E13-A861-E0D7419220D2}" dt="2025-09-03T20:43:06.116" v="20" actId="1076"/>
          <ac:spMkLst>
            <pc:docMk/>
            <pc:sldMk cId="585975504" sldId="320"/>
            <ac:spMk id="7" creationId="{94A28DD2-5C21-D014-27C9-CD4CA281EB58}"/>
          </ac:spMkLst>
        </pc:spChg>
        <pc:picChg chg="add mod">
          <ac:chgData name="kishore D" userId="dbe1ac29825eb476" providerId="LiveId" clId="{857072CD-E1D2-4E13-A861-E0D7419220D2}" dt="2025-09-03T20:43:31.351" v="25" actId="14100"/>
          <ac:picMkLst>
            <pc:docMk/>
            <pc:sldMk cId="585975504" sldId="320"/>
            <ac:picMk id="9" creationId="{6798F8A8-DA9D-9C47-1011-478CCEB24A86}"/>
          </ac:picMkLst>
        </pc:picChg>
      </pc:sldChg>
      <pc:sldChg chg="addSp delSp modSp new mod">
        <pc:chgData name="kishore D" userId="dbe1ac29825eb476" providerId="LiveId" clId="{857072CD-E1D2-4E13-A861-E0D7419220D2}" dt="2025-09-03T20:44:41.374" v="35" actId="14100"/>
        <pc:sldMkLst>
          <pc:docMk/>
          <pc:sldMk cId="675976455" sldId="321"/>
        </pc:sldMkLst>
        <pc:spChg chg="add mod">
          <ac:chgData name="kishore D" userId="dbe1ac29825eb476" providerId="LiveId" clId="{857072CD-E1D2-4E13-A861-E0D7419220D2}" dt="2025-09-03T20:44:18.555" v="31" actId="1076"/>
          <ac:spMkLst>
            <pc:docMk/>
            <pc:sldMk cId="675976455" sldId="321"/>
            <ac:spMk id="7" creationId="{3F419DD5-1AFD-1405-09C3-B86DAA56340F}"/>
          </ac:spMkLst>
        </pc:spChg>
        <pc:picChg chg="add mod">
          <ac:chgData name="kishore D" userId="dbe1ac29825eb476" providerId="LiveId" clId="{857072CD-E1D2-4E13-A861-E0D7419220D2}" dt="2025-09-03T20:44:41.374" v="35" actId="14100"/>
          <ac:picMkLst>
            <pc:docMk/>
            <pc:sldMk cId="675976455" sldId="321"/>
            <ac:picMk id="9" creationId="{176A8D62-3A06-073A-2CEF-E30B67F5C3A4}"/>
          </ac:picMkLst>
        </pc:picChg>
      </pc:sldChg>
      <pc:sldChg chg="addSp delSp modSp new mod">
        <pc:chgData name="kishore D" userId="dbe1ac29825eb476" providerId="LiveId" clId="{857072CD-E1D2-4E13-A861-E0D7419220D2}" dt="2025-09-03T20:45:44.543" v="49" actId="1076"/>
        <pc:sldMkLst>
          <pc:docMk/>
          <pc:sldMk cId="2460219310" sldId="322"/>
        </pc:sldMkLst>
        <pc:spChg chg="add mod">
          <ac:chgData name="kishore D" userId="dbe1ac29825eb476" providerId="LiveId" clId="{857072CD-E1D2-4E13-A861-E0D7419220D2}" dt="2025-09-03T20:45:44.543" v="49" actId="1076"/>
          <ac:spMkLst>
            <pc:docMk/>
            <pc:sldMk cId="2460219310" sldId="322"/>
            <ac:spMk id="9" creationId="{BF403D2D-5E35-219D-B547-17916ABD1635}"/>
          </ac:spMkLst>
        </pc:spChg>
        <pc:picChg chg="add mod">
          <ac:chgData name="kishore D" userId="dbe1ac29825eb476" providerId="LiveId" clId="{857072CD-E1D2-4E13-A861-E0D7419220D2}" dt="2025-09-03T20:45:20.214" v="43" actId="14100"/>
          <ac:picMkLst>
            <pc:docMk/>
            <pc:sldMk cId="2460219310" sldId="322"/>
            <ac:picMk id="7" creationId="{45E50EFC-339D-529D-724E-7E442C0FD0D6}"/>
          </ac:picMkLst>
        </pc:picChg>
      </pc:sldChg>
      <pc:sldChg chg="addSp delSp modSp new mod">
        <pc:chgData name="kishore D" userId="dbe1ac29825eb476" providerId="LiveId" clId="{857072CD-E1D2-4E13-A861-E0D7419220D2}" dt="2025-09-03T20:47:04.527" v="65" actId="14100"/>
        <pc:sldMkLst>
          <pc:docMk/>
          <pc:sldMk cId="1538668511" sldId="323"/>
        </pc:sldMkLst>
        <pc:spChg chg="add mod">
          <ac:chgData name="kishore D" userId="dbe1ac29825eb476" providerId="LiveId" clId="{857072CD-E1D2-4E13-A861-E0D7419220D2}" dt="2025-09-03T20:46:52.140" v="63" actId="1076"/>
          <ac:spMkLst>
            <pc:docMk/>
            <pc:sldMk cId="1538668511" sldId="323"/>
            <ac:spMk id="7" creationId="{D7373C63-F1EB-E326-FA0C-CE3C05EC9C68}"/>
          </ac:spMkLst>
        </pc:spChg>
        <pc:picChg chg="add mod">
          <ac:chgData name="kishore D" userId="dbe1ac29825eb476" providerId="LiveId" clId="{857072CD-E1D2-4E13-A861-E0D7419220D2}" dt="2025-09-03T20:47:04.527" v="65" actId="14100"/>
          <ac:picMkLst>
            <pc:docMk/>
            <pc:sldMk cId="1538668511" sldId="323"/>
            <ac:picMk id="11" creationId="{EF89D354-D116-9919-9AA0-F21A930226B2}"/>
          </ac:picMkLst>
        </pc:picChg>
      </pc:sldChg>
      <pc:sldChg chg="addSp delSp modSp new mod">
        <pc:chgData name="kishore D" userId="dbe1ac29825eb476" providerId="LiveId" clId="{857072CD-E1D2-4E13-A861-E0D7419220D2}" dt="2025-09-03T20:48:06.950" v="76" actId="1076"/>
        <pc:sldMkLst>
          <pc:docMk/>
          <pc:sldMk cId="2445863489" sldId="324"/>
        </pc:sldMkLst>
        <pc:spChg chg="add mod">
          <ac:chgData name="kishore D" userId="dbe1ac29825eb476" providerId="LiveId" clId="{857072CD-E1D2-4E13-A861-E0D7419220D2}" dt="2025-09-03T20:48:06.950" v="76" actId="1076"/>
          <ac:spMkLst>
            <pc:docMk/>
            <pc:sldMk cId="2445863489" sldId="324"/>
            <ac:spMk id="7" creationId="{14A3450E-6AE2-C4F6-EF1F-AF29C0C4DDA5}"/>
          </ac:spMkLst>
        </pc:spChg>
        <pc:picChg chg="add mod">
          <ac:chgData name="kishore D" userId="dbe1ac29825eb476" providerId="LiveId" clId="{857072CD-E1D2-4E13-A861-E0D7419220D2}" dt="2025-09-03T20:48:01.234" v="75" actId="1076"/>
          <ac:picMkLst>
            <pc:docMk/>
            <pc:sldMk cId="2445863489" sldId="324"/>
            <ac:picMk id="9" creationId="{8A9D68B3-6F12-1F5C-7BFF-5DE7CBC9BFF0}"/>
          </ac:picMkLst>
        </pc:picChg>
      </pc:sldChg>
    </pc:docChg>
  </pc:docChgLst>
  <pc:docChgLst>
    <pc:chgData name="kishore D" userId="dbe1ac29825eb476" providerId="LiveId" clId="{A9E5DFE0-32F2-4AA1-87FA-162EFC8AD0F1}"/>
    <pc:docChg chg="custSel addSld modSld">
      <pc:chgData name="kishore D" userId="dbe1ac29825eb476" providerId="LiveId" clId="{A9E5DFE0-32F2-4AA1-87FA-162EFC8AD0F1}" dt="2025-09-17T16:33:57.602" v="92" actId="20577"/>
      <pc:docMkLst>
        <pc:docMk/>
      </pc:docMkLst>
      <pc:sldChg chg="modSp mod">
        <pc:chgData name="kishore D" userId="dbe1ac29825eb476" providerId="LiveId" clId="{A9E5DFE0-32F2-4AA1-87FA-162EFC8AD0F1}" dt="2025-09-17T16:33:57.602" v="92" actId="20577"/>
        <pc:sldMkLst>
          <pc:docMk/>
          <pc:sldMk cId="586478555" sldId="307"/>
        </pc:sldMkLst>
        <pc:spChg chg="mod">
          <ac:chgData name="kishore D" userId="dbe1ac29825eb476" providerId="LiveId" clId="{A9E5DFE0-32F2-4AA1-87FA-162EFC8AD0F1}" dt="2025-09-17T16:33:57.602" v="92" actId="20577"/>
          <ac:spMkLst>
            <pc:docMk/>
            <pc:sldMk cId="586478555" sldId="307"/>
            <ac:spMk id="9" creationId="{25EA5113-E0A3-0DB8-814E-38AF8FCC5FC9}"/>
          </ac:spMkLst>
        </pc:spChg>
      </pc:sldChg>
      <pc:sldChg chg="addSp delSp modSp mod">
        <pc:chgData name="kishore D" userId="dbe1ac29825eb476" providerId="LiveId" clId="{A9E5DFE0-32F2-4AA1-87FA-162EFC8AD0F1}" dt="2025-09-17T16:29:40.698" v="4" actId="1076"/>
        <pc:sldMkLst>
          <pc:docMk/>
          <pc:sldMk cId="537809529" sldId="316"/>
        </pc:sldMkLst>
        <pc:picChg chg="add mod">
          <ac:chgData name="kishore D" userId="dbe1ac29825eb476" providerId="LiveId" clId="{A9E5DFE0-32F2-4AA1-87FA-162EFC8AD0F1}" dt="2025-09-17T16:29:40.698" v="4" actId="1076"/>
          <ac:picMkLst>
            <pc:docMk/>
            <pc:sldMk cId="537809529" sldId="316"/>
            <ac:picMk id="4" creationId="{569A7E88-41E6-2842-7ECC-676E7B6D4B77}"/>
          </ac:picMkLst>
        </pc:picChg>
        <pc:picChg chg="del">
          <ac:chgData name="kishore D" userId="dbe1ac29825eb476" providerId="LiveId" clId="{A9E5DFE0-32F2-4AA1-87FA-162EFC8AD0F1}" dt="2025-09-17T16:29:08.206" v="0" actId="478"/>
          <ac:picMkLst>
            <pc:docMk/>
            <pc:sldMk cId="537809529" sldId="316"/>
            <ac:picMk id="5" creationId="{F1B9ECD6-6029-16FD-0F9F-304E738D22E8}"/>
          </ac:picMkLst>
        </pc:picChg>
      </pc:sldChg>
      <pc:sldChg chg="addSp delSp modSp mod">
        <pc:chgData name="kishore D" userId="dbe1ac29825eb476" providerId="LiveId" clId="{A9E5DFE0-32F2-4AA1-87FA-162EFC8AD0F1}" dt="2025-09-17T16:31:29.176" v="37" actId="1076"/>
        <pc:sldMkLst>
          <pc:docMk/>
          <pc:sldMk cId="585975504" sldId="320"/>
        </pc:sldMkLst>
        <pc:spChg chg="mod">
          <ac:chgData name="kishore D" userId="dbe1ac29825eb476" providerId="LiveId" clId="{A9E5DFE0-32F2-4AA1-87FA-162EFC8AD0F1}" dt="2025-09-17T16:30:54.860" v="21" actId="1076"/>
          <ac:spMkLst>
            <pc:docMk/>
            <pc:sldMk cId="585975504" sldId="320"/>
            <ac:spMk id="7" creationId="{94A28DD2-5C21-D014-27C9-CD4CA281EB58}"/>
          </ac:spMkLst>
        </pc:spChg>
        <pc:spChg chg="add mod">
          <ac:chgData name="kishore D" userId="dbe1ac29825eb476" providerId="LiveId" clId="{A9E5DFE0-32F2-4AA1-87FA-162EFC8AD0F1}" dt="2025-09-17T16:31:29.176" v="37" actId="1076"/>
          <ac:spMkLst>
            <pc:docMk/>
            <pc:sldMk cId="585975504" sldId="320"/>
            <ac:spMk id="8" creationId="{8B6725A3-A3E2-7955-5485-9C980BFEF8AB}"/>
          </ac:spMkLst>
        </pc:spChg>
        <pc:picChg chg="add mod">
          <ac:chgData name="kishore D" userId="dbe1ac29825eb476" providerId="LiveId" clId="{A9E5DFE0-32F2-4AA1-87FA-162EFC8AD0F1}" dt="2025-09-17T16:30:42.973" v="20" actId="14100"/>
          <ac:picMkLst>
            <pc:docMk/>
            <pc:sldMk cId="585975504" sldId="320"/>
            <ac:picMk id="3" creationId="{8F5FE04E-997E-70C5-52AE-CF89549244F9}"/>
          </ac:picMkLst>
        </pc:picChg>
        <pc:picChg chg="add mod">
          <ac:chgData name="kishore D" userId="dbe1ac29825eb476" providerId="LiveId" clId="{A9E5DFE0-32F2-4AA1-87FA-162EFC8AD0F1}" dt="2025-09-17T16:30:37.313" v="19" actId="14100"/>
          <ac:picMkLst>
            <pc:docMk/>
            <pc:sldMk cId="585975504" sldId="320"/>
            <ac:picMk id="5" creationId="{EF1D98A8-5574-77EA-4851-9B1497688EFA}"/>
          </ac:picMkLst>
        </pc:picChg>
        <pc:picChg chg="del">
          <ac:chgData name="kishore D" userId="dbe1ac29825eb476" providerId="LiveId" clId="{A9E5DFE0-32F2-4AA1-87FA-162EFC8AD0F1}" dt="2025-09-17T16:29:51.552" v="6" actId="478"/>
          <ac:picMkLst>
            <pc:docMk/>
            <pc:sldMk cId="585975504" sldId="320"/>
            <ac:picMk id="9" creationId="{6798F8A8-DA9D-9C47-1011-478CCEB24A86}"/>
          </ac:picMkLst>
        </pc:picChg>
      </pc:sldChg>
      <pc:sldChg chg="addSp delSp modSp mod">
        <pc:chgData name="kishore D" userId="dbe1ac29825eb476" providerId="LiveId" clId="{A9E5DFE0-32F2-4AA1-87FA-162EFC8AD0F1}" dt="2025-09-17T16:31:48.481" v="42" actId="1076"/>
        <pc:sldMkLst>
          <pc:docMk/>
          <pc:sldMk cId="675976455" sldId="321"/>
        </pc:sldMkLst>
        <pc:picChg chg="add mod">
          <ac:chgData name="kishore D" userId="dbe1ac29825eb476" providerId="LiveId" clId="{A9E5DFE0-32F2-4AA1-87FA-162EFC8AD0F1}" dt="2025-09-17T16:31:48.481" v="42" actId="1076"/>
          <ac:picMkLst>
            <pc:docMk/>
            <pc:sldMk cId="675976455" sldId="321"/>
            <ac:picMk id="3" creationId="{EB648391-05E8-DCA5-C3ED-F42219E8468C}"/>
          </ac:picMkLst>
        </pc:picChg>
        <pc:picChg chg="del">
          <ac:chgData name="kishore D" userId="dbe1ac29825eb476" providerId="LiveId" clId="{A9E5DFE0-32F2-4AA1-87FA-162EFC8AD0F1}" dt="2025-09-17T16:31:37.136" v="38" actId="478"/>
          <ac:picMkLst>
            <pc:docMk/>
            <pc:sldMk cId="675976455" sldId="321"/>
            <ac:picMk id="9" creationId="{176A8D62-3A06-073A-2CEF-E30B67F5C3A4}"/>
          </ac:picMkLst>
        </pc:picChg>
      </pc:sldChg>
      <pc:sldChg chg="addSp delSp modSp mod">
        <pc:chgData name="kishore D" userId="dbe1ac29825eb476" providerId="LiveId" clId="{A9E5DFE0-32F2-4AA1-87FA-162EFC8AD0F1}" dt="2025-09-17T16:33:27.798" v="74" actId="1076"/>
        <pc:sldMkLst>
          <pc:docMk/>
          <pc:sldMk cId="2445863489" sldId="324"/>
        </pc:sldMkLst>
        <pc:picChg chg="add mod">
          <ac:chgData name="kishore D" userId="dbe1ac29825eb476" providerId="LiveId" clId="{A9E5DFE0-32F2-4AA1-87FA-162EFC8AD0F1}" dt="2025-09-17T16:33:27.798" v="74" actId="1076"/>
          <ac:picMkLst>
            <pc:docMk/>
            <pc:sldMk cId="2445863489" sldId="324"/>
            <ac:picMk id="3" creationId="{BE8CEB81-1D0A-C59A-5D4E-74330CC82875}"/>
          </ac:picMkLst>
        </pc:picChg>
        <pc:picChg chg="del">
          <ac:chgData name="kishore D" userId="dbe1ac29825eb476" providerId="LiveId" clId="{A9E5DFE0-32F2-4AA1-87FA-162EFC8AD0F1}" dt="2025-09-17T16:33:10.841" v="71" actId="478"/>
          <ac:picMkLst>
            <pc:docMk/>
            <pc:sldMk cId="2445863489" sldId="324"/>
            <ac:picMk id="9" creationId="{8A9D68B3-6F12-1F5C-7BFF-5DE7CBC9BFF0}"/>
          </ac:picMkLst>
        </pc:picChg>
      </pc:sldChg>
      <pc:sldChg chg="addSp delSp modSp new mod">
        <pc:chgData name="kishore D" userId="dbe1ac29825eb476" providerId="LiveId" clId="{A9E5DFE0-32F2-4AA1-87FA-162EFC8AD0F1}" dt="2025-09-17T16:33:01.064" v="70" actId="20577"/>
        <pc:sldMkLst>
          <pc:docMk/>
          <pc:sldMk cId="778901635" sldId="325"/>
        </pc:sldMkLst>
        <pc:spChg chg="del">
          <ac:chgData name="kishore D" userId="dbe1ac29825eb476" providerId="LiveId" clId="{A9E5DFE0-32F2-4AA1-87FA-162EFC8AD0F1}" dt="2025-09-17T16:32:17.824" v="44" actId="478"/>
          <ac:spMkLst>
            <pc:docMk/>
            <pc:sldMk cId="778901635" sldId="325"/>
            <ac:spMk id="2" creationId="{331FC6C4-E982-B17E-224B-FAD95ED5254A}"/>
          </ac:spMkLst>
        </pc:spChg>
        <pc:spChg chg="del">
          <ac:chgData name="kishore D" userId="dbe1ac29825eb476" providerId="LiveId" clId="{A9E5DFE0-32F2-4AA1-87FA-162EFC8AD0F1}" dt="2025-09-17T16:32:17.824" v="44" actId="478"/>
          <ac:spMkLst>
            <pc:docMk/>
            <pc:sldMk cId="778901635" sldId="325"/>
            <ac:spMk id="3" creationId="{7896FB62-0276-3B8D-39BB-9F5864A090CF}"/>
          </ac:spMkLst>
        </pc:spChg>
        <pc:spChg chg="del">
          <ac:chgData name="kishore D" userId="dbe1ac29825eb476" providerId="LiveId" clId="{A9E5DFE0-32F2-4AA1-87FA-162EFC8AD0F1}" dt="2025-09-17T16:32:17.824" v="44" actId="478"/>
          <ac:spMkLst>
            <pc:docMk/>
            <pc:sldMk cId="778901635" sldId="325"/>
            <ac:spMk id="4" creationId="{D87BBFFC-11A3-F2B0-113D-A669A8ED52A8}"/>
          </ac:spMkLst>
        </pc:spChg>
        <pc:spChg chg="del">
          <ac:chgData name="kishore D" userId="dbe1ac29825eb476" providerId="LiveId" clId="{A9E5DFE0-32F2-4AA1-87FA-162EFC8AD0F1}" dt="2025-09-17T16:32:17.824" v="44" actId="478"/>
          <ac:spMkLst>
            <pc:docMk/>
            <pc:sldMk cId="778901635" sldId="325"/>
            <ac:spMk id="5" creationId="{03724CCB-B71E-75FE-A201-4821A5C0A917}"/>
          </ac:spMkLst>
        </pc:spChg>
        <pc:spChg chg="add mod">
          <ac:chgData name="kishore D" userId="dbe1ac29825eb476" providerId="LiveId" clId="{A9E5DFE0-32F2-4AA1-87FA-162EFC8AD0F1}" dt="2025-09-17T16:33:01.064" v="70" actId="20577"/>
          <ac:spMkLst>
            <pc:docMk/>
            <pc:sldMk cId="778901635" sldId="325"/>
            <ac:spMk id="9" creationId="{54AEA10E-E204-A796-F479-E39B786F53C0}"/>
          </ac:spMkLst>
        </pc:spChg>
        <pc:picChg chg="add mod">
          <ac:chgData name="kishore D" userId="dbe1ac29825eb476" providerId="LiveId" clId="{A9E5DFE0-32F2-4AA1-87FA-162EFC8AD0F1}" dt="2025-09-17T16:32:26.783" v="47" actId="962"/>
          <ac:picMkLst>
            <pc:docMk/>
            <pc:sldMk cId="778901635" sldId="325"/>
            <ac:picMk id="7" creationId="{3EB025BF-0456-D661-11EC-04F887403FE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9/17/2025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986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4091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893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499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1CA44EA-CF42-FFBF-A032-5C962E3D4CAB}"/>
              </a:ext>
            </a:extLst>
          </p:cNvPr>
          <p:cNvSpPr txBox="1"/>
          <p:nvPr/>
        </p:nvSpPr>
        <p:spPr>
          <a:xfrm>
            <a:off x="3932903" y="109454"/>
            <a:ext cx="432619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u="sng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sz="4000" b="1" u="sng" dirty="0">
                <a:solidFill>
                  <a:srgbClr val="0F0F0F"/>
                </a:solidFill>
                <a:latin typeface="Roboto" panose="020F0502020204030204" pitchFamily="2" charset="0"/>
              </a:rPr>
            </a:br>
            <a:endParaRPr lang="en-IN" sz="4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C106E5-328E-372D-9D0B-79EDED86FD21}"/>
              </a:ext>
            </a:extLst>
          </p:cNvPr>
          <p:cNvSpPr txBox="1"/>
          <p:nvPr/>
        </p:nvSpPr>
        <p:spPr>
          <a:xfrm>
            <a:off x="521110" y="3827573"/>
            <a:ext cx="1091380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STUDENT NAME :  </a:t>
            </a:r>
            <a:r>
              <a:rPr lang="en-US" sz="2000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ASHWINI R</a:t>
            </a:r>
            <a:endParaRPr lang="en-US" sz="2000" dirty="0">
              <a:solidFill>
                <a:schemeClr val="accent6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</a:t>
            </a:r>
            <a:r>
              <a:rPr lang="en-US" sz="2400" b="1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EGISTER NO AND NMID : </a:t>
            </a:r>
            <a:r>
              <a:rPr lang="en-US" sz="2000" b="1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070D20FA6A7E2068E5B48FEF5B3BB790</a:t>
            </a:r>
          </a:p>
          <a:p>
            <a:r>
              <a:rPr lang="en-US" sz="1800" b="1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DEPARTMENT : </a:t>
            </a:r>
            <a:r>
              <a:rPr lang="en-US" sz="2000" b="1" i="1" dirty="0">
                <a:solidFill>
                  <a:schemeClr val="accent6">
                    <a:lumMod val="10000"/>
                  </a:schemeClr>
                </a:solidFill>
                <a:latin typeface="Baskerville Old Face" panose="02020602080505020303" pitchFamily="18" charset="0"/>
              </a:rPr>
              <a:t>BSc Computer Science</a:t>
            </a:r>
          </a:p>
          <a:p>
            <a:r>
              <a:rPr lang="en-US" sz="2400" b="1" dirty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COLLEGE : </a:t>
            </a:r>
            <a:r>
              <a:rPr lang="en-US" sz="2000" b="1" dirty="0">
                <a:solidFill>
                  <a:schemeClr val="accent6">
                    <a:lumMod val="10000"/>
                  </a:schemeClr>
                </a:solidFill>
                <a:latin typeface="Baskerville Old Face" panose="02020602080505020303" pitchFamily="18" charset="0"/>
              </a:rPr>
              <a:t>Vel Tech Ranga </a:t>
            </a:r>
            <a:r>
              <a:rPr lang="en-US" sz="2000" b="1" dirty="0" err="1">
                <a:solidFill>
                  <a:schemeClr val="accent6">
                    <a:lumMod val="10000"/>
                  </a:schemeClr>
                </a:solidFill>
                <a:latin typeface="Baskerville Old Face" panose="02020602080505020303" pitchFamily="18" charset="0"/>
              </a:rPr>
              <a:t>Sanku</a:t>
            </a:r>
            <a:r>
              <a:rPr lang="en-US" sz="2000" b="1" dirty="0">
                <a:solidFill>
                  <a:schemeClr val="accent6">
                    <a:lumMod val="10000"/>
                  </a:schemeClr>
                </a:solidFill>
                <a:latin typeface="Baskerville Old Face" panose="02020602080505020303" pitchFamily="18" charset="0"/>
              </a:rPr>
              <a:t> Arts College / University of Madras</a:t>
            </a:r>
            <a:endParaRPr lang="en-IN" sz="2000" dirty="0">
              <a:solidFill>
                <a:schemeClr val="accent6">
                  <a:lumMod val="10000"/>
                </a:schemeClr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6D4C0F3-8E4B-0F8D-F2D4-C1B666E96C15}"/>
              </a:ext>
            </a:extLst>
          </p:cNvPr>
          <p:cNvSpPr txBox="1"/>
          <p:nvPr/>
        </p:nvSpPr>
        <p:spPr>
          <a:xfrm>
            <a:off x="108155" y="105387"/>
            <a:ext cx="74233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SCREENSHOTS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object 6">
            <a:extLst>
              <a:ext uri="{FF2B5EF4-FFF2-40B4-BE49-F238E27FC236}">
                <a16:creationId xmlns:a16="http://schemas.microsoft.com/office/drawing/2014/main" id="{A15ED78D-295B-1BC5-1E56-6060D836307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95528" y="3429000"/>
            <a:ext cx="2466975" cy="34194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27B0A0-E2F6-32B6-AD07-05753B4E3440}"/>
              </a:ext>
            </a:extLst>
          </p:cNvPr>
          <p:cNvSpPr txBox="1"/>
          <p:nvPr/>
        </p:nvSpPr>
        <p:spPr>
          <a:xfrm>
            <a:off x="0" y="1455797"/>
            <a:ext cx="61353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+mj-lt"/>
              </a:rPr>
              <a:t>Navigation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9A7E88-41E6-2842-7ECC-676E7B6D4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93" y="2072812"/>
            <a:ext cx="11769213" cy="70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09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4A28DD2-5C21-D014-27C9-CD4CA281EB58}"/>
              </a:ext>
            </a:extLst>
          </p:cNvPr>
          <p:cNvSpPr txBox="1"/>
          <p:nvPr/>
        </p:nvSpPr>
        <p:spPr>
          <a:xfrm>
            <a:off x="0" y="384164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en-IN" sz="2400" b="1" dirty="0"/>
              <a:t>About Me :</a:t>
            </a:r>
          </a:p>
        </p:txBody>
      </p:sp>
      <p:pic>
        <p:nvPicPr>
          <p:cNvPr id="3" name="Picture 2" descr="A white background with black dots&#10;&#10;AI-generated content may be incorrect.">
            <a:extLst>
              <a:ext uri="{FF2B5EF4-FFF2-40B4-BE49-F238E27FC236}">
                <a16:creationId xmlns:a16="http://schemas.microsoft.com/office/drawing/2014/main" id="{8F5FE04E-997E-70C5-52AE-CF8954924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329" y="164380"/>
            <a:ext cx="10402529" cy="2977026"/>
          </a:xfrm>
          <a:prstGeom prst="rect">
            <a:avLst/>
          </a:prstGeom>
        </p:spPr>
      </p:pic>
      <p:pic>
        <p:nvPicPr>
          <p:cNvPr id="5" name="Picture 4" descr="A screenshot of a website&#10;&#10;AI-generated content may be incorrect.">
            <a:extLst>
              <a:ext uri="{FF2B5EF4-FFF2-40B4-BE49-F238E27FC236}">
                <a16:creationId xmlns:a16="http://schemas.microsoft.com/office/drawing/2014/main" id="{EF1D98A8-5574-77EA-4851-9B1497688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329" y="3716594"/>
            <a:ext cx="10402529" cy="29770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6725A3-A3E2-7955-5485-9C980BFEF8AB}"/>
              </a:ext>
            </a:extLst>
          </p:cNvPr>
          <p:cNvSpPr txBox="1"/>
          <p:nvPr/>
        </p:nvSpPr>
        <p:spPr>
          <a:xfrm>
            <a:off x="368710" y="213542"/>
            <a:ext cx="61451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en-IN" sz="2400" b="1" dirty="0"/>
              <a:t>Image :</a:t>
            </a:r>
          </a:p>
        </p:txBody>
      </p:sp>
    </p:spTree>
    <p:extLst>
      <p:ext uri="{BB962C8B-B14F-4D97-AF65-F5344CB8AC3E}">
        <p14:creationId xmlns:p14="http://schemas.microsoft.com/office/powerpoint/2010/main" val="585975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F419DD5-1AFD-1405-09C3-B86DAA56340F}"/>
              </a:ext>
            </a:extLst>
          </p:cNvPr>
          <p:cNvSpPr txBox="1"/>
          <p:nvPr/>
        </p:nvSpPr>
        <p:spPr>
          <a:xfrm>
            <a:off x="501445" y="54783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Skills :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B648391-05E8-DCA5-C3ED-F42219E84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322" y="547837"/>
            <a:ext cx="9640645" cy="582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976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web page&#10;&#10;AI-generated content may be incorrect.">
            <a:extLst>
              <a:ext uri="{FF2B5EF4-FFF2-40B4-BE49-F238E27FC236}">
                <a16:creationId xmlns:a16="http://schemas.microsoft.com/office/drawing/2014/main" id="{45E50EFC-339D-529D-724E-7E442C0FD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331" y="501445"/>
            <a:ext cx="8221338" cy="61353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403D2D-5E35-219D-B547-17916ABD1635}"/>
              </a:ext>
            </a:extLst>
          </p:cNvPr>
          <p:cNvSpPr txBox="1"/>
          <p:nvPr/>
        </p:nvSpPr>
        <p:spPr>
          <a:xfrm>
            <a:off x="314633" y="606831"/>
            <a:ext cx="14748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Projects :</a:t>
            </a:r>
          </a:p>
        </p:txBody>
      </p:sp>
    </p:spTree>
    <p:extLst>
      <p:ext uri="{BB962C8B-B14F-4D97-AF65-F5344CB8AC3E}">
        <p14:creationId xmlns:p14="http://schemas.microsoft.com/office/powerpoint/2010/main" val="2460219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rtificate&#10;&#10;AI-generated content may be incorrect.">
            <a:extLst>
              <a:ext uri="{FF2B5EF4-FFF2-40B4-BE49-F238E27FC236}">
                <a16:creationId xmlns:a16="http://schemas.microsoft.com/office/drawing/2014/main" id="{3EB025BF-0456-D661-11EC-04F887403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914" y="1947656"/>
            <a:ext cx="9650172" cy="29626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AEA10E-E204-A796-F479-E39B786F53C0}"/>
              </a:ext>
            </a:extLst>
          </p:cNvPr>
          <p:cNvSpPr txBox="1"/>
          <p:nvPr/>
        </p:nvSpPr>
        <p:spPr>
          <a:xfrm>
            <a:off x="285136" y="119676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Certificates :</a:t>
            </a:r>
          </a:p>
        </p:txBody>
      </p:sp>
    </p:spTree>
    <p:extLst>
      <p:ext uri="{BB962C8B-B14F-4D97-AF65-F5344CB8AC3E}">
        <p14:creationId xmlns:p14="http://schemas.microsoft.com/office/powerpoint/2010/main" val="778901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7373C63-F1EB-E326-FA0C-CE3C05EC9C68}"/>
              </a:ext>
            </a:extLst>
          </p:cNvPr>
          <p:cNvSpPr txBox="1"/>
          <p:nvPr/>
        </p:nvSpPr>
        <p:spPr>
          <a:xfrm>
            <a:off x="245807" y="40035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en-IN" sz="2400" b="1" dirty="0"/>
              <a:t>Contact Me :</a:t>
            </a:r>
          </a:p>
        </p:txBody>
      </p:sp>
      <p:pic>
        <p:nvPicPr>
          <p:cNvPr id="11" name="Picture 10" descr="A screenshot of a contact us&#10;&#10;AI-generated content may be incorrect.">
            <a:extLst>
              <a:ext uri="{FF2B5EF4-FFF2-40B4-BE49-F238E27FC236}">
                <a16:creationId xmlns:a16="http://schemas.microsoft.com/office/drawing/2014/main" id="{EF89D354-D116-9919-9AA0-F21A93022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401" y="953729"/>
            <a:ext cx="9383197" cy="569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668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4A3450E-6AE2-C4F6-EF1F-AF29C0C4DDA5}"/>
              </a:ext>
            </a:extLst>
          </p:cNvPr>
          <p:cNvSpPr txBox="1"/>
          <p:nvPr/>
        </p:nvSpPr>
        <p:spPr>
          <a:xfrm>
            <a:off x="-1" y="158022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en-IN" sz="2400" b="1" dirty="0"/>
              <a:t> Footer 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8CEB81-1D0A-C59A-5D4E-74330CC82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76" y="2439243"/>
            <a:ext cx="11779045" cy="98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863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E1125A1-960F-E387-9029-0FC77B1B251A}"/>
              </a:ext>
            </a:extLst>
          </p:cNvPr>
          <p:cNvSpPr txBox="1"/>
          <p:nvPr/>
        </p:nvSpPr>
        <p:spPr>
          <a:xfrm>
            <a:off x="255639" y="17912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u="sng" dirty="0"/>
              <a:t>CONCLUSION</a:t>
            </a:r>
            <a:endParaRPr lang="en-IN" sz="3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FF5F07-B291-7EF1-9017-4E32BF836809}"/>
              </a:ext>
            </a:extLst>
          </p:cNvPr>
          <p:cNvSpPr txBox="1"/>
          <p:nvPr/>
        </p:nvSpPr>
        <p:spPr>
          <a:xfrm>
            <a:off x="1238864" y="1387324"/>
            <a:ext cx="8436077" cy="3916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Highlights of Your Project: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i="1" dirty="0">
                <a:solidFill>
                  <a:schemeClr val="accent4">
                    <a:lumMod val="50000"/>
                  </a:schemeClr>
                </a:solidFill>
              </a:rPr>
              <a:t>Integrates both technical (coding, web development) and creative (design, wallpapers, logos) projects in a single portfolio.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i="1" dirty="0">
                <a:solidFill>
                  <a:schemeClr val="accent4">
                    <a:lumMod val="50000"/>
                  </a:schemeClr>
                </a:solidFill>
              </a:rPr>
              <a:t>Features a user-friendly, visually attractive layout for easy navigation and engagement.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i="1" dirty="0">
                <a:solidFill>
                  <a:schemeClr val="accent4">
                    <a:lumMod val="50000"/>
                  </a:schemeClr>
                </a:solidFill>
              </a:rPr>
              <a:t>Provides interactive elements like clickable project links and external profiles for deeper exploration.</a:t>
            </a:r>
          </a:p>
        </p:txBody>
      </p:sp>
    </p:spTree>
    <p:extLst>
      <p:ext uri="{BB962C8B-B14F-4D97-AF65-F5344CB8AC3E}">
        <p14:creationId xmlns:p14="http://schemas.microsoft.com/office/powerpoint/2010/main" val="4132147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5752CB2-F17F-1A85-2108-08BC8487BA18}"/>
              </a:ext>
            </a:extLst>
          </p:cNvPr>
          <p:cNvSpPr txBox="1"/>
          <p:nvPr/>
        </p:nvSpPr>
        <p:spPr>
          <a:xfrm>
            <a:off x="1376515" y="1013698"/>
            <a:ext cx="8809703" cy="390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Final Summary: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Demonstrates a holistic approach to personal branding and self-presentation in the digital age.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Offers a comprehensive record of skills, achievements, and creative growth beyond traditional resumes.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Acts as a dynamic platform adaptable for academic, professional, and creative opportunities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591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1AA612A-96B0-90F9-EAC8-095429C21F19}"/>
              </a:ext>
            </a:extLst>
          </p:cNvPr>
          <p:cNvSpPr txBox="1"/>
          <p:nvPr/>
        </p:nvSpPr>
        <p:spPr>
          <a:xfrm>
            <a:off x="1415844" y="1375778"/>
            <a:ext cx="8642556" cy="371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Benefits to Society: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Encourages students and professionals to showcase their real skills and passion authentically.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Fosters inspiration and knowledge sharing among peers, educators, and professionals.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Helps bridge the gap between talent and opportunity, supporting career growth and collaboration.</a:t>
            </a:r>
            <a:endParaRPr lang="en-IN" sz="24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452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C0D4DF6-7F40-F90D-3582-6D058FC3741F}"/>
              </a:ext>
            </a:extLst>
          </p:cNvPr>
          <p:cNvSpPr txBox="1"/>
          <p:nvPr/>
        </p:nvSpPr>
        <p:spPr>
          <a:xfrm>
            <a:off x="476864" y="351192"/>
            <a:ext cx="61058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u="sng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IN" sz="4000" b="1" u="sng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b="1" u="sng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EA5113-E0A3-0DB8-814E-38AF8FCC5FC9}"/>
              </a:ext>
            </a:extLst>
          </p:cNvPr>
          <p:cNvSpPr txBox="1"/>
          <p:nvPr/>
        </p:nvSpPr>
        <p:spPr>
          <a:xfrm>
            <a:off x="1912373" y="2020217"/>
            <a:ext cx="8116529" cy="3353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b="1" dirty="0">
                <a:solidFill>
                  <a:schemeClr val="tx1"/>
                </a:solidFill>
                <a:latin typeface="Bahnschrift SemiLight" panose="020B0502040204020203" pitchFamily="34" charset="0"/>
              </a:rPr>
              <a:t>Digital Portfolio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b="1" dirty="0">
                <a:solidFill>
                  <a:schemeClr val="tx1"/>
                </a:solidFill>
                <a:latin typeface="Bahnschrift SemiLight" panose="020B0502040204020203" pitchFamily="34" charset="0"/>
              </a:rPr>
              <a:t>Name: </a:t>
            </a:r>
            <a:r>
              <a:rPr lang="en-US" altLang="en-US" sz="2400" b="1" dirty="0">
                <a:latin typeface="Bahnschrift SemiLight" panose="020B0502040204020203" pitchFamily="34" charset="0"/>
              </a:rPr>
              <a:t>Ashwini R</a:t>
            </a:r>
            <a:endParaRPr lang="en-US" altLang="en-US" sz="2400" b="1" dirty="0">
              <a:solidFill>
                <a:schemeClr val="tx1"/>
              </a:solidFill>
              <a:latin typeface="Bahnschrift SemiLight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b="1" dirty="0">
                <a:solidFill>
                  <a:schemeClr val="tx1"/>
                </a:solidFill>
                <a:latin typeface="Bahnschrift SemiLight" panose="020B0502040204020203" pitchFamily="34" charset="0"/>
              </a:rPr>
              <a:t>BSc Computer Science, 2nd Year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b="1" dirty="0">
                <a:solidFill>
                  <a:schemeClr val="tx1"/>
                </a:solidFill>
                <a:latin typeface="Bahnschrift SemiLight" panose="020B0502040204020203" pitchFamily="34" charset="0"/>
              </a:rPr>
              <a:t>Key Skills: Java, Web Development, Creative Design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b="1" dirty="0">
                <a:solidFill>
                  <a:schemeClr val="tx1"/>
                </a:solidFill>
                <a:latin typeface="Bahnschrift SemiLight" panose="020B0502040204020203" pitchFamily="34" charset="0"/>
              </a:rPr>
              <a:t>Projects: Web apps, Wallpapers, Logos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b="1" dirty="0">
                <a:solidFill>
                  <a:schemeClr val="tx1"/>
                </a:solidFill>
                <a:latin typeface="Bahnschrift SemiLight" panose="020B0502040204020203" pitchFamily="34" charset="0"/>
              </a:rPr>
              <a:t>Contact: [Email] | [LinkedIn] | [GitHub] [Instagram]</a:t>
            </a:r>
          </a:p>
        </p:txBody>
      </p:sp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54013" y="914400"/>
            <a:ext cx="5641848" cy="50292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B55FA17-72C0-586B-A273-E5449B884BF7}"/>
              </a:ext>
            </a:extLst>
          </p:cNvPr>
          <p:cNvSpPr txBox="1"/>
          <p:nvPr/>
        </p:nvSpPr>
        <p:spPr>
          <a:xfrm>
            <a:off x="884903" y="518340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u="sng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4000" b="1" u="sng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sz="4000" b="1" u="sng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4000" b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00DACE-5A6A-A7B7-ADBE-B5B46E9EE8D4}"/>
              </a:ext>
            </a:extLst>
          </p:cNvPr>
          <p:cNvSpPr txBox="1"/>
          <p:nvPr/>
        </p:nvSpPr>
        <p:spPr>
          <a:xfrm>
            <a:off x="963561" y="1592259"/>
            <a:ext cx="60960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Screenshots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3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</a:p>
          <a:p>
            <a:endParaRPr lang="en-US" sz="32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EE23548-CADD-BDCB-B0A6-F21BFB0A79FB}"/>
              </a:ext>
            </a:extLst>
          </p:cNvPr>
          <p:cNvSpPr txBox="1"/>
          <p:nvPr/>
        </p:nvSpPr>
        <p:spPr>
          <a:xfrm>
            <a:off x="417871" y="311863"/>
            <a:ext cx="61254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4000" b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lang="en-IN" sz="4000" b="1" u="sng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4000" b="1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4000" b="1" u="sng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 </a:t>
            </a:r>
            <a:r>
              <a:rPr lang="en-IN" sz="4000" b="1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4000" b="1" u="sng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4000" b="1" u="sng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4000" b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4000" b="1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4000" b="1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lang="en-IN" sz="4000" b="1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5B09E6-8F63-AA69-8FFB-0AEE012BC727}"/>
              </a:ext>
            </a:extLst>
          </p:cNvPr>
          <p:cNvSpPr txBox="1"/>
          <p:nvPr/>
        </p:nvSpPr>
        <p:spPr>
          <a:xfrm>
            <a:off x="648930" y="1947612"/>
            <a:ext cx="7629832" cy="445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In today's digital era, traditional resumes are not enough to effectively showcase skills and projects.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Many students and professionals lack a structured online presence to highlight their work and achievements.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A digital portfolio offers an interactive and accessible solution to present skills, experiences, and accomplishments in a modern, engaging way.</a:t>
            </a:r>
          </a:p>
        </p:txBody>
      </p:sp>
      <p:grpSp>
        <p:nvGrpSpPr>
          <p:cNvPr id="16" name="object 2">
            <a:extLst>
              <a:ext uri="{FF2B5EF4-FFF2-40B4-BE49-F238E27FC236}">
                <a16:creationId xmlns:a16="http://schemas.microsoft.com/office/drawing/2014/main" id="{208A6C8F-2F2B-91DF-4470-8892783FAA22}"/>
              </a:ext>
            </a:extLst>
          </p:cNvPr>
          <p:cNvGrpSpPr/>
          <p:nvPr/>
        </p:nvGrpSpPr>
        <p:grpSpPr>
          <a:xfrm>
            <a:off x="9429750" y="3600450"/>
            <a:ext cx="2762250" cy="3257550"/>
            <a:chOff x="7991475" y="2933700"/>
            <a:chExt cx="2762250" cy="3257550"/>
          </a:xfrm>
        </p:grpSpPr>
        <p:sp>
          <p:nvSpPr>
            <p:cNvPr id="17" name="object 3">
              <a:extLst>
                <a:ext uri="{FF2B5EF4-FFF2-40B4-BE49-F238E27FC236}">
                  <a16:creationId xmlns:a16="http://schemas.microsoft.com/office/drawing/2014/main" id="{54780E01-83AF-1E48-CEFE-16AD683BF87A}"/>
                </a:ext>
              </a:extLst>
            </p:cNvPr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4">
              <a:extLst>
                <a:ext uri="{FF2B5EF4-FFF2-40B4-BE49-F238E27FC236}">
                  <a16:creationId xmlns:a16="http://schemas.microsoft.com/office/drawing/2014/main" id="{64D63AC3-AA13-445D-3CC3-D53F18BD6BAD}"/>
                </a:ext>
              </a:extLst>
            </p:cNvPr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5">
              <a:extLst>
                <a:ext uri="{FF2B5EF4-FFF2-40B4-BE49-F238E27FC236}">
                  <a16:creationId xmlns:a16="http://schemas.microsoft.com/office/drawing/2014/main" id="{00D12A5F-1043-3B76-3BDF-D8FD631E3245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4FE402-5A7B-97C9-9621-D1D0EB63145C}"/>
              </a:ext>
            </a:extLst>
          </p:cNvPr>
          <p:cNvSpPr txBox="1"/>
          <p:nvPr/>
        </p:nvSpPr>
        <p:spPr>
          <a:xfrm>
            <a:off x="307257" y="144714"/>
            <a:ext cx="67326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u="sng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 </a:t>
            </a:r>
            <a:r>
              <a:rPr lang="en-IN" sz="4000" b="1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9C12FD-0F8B-E852-2F47-7C00A0E48F6F}"/>
              </a:ext>
            </a:extLst>
          </p:cNvPr>
          <p:cNvSpPr txBox="1"/>
          <p:nvPr/>
        </p:nvSpPr>
        <p:spPr>
          <a:xfrm>
            <a:off x="452284" y="1297411"/>
            <a:ext cx="8573729" cy="51482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Brief summary: </a:t>
            </a:r>
            <a:r>
              <a:rPr lang="en-US" alt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This project is a digital portfolio to professionally present my background, skills, and creative work.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Contains key sections: </a:t>
            </a:r>
            <a:r>
              <a:rPr lang="en-US" alt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About Me, Projects, Skills, and Contact for easy navigation.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Main idea: </a:t>
            </a:r>
            <a:r>
              <a:rPr lang="en-US" alt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Showcase personal achievements, highlight technical expertise, and display completed projects in an organized manner.</a:t>
            </a:r>
          </a:p>
        </p:txBody>
      </p:sp>
      <p:grpSp>
        <p:nvGrpSpPr>
          <p:cNvPr id="9" name="object 2">
            <a:extLst>
              <a:ext uri="{FF2B5EF4-FFF2-40B4-BE49-F238E27FC236}">
                <a16:creationId xmlns:a16="http://schemas.microsoft.com/office/drawing/2014/main" id="{5386C61D-534A-F28F-1463-586EA0DD3ECD}"/>
              </a:ext>
            </a:extLst>
          </p:cNvPr>
          <p:cNvGrpSpPr/>
          <p:nvPr/>
        </p:nvGrpSpPr>
        <p:grpSpPr>
          <a:xfrm>
            <a:off x="8849032" y="2918337"/>
            <a:ext cx="3264310" cy="3861005"/>
            <a:chOff x="8658225" y="2647950"/>
            <a:chExt cx="3533775" cy="3810000"/>
          </a:xfrm>
        </p:grpSpPr>
        <p:sp>
          <p:nvSpPr>
            <p:cNvPr id="10" name="object 3">
              <a:extLst>
                <a:ext uri="{FF2B5EF4-FFF2-40B4-BE49-F238E27FC236}">
                  <a16:creationId xmlns:a16="http://schemas.microsoft.com/office/drawing/2014/main" id="{0C30EA6C-4680-C834-FA0C-E975D68DFC32}"/>
                </a:ext>
              </a:extLst>
            </p:cNvPr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7F42F5E6-7F11-2D37-3FD5-E25CAB2C02DE}"/>
                </a:ext>
              </a:extLst>
            </p:cNvPr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5">
              <a:extLst>
                <a:ext uri="{FF2B5EF4-FFF2-40B4-BE49-F238E27FC236}">
                  <a16:creationId xmlns:a16="http://schemas.microsoft.com/office/drawing/2014/main" id="{1BE19D72-BEA7-B7B4-9006-AA9AF729B3B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8A896E-8186-8F02-CBA9-C4FDE1778911}"/>
              </a:ext>
            </a:extLst>
          </p:cNvPr>
          <p:cNvSpPr txBox="1"/>
          <p:nvPr/>
        </p:nvSpPr>
        <p:spPr>
          <a:xfrm>
            <a:off x="4129548" y="120134"/>
            <a:ext cx="89866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u="sng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4000" b="1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4000" b="1" u="sng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4000" b="1" u="sng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sz="4000" b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4000" b="1" u="sng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000" b="1" u="sng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4000" b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4000" b="1" u="sng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4000" b="1" u="sng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4000" b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4000" b="1" u="sng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4000" b="1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4000" b="1" u="sng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4000" b="1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4000" b="1" u="sng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721463-6706-331E-4E1E-F6E8463A789D}"/>
              </a:ext>
            </a:extLst>
          </p:cNvPr>
          <p:cNvSpPr txBox="1"/>
          <p:nvPr/>
        </p:nvSpPr>
        <p:spPr>
          <a:xfrm>
            <a:off x="3485535" y="1501985"/>
            <a:ext cx="8037871" cy="445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Students: </a:t>
            </a:r>
            <a:r>
              <a:rPr lang="en-US" sz="2400" b="0" i="1" dirty="0">
                <a:latin typeface="Cambria" panose="02040503050406030204" pitchFamily="18" charset="0"/>
                <a:ea typeface="Cambria" panose="02040503050406030204" pitchFamily="18" charset="0"/>
              </a:rPr>
              <a:t>Showcase academic projects, assignments, and build resumes for further studies.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Job Seekers: </a:t>
            </a:r>
            <a:r>
              <a:rPr lang="en-US" sz="2400" b="0" i="1" dirty="0">
                <a:latin typeface="Cambria" panose="02040503050406030204" pitchFamily="18" charset="0"/>
                <a:ea typeface="Cambria" panose="02040503050406030204" pitchFamily="18" charset="0"/>
              </a:rPr>
              <a:t>Share skills, experience, and portfolio with recruiters and employers.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Freelancers: </a:t>
            </a:r>
            <a:r>
              <a:rPr lang="en-US" sz="2400" b="0" i="1" dirty="0">
                <a:latin typeface="Cambria" panose="02040503050406030204" pitchFamily="18" charset="0"/>
                <a:ea typeface="Cambria" panose="02040503050406030204" pitchFamily="18" charset="0"/>
              </a:rPr>
              <a:t>Present work samples and completed projects to attract potential clients.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Professionals: </a:t>
            </a:r>
            <a:r>
              <a:rPr lang="en-US" sz="2400" b="0" i="1" dirty="0">
                <a:latin typeface="Cambria" panose="02040503050406030204" pitchFamily="18" charset="0"/>
                <a:ea typeface="Cambria" panose="02040503050406030204" pitchFamily="18" charset="0"/>
              </a:rPr>
              <a:t>Highlight career achievements, expertise, and ongoing development.</a:t>
            </a:r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A7B328-4E47-E946-2BBE-2D9C33768456}"/>
              </a:ext>
            </a:extLst>
          </p:cNvPr>
          <p:cNvSpPr txBox="1"/>
          <p:nvPr/>
        </p:nvSpPr>
        <p:spPr>
          <a:xfrm>
            <a:off x="255639" y="0"/>
            <a:ext cx="69415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TECHNIQUES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E8B1B5-F43E-9490-2C85-2F44DC5BB16B}"/>
              </a:ext>
            </a:extLst>
          </p:cNvPr>
          <p:cNvSpPr txBox="1"/>
          <p:nvPr/>
        </p:nvSpPr>
        <p:spPr>
          <a:xfrm>
            <a:off x="2743200" y="1481605"/>
            <a:ext cx="8610600" cy="5009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latin typeface="Cambria" panose="02040503050406030204" pitchFamily="18" charset="0"/>
                <a:ea typeface="Cambria" panose="02040503050406030204" pitchFamily="18" charset="0"/>
              </a:rPr>
              <a:t>HTML: </a:t>
            </a:r>
            <a:r>
              <a:rPr lang="en-IN" sz="2400" i="1" dirty="0">
                <a:latin typeface="Cambria" panose="02040503050406030204" pitchFamily="18" charset="0"/>
                <a:ea typeface="Cambria" panose="02040503050406030204" pitchFamily="18" charset="0"/>
              </a:rPr>
              <a:t>Builds the main structure of all portfolio pages and sections.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latin typeface="Cambria" panose="02040503050406030204" pitchFamily="18" charset="0"/>
                <a:ea typeface="Cambria" panose="02040503050406030204" pitchFamily="18" charset="0"/>
              </a:rPr>
              <a:t>CSS: </a:t>
            </a:r>
            <a:r>
              <a:rPr lang="en-IN" sz="2400" i="1" dirty="0">
                <a:latin typeface="Cambria" panose="02040503050406030204" pitchFamily="18" charset="0"/>
                <a:ea typeface="Cambria" panose="02040503050406030204" pitchFamily="18" charset="0"/>
              </a:rPr>
              <a:t>Styles the portfolio with </a:t>
            </a:r>
            <a:r>
              <a:rPr lang="en-IN" sz="2400" i="1" dirty="0" err="1">
                <a:latin typeface="Cambria" panose="02040503050406030204" pitchFamily="18" charset="0"/>
                <a:ea typeface="Cambria" panose="02040503050406030204" pitchFamily="18" charset="0"/>
              </a:rPr>
              <a:t>colors</a:t>
            </a:r>
            <a:r>
              <a:rPr lang="en-IN" sz="2400" i="1" dirty="0">
                <a:latin typeface="Cambria" panose="02040503050406030204" pitchFamily="18" charset="0"/>
                <a:ea typeface="Cambria" panose="02040503050406030204" pitchFamily="18" charset="0"/>
              </a:rPr>
              <a:t>, layouts, and makes it responsive for all device sizes.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latin typeface="Cambria" panose="02040503050406030204" pitchFamily="18" charset="0"/>
                <a:ea typeface="Cambria" panose="02040503050406030204" pitchFamily="18" charset="0"/>
              </a:rPr>
              <a:t>JavaScript: </a:t>
            </a:r>
            <a:r>
              <a:rPr lang="en-IN" sz="2400" i="1" dirty="0">
                <a:latin typeface="Cambria" panose="02040503050406030204" pitchFamily="18" charset="0"/>
                <a:ea typeface="Cambria" panose="02040503050406030204" pitchFamily="18" charset="0"/>
              </a:rPr>
              <a:t>Adds interactivity-navigation menu, animations, and form validation.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latin typeface="Cambria" panose="02040503050406030204" pitchFamily="18" charset="0"/>
                <a:ea typeface="Cambria" panose="02040503050406030204" pitchFamily="18" charset="0"/>
              </a:rPr>
              <a:t>Code Editor: </a:t>
            </a:r>
            <a:r>
              <a:rPr lang="en-IN" sz="2400" i="1" dirty="0">
                <a:latin typeface="Cambria" panose="02040503050406030204" pitchFamily="18" charset="0"/>
                <a:ea typeface="Cambria" panose="02040503050406030204" pitchFamily="18" charset="0"/>
              </a:rPr>
              <a:t>Developed using VS Code for efficient coding.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latin typeface="Cambria" panose="02040503050406030204" pitchFamily="18" charset="0"/>
                <a:ea typeface="Cambria" panose="02040503050406030204" pitchFamily="18" charset="0"/>
              </a:rPr>
              <a:t>Hosting: </a:t>
            </a:r>
            <a:r>
              <a:rPr lang="en-IN" sz="2400" i="1" dirty="0">
                <a:latin typeface="Cambria" panose="02040503050406030204" pitchFamily="18" charset="0"/>
                <a:ea typeface="Cambria" panose="02040503050406030204" pitchFamily="18" charset="0"/>
              </a:rPr>
              <a:t>Published online using GitHub Pages for easy sharing and access.</a:t>
            </a:r>
          </a:p>
        </p:txBody>
      </p:sp>
      <p:pic>
        <p:nvPicPr>
          <p:cNvPr id="7" name="object 2">
            <a:extLst>
              <a:ext uri="{FF2B5EF4-FFF2-40B4-BE49-F238E27FC236}">
                <a16:creationId xmlns:a16="http://schemas.microsoft.com/office/drawing/2014/main" id="{CA125116-2A95-516B-AF4A-4CC644AD07C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692685"/>
            <a:ext cx="2695574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12FDC-7484-2B3B-E496-144348256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0AD85A-A627-500A-5014-4DDDE5CFE8B7}"/>
              </a:ext>
            </a:extLst>
          </p:cNvPr>
          <p:cNvSpPr txBox="1"/>
          <p:nvPr/>
        </p:nvSpPr>
        <p:spPr>
          <a:xfrm>
            <a:off x="117987" y="138951"/>
            <a:ext cx="89672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POTFOLIO DESIGN AND LAYOUT</a:t>
            </a:r>
            <a:br>
              <a:rPr lang="en-IN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DECF9F-E876-E930-68EF-CE5236158077}"/>
              </a:ext>
            </a:extLst>
          </p:cNvPr>
          <p:cNvSpPr txBox="1"/>
          <p:nvPr/>
        </p:nvSpPr>
        <p:spPr>
          <a:xfrm>
            <a:off x="1285567" y="1227889"/>
            <a:ext cx="8527027" cy="445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b="1" i="1" dirty="0">
                <a:latin typeface="Cambria" panose="02040503050406030204" pitchFamily="18" charset="0"/>
                <a:ea typeface="Cambria" panose="02040503050406030204" pitchFamily="18" charset="0"/>
              </a:rPr>
              <a:t>Organized sections: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Home/About Me, Projects, Skills, Contact.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Consistent color scheme and clean typography throughout the portfolio.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Easy navigation bar for smooth movement between sections.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Visual elements like icons and images for better engagement.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Fully responsive layout optimized for both mobile and desktop devices.</a:t>
            </a:r>
          </a:p>
        </p:txBody>
      </p:sp>
    </p:spTree>
    <p:extLst>
      <p:ext uri="{BB962C8B-B14F-4D97-AF65-F5344CB8AC3E}">
        <p14:creationId xmlns:p14="http://schemas.microsoft.com/office/powerpoint/2010/main" val="3748348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4AE57B0-DCAE-5D83-481A-4C8D7E79FA56}"/>
              </a:ext>
            </a:extLst>
          </p:cNvPr>
          <p:cNvSpPr txBox="1"/>
          <p:nvPr/>
        </p:nvSpPr>
        <p:spPr>
          <a:xfrm>
            <a:off x="167147" y="125050"/>
            <a:ext cx="79444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9942A0-F13A-D535-AE77-69A475569F71}"/>
              </a:ext>
            </a:extLst>
          </p:cNvPr>
          <p:cNvSpPr txBox="1"/>
          <p:nvPr/>
        </p:nvSpPr>
        <p:spPr>
          <a:xfrm>
            <a:off x="545688" y="1357133"/>
            <a:ext cx="9601202" cy="445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1" dirty="0">
                <a:latin typeface="Cambria" panose="02040503050406030204" pitchFamily="18" charset="0"/>
                <a:ea typeface="Cambria" panose="02040503050406030204" pitchFamily="18" charset="0"/>
              </a:rPr>
              <a:t>Navigation bar with smooth scrolling for easy access to all sections.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1" dirty="0">
                <a:latin typeface="Cambria" panose="02040503050406030204" pitchFamily="18" charset="0"/>
                <a:ea typeface="Cambria" panose="02040503050406030204" pitchFamily="18" charset="0"/>
              </a:rPr>
              <a:t>Project showcase including images and detailed descriptions for each project.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1" dirty="0">
                <a:latin typeface="Cambria" panose="02040503050406030204" pitchFamily="18" charset="0"/>
                <a:ea typeface="Cambria" panose="02040503050406030204" pitchFamily="18" charset="0"/>
              </a:rPr>
              <a:t>Interactive elements such as hover effects and animations to enhance user engagement.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1" dirty="0">
                <a:latin typeface="Cambria" panose="02040503050406030204" pitchFamily="18" charset="0"/>
                <a:ea typeface="Cambria" panose="02040503050406030204" pitchFamily="18" charset="0"/>
              </a:rPr>
              <a:t>Contact form with validation to ensure correct and complete user input.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1" dirty="0">
                <a:latin typeface="Cambria" panose="02040503050406030204" pitchFamily="18" charset="0"/>
                <a:ea typeface="Cambria" panose="02040503050406030204" pitchFamily="18" charset="0"/>
              </a:rPr>
              <a:t>Responsive design that works seamlessly on desktop, tablet, and mobile devices.</a:t>
            </a:r>
          </a:p>
        </p:txBody>
      </p:sp>
    </p:spTree>
    <p:extLst>
      <p:ext uri="{BB962C8B-B14F-4D97-AF65-F5344CB8AC3E}">
        <p14:creationId xmlns:p14="http://schemas.microsoft.com/office/powerpoint/2010/main" val="85990980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{7A7BB115-B7ED-4B0F-A495-F9273319FF09}tf11964407_win32</Template>
  <TotalTime>463</TotalTime>
  <Words>665</Words>
  <Application>Microsoft Office PowerPoint</Application>
  <PresentationFormat>Widescreen</PresentationFormat>
  <Paragraphs>90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Arial</vt:lpstr>
      <vt:lpstr>Bahnschrift SemiLight</vt:lpstr>
      <vt:lpstr>Baskerville Old Face</vt:lpstr>
      <vt:lpstr>Calibri</vt:lpstr>
      <vt:lpstr>Cambria</vt:lpstr>
      <vt:lpstr>Courier New</vt:lpstr>
      <vt:lpstr>Gill Sans Nova Light</vt:lpstr>
      <vt:lpstr>Roboto</vt:lpstr>
      <vt:lpstr>Sagona Book</vt:lpstr>
      <vt:lpstr>Times New Roman</vt:lpstr>
      <vt:lpstr>Wingdings</vt:lpstr>
      <vt:lpstr>Custom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kishore D</dc:creator>
  <cp:lastModifiedBy>kishore D</cp:lastModifiedBy>
  <cp:revision>1</cp:revision>
  <dcterms:created xsi:type="dcterms:W3CDTF">2025-09-03T11:22:07Z</dcterms:created>
  <dcterms:modified xsi:type="dcterms:W3CDTF">2025-09-17T16:34:01Z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