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4" r:id="rId16"/>
    <p:sldId id="275" r:id="rId17"/>
    <p:sldId id="277" r:id="rId18"/>
    <p:sldId id="278" r:id="rId19"/>
    <p:sldId id="280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6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8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3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7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75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9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5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23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30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9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0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BC806-9A18-4F43-88C5-1D5AE0023B18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D6B563-4597-4A3D-B22E-519E9F010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495" y="86802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rgbClr val="92D050"/>
                </a:solidFill>
                <a:latin typeface="Algerian" panose="04020705040A02060702" pitchFamily="82" charset="0"/>
              </a:rPr>
              <a:t>PROJECT</a:t>
            </a:r>
            <a:r>
              <a:rPr lang="en-US" sz="6600" b="1" dirty="0">
                <a:solidFill>
                  <a:srgbClr val="92D050"/>
                </a:solidFill>
                <a:latin typeface="Algerian" panose="04020705040A02060702" pitchFamily="82" charset="0"/>
              </a:rPr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6018" y="2780750"/>
            <a:ext cx="4306955" cy="95415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Bell MT" panose="02020503060305020303" pitchFamily="18" charset="0"/>
              </a:rPr>
              <a:t>Done By: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Ashwini K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16017" y="4214192"/>
            <a:ext cx="4306955" cy="954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2060"/>
                </a:solidFill>
              </a:rPr>
              <a:t>Under Mentor name</a:t>
            </a:r>
            <a:endParaRPr lang="en-US" sz="3200" b="1" dirty="0">
              <a:solidFill>
                <a:srgbClr val="C00000"/>
              </a:solidFill>
              <a:latin typeface="Bell MT" panose="02020503060305020303" pitchFamily="18" charset="0"/>
            </a:endParaRPr>
          </a:p>
          <a:p>
            <a:r>
              <a:rPr lang="en-US" sz="3600" b="1" dirty="0">
                <a:solidFill>
                  <a:schemeClr val="accent2"/>
                </a:solidFill>
              </a:rPr>
              <a:t>Arvind</a:t>
            </a:r>
          </a:p>
        </p:txBody>
      </p:sp>
    </p:spTree>
    <p:extLst>
      <p:ext uri="{BB962C8B-B14F-4D97-AF65-F5344CB8AC3E}">
        <p14:creationId xmlns:p14="http://schemas.microsoft.com/office/powerpoint/2010/main" val="373094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606699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4359"/>
            <a:ext cx="10986052" cy="37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6" y="1183618"/>
            <a:ext cx="10774019" cy="9669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Use </a:t>
            </a:r>
            <a:r>
              <a:rPr lang="en-US" sz="2400" dirty="0" err="1">
                <a:solidFill>
                  <a:schemeClr val="accent6"/>
                </a:solidFill>
              </a:rPr>
              <a:t>dplyr</a:t>
            </a:r>
            <a:r>
              <a:rPr lang="en-US" sz="2400" dirty="0">
                <a:solidFill>
                  <a:schemeClr val="accent6"/>
                </a:solidFill>
              </a:rPr>
              <a:t> function on the data </a:t>
            </a:r>
            <a:r>
              <a:rPr lang="en-US" sz="2400" dirty="0" err="1">
                <a:solidFill>
                  <a:schemeClr val="accent6"/>
                </a:solidFill>
              </a:rPr>
              <a:t>iris_data</a:t>
            </a:r>
            <a:r>
              <a:rPr lang="en-US" sz="2400" dirty="0">
                <a:solidFill>
                  <a:schemeClr val="accent6"/>
                </a:solidFill>
              </a:rPr>
              <a:t>. Implement select, match, filter, arrange, rename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And mutate function on the </a:t>
            </a:r>
            <a:r>
              <a:rPr lang="en-US" sz="2400" dirty="0" err="1">
                <a:solidFill>
                  <a:schemeClr val="accent6"/>
                </a:solidFill>
              </a:rPr>
              <a:t>iris_data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4824" y="524185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66CC"/>
                </a:solidFill>
              </a:rPr>
              <a:t>Part 4: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4824" y="2262944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Dataset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9854" y="3034744"/>
            <a:ext cx="6622774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Iris_data</a:t>
            </a:r>
            <a:r>
              <a:rPr lang="en-US" sz="2400" dirty="0"/>
              <a:t> from Part 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9854" y="4692962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9854" y="5352395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dplyr</a:t>
            </a:r>
            <a:r>
              <a:rPr lang="en-US" sz="2400" dirty="0"/>
              <a:t> for select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616" y="3752799"/>
            <a:ext cx="63246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2500" b="1" dirty="0">
                <a:solidFill>
                  <a:srgbClr val="00B0F0"/>
                </a:solidFill>
              </a:rPr>
              <a:t>Implement Select Function on the </a:t>
            </a:r>
            <a:r>
              <a:rPr lang="en-US" sz="2500" b="1" dirty="0" err="1">
                <a:solidFill>
                  <a:srgbClr val="00B0F0"/>
                </a:solidFill>
              </a:rPr>
              <a:t>iris_data</a:t>
            </a:r>
            <a:endParaRPr lang="en-US" sz="3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554240"/>
            <a:ext cx="238207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213673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930965" y="2565089"/>
            <a:ext cx="96310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iris_data</a:t>
            </a:r>
            <a:endParaRPr lang="en-US" dirty="0"/>
          </a:p>
          <a:p>
            <a:r>
              <a:rPr lang="en-US" dirty="0"/>
              <a:t>select(iris_data,3)       </a:t>
            </a:r>
            <a:r>
              <a:rPr lang="en-US" dirty="0">
                <a:solidFill>
                  <a:schemeClr val="accent6"/>
                </a:solidFill>
              </a:rPr>
              <a:t>#selects only the 3</a:t>
            </a:r>
            <a:r>
              <a:rPr lang="en-US" baseline="30000" dirty="0">
                <a:solidFill>
                  <a:schemeClr val="accent6"/>
                </a:solidFill>
              </a:rPr>
              <a:t>rd</a:t>
            </a:r>
            <a:r>
              <a:rPr lang="en-US" dirty="0">
                <a:solidFill>
                  <a:schemeClr val="accent6"/>
                </a:solidFill>
              </a:rPr>
              <a:t> column of </a:t>
            </a:r>
            <a:r>
              <a:rPr lang="en-US" dirty="0" err="1">
                <a:solidFill>
                  <a:schemeClr val="accent6"/>
                </a:solidFill>
              </a:rPr>
              <a:t>iris_data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select(</a:t>
            </a:r>
            <a:r>
              <a:rPr lang="en-US" dirty="0" err="1"/>
              <a:t>iris_data,c</a:t>
            </a:r>
            <a:r>
              <a:rPr lang="en-US" dirty="0"/>
              <a:t>(</a:t>
            </a:r>
            <a:r>
              <a:rPr lang="en-US" dirty="0" err="1"/>
              <a:t>Sepal.Length,Petal.Width</a:t>
            </a:r>
            <a:r>
              <a:rPr lang="en-US" dirty="0"/>
              <a:t>))      </a:t>
            </a:r>
            <a:r>
              <a:rPr lang="en-US" dirty="0">
                <a:solidFill>
                  <a:schemeClr val="accent6"/>
                </a:solidFill>
              </a:rPr>
              <a:t>#selects the concatenation of(</a:t>
            </a:r>
            <a:r>
              <a:rPr lang="en-US" dirty="0" err="1">
                <a:solidFill>
                  <a:schemeClr val="accent6"/>
                </a:solidFill>
              </a:rPr>
              <a:t>sepallength</a:t>
            </a:r>
            <a:r>
              <a:rPr lang="en-US" dirty="0">
                <a:solidFill>
                  <a:schemeClr val="accent6"/>
                </a:solidFill>
              </a:rPr>
              <a:t> and petal width) </a:t>
            </a:r>
            <a:r>
              <a:rPr lang="en-US" dirty="0" err="1">
                <a:solidFill>
                  <a:schemeClr val="accent6"/>
                </a:solidFill>
              </a:rPr>
              <a:t>iris_data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select(</a:t>
            </a:r>
            <a:r>
              <a:rPr lang="en-US" dirty="0" err="1"/>
              <a:t>iris_data,contains</a:t>
            </a:r>
            <a:r>
              <a:rPr lang="en-US" dirty="0"/>
              <a:t>("."))     </a:t>
            </a:r>
            <a:r>
              <a:rPr lang="en-US" dirty="0">
                <a:solidFill>
                  <a:schemeClr val="accent6"/>
                </a:solidFill>
              </a:rPr>
              <a:t>#selects only those </a:t>
            </a:r>
            <a:r>
              <a:rPr lang="en-US" dirty="0" err="1">
                <a:solidFill>
                  <a:schemeClr val="accent6"/>
                </a:solidFill>
              </a:rPr>
              <a:t>colums</a:t>
            </a:r>
            <a:r>
              <a:rPr lang="en-US" dirty="0">
                <a:solidFill>
                  <a:schemeClr val="accent6"/>
                </a:solidFill>
              </a:rPr>
              <a:t> which has . of </a:t>
            </a:r>
            <a:r>
              <a:rPr lang="en-US" dirty="0" err="1">
                <a:solidFill>
                  <a:schemeClr val="accent6"/>
                </a:solidFill>
              </a:rPr>
              <a:t>iris_data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select(</a:t>
            </a:r>
            <a:r>
              <a:rPr lang="en-US" dirty="0" err="1"/>
              <a:t>iris_data,ends_with</a:t>
            </a:r>
            <a:r>
              <a:rPr lang="en-US" dirty="0"/>
              <a:t>("Length"))     </a:t>
            </a:r>
            <a:r>
              <a:rPr lang="en-US" dirty="0">
                <a:solidFill>
                  <a:schemeClr val="accent6"/>
                </a:solidFill>
              </a:rPr>
              <a:t>#selects only those </a:t>
            </a:r>
            <a:r>
              <a:rPr lang="en-US" dirty="0" err="1">
                <a:solidFill>
                  <a:schemeClr val="accent6"/>
                </a:solidFill>
              </a:rPr>
              <a:t>colums</a:t>
            </a:r>
            <a:r>
              <a:rPr lang="en-US" dirty="0">
                <a:solidFill>
                  <a:schemeClr val="accent6"/>
                </a:solidFill>
              </a:rPr>
              <a:t> which ends with length of </a:t>
            </a:r>
            <a:r>
              <a:rPr lang="en-US" dirty="0" err="1">
                <a:solidFill>
                  <a:schemeClr val="accent6"/>
                </a:solidFill>
              </a:rPr>
              <a:t>iris_data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3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98443" y="513933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" y="1066327"/>
            <a:ext cx="9756913" cy="51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4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52058" y="1143976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1605" y="1904863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dplyr</a:t>
            </a:r>
            <a:r>
              <a:rPr lang="en-US" sz="2400" dirty="0"/>
              <a:t> for match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46652" y="467274"/>
            <a:ext cx="63246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2500" b="1" dirty="0">
                <a:solidFill>
                  <a:srgbClr val="00B0F0"/>
                </a:solidFill>
              </a:rPr>
              <a:t>Implement Match Function on the </a:t>
            </a:r>
            <a:r>
              <a:rPr lang="en-US" sz="2500" b="1" dirty="0" err="1">
                <a:solidFill>
                  <a:srgbClr val="00B0F0"/>
                </a:solidFill>
              </a:rPr>
              <a:t>iris_data</a:t>
            </a:r>
            <a:endParaRPr lang="en-US" sz="3400" b="1" dirty="0">
              <a:solidFill>
                <a:srgbClr val="00B0F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52058" y="2581565"/>
            <a:ext cx="2229681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2058" y="3261712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5" name="Rectangle 4"/>
          <p:cNvSpPr/>
          <p:nvPr/>
        </p:nvSpPr>
        <p:spPr>
          <a:xfrm>
            <a:off x="882575" y="4160522"/>
            <a:ext cx="8460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select(</a:t>
            </a:r>
            <a:r>
              <a:rPr lang="en-US" dirty="0" err="1"/>
              <a:t>iris_data,matches</a:t>
            </a:r>
            <a:r>
              <a:rPr lang="en-US" dirty="0"/>
              <a:t>("Length"))      </a:t>
            </a:r>
            <a:r>
              <a:rPr lang="en-US" dirty="0">
                <a:solidFill>
                  <a:schemeClr val="accent6"/>
                </a:solidFill>
              </a:rPr>
              <a:t>#selects only those column which matches length of </a:t>
            </a:r>
            <a:r>
              <a:rPr lang="en-US" dirty="0" err="1">
                <a:solidFill>
                  <a:schemeClr val="accent6"/>
                </a:solidFill>
              </a:rPr>
              <a:t>iris_data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1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474177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1088"/>
            <a:ext cx="10787270" cy="52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799" y="1201037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9294" y="1860470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dplyr</a:t>
            </a:r>
            <a:r>
              <a:rPr lang="en-US" sz="2400" dirty="0"/>
              <a:t> for filter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523008"/>
            <a:ext cx="63246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2500" b="1" dirty="0">
                <a:solidFill>
                  <a:srgbClr val="00B0F0"/>
                </a:solidFill>
              </a:rPr>
              <a:t>Implement filter Function on the </a:t>
            </a:r>
            <a:r>
              <a:rPr lang="en-US" sz="2500" b="1" dirty="0" err="1">
                <a:solidFill>
                  <a:srgbClr val="00B0F0"/>
                </a:solidFill>
              </a:rPr>
              <a:t>iris_data</a:t>
            </a:r>
            <a:endParaRPr lang="en-US" sz="3400" b="1" dirty="0">
              <a:solidFill>
                <a:srgbClr val="00B0F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18321" y="2690915"/>
            <a:ext cx="22694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8321" y="3657962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321" y="4111718"/>
            <a:ext cx="106183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filter(</a:t>
            </a:r>
            <a:r>
              <a:rPr lang="en-US" dirty="0" err="1"/>
              <a:t>iris_data,Sepal.Length</a:t>
            </a:r>
            <a:r>
              <a:rPr lang="en-US" dirty="0"/>
              <a:t> &gt;4.8)     </a:t>
            </a:r>
            <a:r>
              <a:rPr lang="en-US" dirty="0">
                <a:solidFill>
                  <a:schemeClr val="accent6"/>
                </a:solidFill>
              </a:rPr>
              <a:t>#filters only the values of sepal length greater than 4.8</a:t>
            </a:r>
          </a:p>
          <a:p>
            <a:r>
              <a:rPr lang="en-US" dirty="0"/>
              <a:t>filter(</a:t>
            </a:r>
            <a:r>
              <a:rPr lang="en-US" dirty="0" err="1"/>
              <a:t>iris_data,Sepal.Length</a:t>
            </a:r>
            <a:r>
              <a:rPr lang="en-US" dirty="0"/>
              <a:t> &gt; 4.4 &amp; </a:t>
            </a:r>
            <a:r>
              <a:rPr lang="en-US" dirty="0" err="1"/>
              <a:t>Petal.Width</a:t>
            </a:r>
            <a:r>
              <a:rPr lang="en-US" dirty="0"/>
              <a:t> &gt; 0.3)      </a:t>
            </a:r>
            <a:r>
              <a:rPr lang="en-US" dirty="0">
                <a:solidFill>
                  <a:schemeClr val="accent6"/>
                </a:solidFill>
              </a:rPr>
              <a:t>#filters only the values of sepal length greater than 4.4 and petal width greater than 0.3</a:t>
            </a:r>
          </a:p>
          <a:p>
            <a:r>
              <a:rPr lang="en-US" dirty="0" err="1"/>
              <a:t>iris_data$Petal.Width</a:t>
            </a:r>
            <a:r>
              <a:rPr lang="en-US" dirty="0"/>
              <a:t>&lt;-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iris_data$Petal.Width</a:t>
            </a:r>
            <a:r>
              <a:rPr lang="en-US" dirty="0"/>
              <a:t>) </a:t>
            </a:r>
          </a:p>
          <a:p>
            <a:r>
              <a:rPr lang="en-US" dirty="0" err="1"/>
              <a:t>iris_data$Petal.Width</a:t>
            </a:r>
            <a:r>
              <a:rPr lang="en-US" dirty="0"/>
              <a:t>&lt;-c(0.6,0.3,0.4)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iris_data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94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8929" y="487429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0" y="1001088"/>
            <a:ext cx="10783958" cy="52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8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765311" y="980531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2545" y="1615568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dplyr</a:t>
            </a:r>
            <a:r>
              <a:rPr lang="en-US" sz="2400" dirty="0"/>
              <a:t> for arrange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2545" y="440739"/>
            <a:ext cx="63246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2500" b="1" dirty="0">
                <a:solidFill>
                  <a:srgbClr val="00B0F0"/>
                </a:solidFill>
              </a:rPr>
              <a:t>Implement Arrange Function on the </a:t>
            </a:r>
            <a:r>
              <a:rPr lang="en-US" sz="2500" b="1" dirty="0" err="1">
                <a:solidFill>
                  <a:srgbClr val="00B0F0"/>
                </a:solidFill>
              </a:rPr>
              <a:t>iris_data</a:t>
            </a:r>
            <a:endParaRPr lang="en-US" sz="3400" b="1" dirty="0">
              <a:solidFill>
                <a:srgbClr val="00B0F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5311" y="2360961"/>
            <a:ext cx="216341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5311" y="2985099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076" y="3892965"/>
            <a:ext cx="91738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iris_data</a:t>
            </a:r>
            <a:r>
              <a:rPr lang="en-US" dirty="0"/>
              <a:t> %&gt;% </a:t>
            </a:r>
          </a:p>
          <a:p>
            <a:r>
              <a:rPr lang="en-US" dirty="0"/>
              <a:t>select(</a:t>
            </a:r>
            <a:r>
              <a:rPr lang="en-US" dirty="0" err="1"/>
              <a:t>Sepal.Length:Petal.Width</a:t>
            </a:r>
            <a:r>
              <a:rPr lang="en-US" dirty="0"/>
              <a:t>)%&gt;%</a:t>
            </a:r>
          </a:p>
          <a:p>
            <a:r>
              <a:rPr lang="en-US" dirty="0"/>
              <a:t> arrange(</a:t>
            </a:r>
            <a:r>
              <a:rPr lang="en-US" dirty="0" err="1"/>
              <a:t>desc</a:t>
            </a:r>
            <a:r>
              <a:rPr lang="en-US" dirty="0"/>
              <a:t>(</a:t>
            </a:r>
            <a:r>
              <a:rPr lang="en-US" dirty="0" err="1"/>
              <a:t>Petal.Width</a:t>
            </a:r>
            <a:r>
              <a:rPr lang="en-US" dirty="0"/>
              <a:t>))   </a:t>
            </a:r>
            <a:r>
              <a:rPr lang="en-US" dirty="0">
                <a:solidFill>
                  <a:schemeClr val="accent6"/>
                </a:solidFill>
              </a:rPr>
              <a:t>#it arranges the petal in descending order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7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436024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95457"/>
            <a:ext cx="10505662" cy="5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4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160" y="450575"/>
            <a:ext cx="7484166" cy="6594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74" y="1666703"/>
            <a:ext cx="10757452" cy="798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There are 20 files with .</a:t>
            </a:r>
            <a:r>
              <a:rPr lang="en-US" sz="2400" dirty="0" err="1">
                <a:solidFill>
                  <a:schemeClr val="accent6"/>
                </a:solidFill>
              </a:rPr>
              <a:t>dat</a:t>
            </a:r>
            <a:r>
              <a:rPr lang="en-US" sz="2400" dirty="0">
                <a:solidFill>
                  <a:schemeClr val="accent6"/>
                </a:solidFill>
              </a:rPr>
              <a:t> extension. You have to read all the files in to single </a:t>
            </a:r>
            <a:r>
              <a:rPr lang="en-US" sz="2400" dirty="0" err="1">
                <a:solidFill>
                  <a:schemeClr val="accent6"/>
                </a:solidFill>
              </a:rPr>
              <a:t>dataframe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4824" y="1013791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66CC"/>
                </a:solidFill>
              </a:rPr>
              <a:t>Part 1: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4824" y="2517184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Dataset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44824" y="3100110"/>
            <a:ext cx="6622774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required dataset for the problem are DAT files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786849"/>
              </p:ext>
            </p:extLst>
          </p:nvPr>
        </p:nvGraphicFramePr>
        <p:xfrm>
          <a:off x="1090613" y="3851275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Packager Shell Object" showAsIcon="1" r:id="rId3" imgW="978120" imgH="685800" progId="Package">
                  <p:embed/>
                </p:oleObj>
              </mc:Choice>
              <mc:Fallback>
                <p:oleObj name="Packager Shell Object" showAsIcon="1" r:id="rId3" imgW="9781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613" y="3851275"/>
                        <a:ext cx="97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44824" y="4807638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44824" y="5467071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File path is given by </a:t>
            </a:r>
            <a:r>
              <a:rPr lang="en-US" sz="2400" dirty="0" err="1"/>
              <a:t>setwd</a:t>
            </a:r>
            <a:r>
              <a:rPr lang="en-US" sz="2400" dirty="0"/>
              <a:t>() and all data files are read using </a:t>
            </a:r>
            <a:r>
              <a:rPr lang="en-US" sz="2400" dirty="0" err="1"/>
              <a:t>read.delim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158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805067" y="1188238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5067" y="1816229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Using </a:t>
            </a:r>
            <a:r>
              <a:rPr lang="en-US" sz="2400" dirty="0" err="1"/>
              <a:t>dplyr</a:t>
            </a:r>
            <a:r>
              <a:rPr lang="en-US" sz="2400" dirty="0"/>
              <a:t> for rename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6285" y="468484"/>
            <a:ext cx="63246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2500" b="1" dirty="0">
                <a:solidFill>
                  <a:srgbClr val="00B0F0"/>
                </a:solidFill>
              </a:rPr>
              <a:t>Implement Rename Function on the </a:t>
            </a:r>
            <a:r>
              <a:rPr lang="en-US" sz="2500" b="1" dirty="0" err="1">
                <a:solidFill>
                  <a:srgbClr val="00B0F0"/>
                </a:solidFill>
              </a:rPr>
              <a:t>iris_data</a:t>
            </a:r>
            <a:endParaRPr lang="en-US" sz="3400" b="1" dirty="0">
              <a:solidFill>
                <a:srgbClr val="00B0F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05067" y="2489957"/>
            <a:ext cx="23622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05067" y="3199332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5" name="Rectangle 4"/>
          <p:cNvSpPr/>
          <p:nvPr/>
        </p:nvSpPr>
        <p:spPr>
          <a:xfrm>
            <a:off x="805067" y="3736791"/>
            <a:ext cx="9359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## using select</a:t>
            </a:r>
          </a:p>
          <a:p>
            <a:endParaRPr lang="en-US" dirty="0"/>
          </a:p>
          <a:p>
            <a:r>
              <a:rPr lang="en-US" dirty="0"/>
              <a:t>select(</a:t>
            </a:r>
            <a:r>
              <a:rPr lang="en-US" dirty="0" err="1"/>
              <a:t>iris_data</a:t>
            </a:r>
            <a:r>
              <a:rPr lang="en-US" dirty="0"/>
              <a:t>, Species, </a:t>
            </a:r>
            <a:r>
              <a:rPr lang="en-US" dirty="0" err="1"/>
              <a:t>PetalLength</a:t>
            </a:r>
            <a:r>
              <a:rPr lang="en-US" dirty="0"/>
              <a:t> = </a:t>
            </a:r>
            <a:r>
              <a:rPr lang="en-US" dirty="0" err="1"/>
              <a:t>Petal.Length</a:t>
            </a:r>
            <a:r>
              <a:rPr lang="en-US" dirty="0"/>
              <a:t>, </a:t>
            </a:r>
            <a:r>
              <a:rPr lang="en-US" dirty="0" err="1"/>
              <a:t>PetalWidth</a:t>
            </a:r>
            <a:r>
              <a:rPr lang="en-US" dirty="0"/>
              <a:t> = </a:t>
            </a:r>
            <a:r>
              <a:rPr lang="en-US" dirty="0" err="1"/>
              <a:t>Petal.Width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### using rename</a:t>
            </a:r>
          </a:p>
          <a:p>
            <a:endParaRPr lang="en-US" dirty="0"/>
          </a:p>
          <a:p>
            <a:r>
              <a:rPr lang="en-US" dirty="0"/>
              <a:t>rename(</a:t>
            </a:r>
            <a:r>
              <a:rPr lang="en-US" dirty="0" err="1"/>
              <a:t>iris_data,c</a:t>
            </a:r>
            <a:r>
              <a:rPr lang="en-US" dirty="0"/>
              <a:t>("Species"= "</a:t>
            </a:r>
            <a:r>
              <a:rPr lang="en-US" dirty="0" err="1"/>
              <a:t>Speciesnew</a:t>
            </a:r>
            <a:r>
              <a:rPr lang="en-US" dirty="0"/>
              <a:t>"))  </a:t>
            </a:r>
            <a:r>
              <a:rPr lang="en-US" dirty="0">
                <a:solidFill>
                  <a:schemeClr val="accent6"/>
                </a:solidFill>
              </a:rPr>
              <a:t>#renames the column name</a:t>
            </a:r>
          </a:p>
        </p:txBody>
      </p:sp>
    </p:spTree>
    <p:extLst>
      <p:ext uri="{BB962C8B-B14F-4D97-AF65-F5344CB8AC3E}">
        <p14:creationId xmlns:p14="http://schemas.microsoft.com/office/powerpoint/2010/main" val="325356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45433" y="474177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1001088"/>
            <a:ext cx="10893287" cy="52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9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593032" y="488240"/>
            <a:ext cx="6324602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2500" b="1" dirty="0">
                <a:solidFill>
                  <a:srgbClr val="00B0F0"/>
                </a:solidFill>
              </a:rPr>
              <a:t>Implement Mutate Function on the </a:t>
            </a:r>
            <a:r>
              <a:rPr lang="en-US" sz="2500" b="1" dirty="0" err="1">
                <a:solidFill>
                  <a:srgbClr val="00B0F0"/>
                </a:solidFill>
              </a:rPr>
              <a:t>iris_data</a:t>
            </a:r>
            <a:endParaRPr lang="en-US" sz="3400" b="1" dirty="0">
              <a:solidFill>
                <a:srgbClr val="00B0F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99050" y="974714"/>
            <a:ext cx="232244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99050" y="1415484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699050" y="1901958"/>
            <a:ext cx="106547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iris_data$Petal.Width</a:t>
            </a:r>
            <a:r>
              <a:rPr lang="en-US" sz="1600" dirty="0"/>
              <a:t>&lt;-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iris_data$Petal.Width</a:t>
            </a:r>
            <a:r>
              <a:rPr lang="en-US" sz="1600" dirty="0"/>
              <a:t>)  </a:t>
            </a:r>
          </a:p>
          <a:p>
            <a:r>
              <a:rPr lang="en-US" sz="1600" dirty="0" err="1"/>
              <a:t>iris_data$Petal.Width</a:t>
            </a:r>
            <a:r>
              <a:rPr lang="en-US" sz="1600" dirty="0"/>
              <a:t>&lt;-c(0.6,0.3,0.4)</a:t>
            </a:r>
          </a:p>
          <a:p>
            <a:r>
              <a:rPr lang="en-US" sz="1600" dirty="0" err="1"/>
              <a:t>iris_data$Sepal.Width</a:t>
            </a:r>
            <a:r>
              <a:rPr lang="en-US" sz="1600" dirty="0"/>
              <a:t>&lt;-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iris_data$Sepal.Width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iris_data$Sepal.Width</a:t>
            </a:r>
            <a:r>
              <a:rPr lang="en-US" sz="1600" dirty="0"/>
              <a:t>&lt;-c(3.5,3.2,3.0)</a:t>
            </a:r>
          </a:p>
          <a:p>
            <a:r>
              <a:rPr lang="en-US" sz="1600" dirty="0" err="1"/>
              <a:t>iris_data$Petal.Length</a:t>
            </a:r>
            <a:r>
              <a:rPr lang="en-US" sz="1600" dirty="0"/>
              <a:t>&lt;-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iris_data$Petal.Length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iris_data$Petal.Length</a:t>
            </a:r>
            <a:r>
              <a:rPr lang="en-US" sz="1600" dirty="0"/>
              <a:t>&lt;-c(1.5,1.1,1.7)</a:t>
            </a:r>
          </a:p>
          <a:p>
            <a:r>
              <a:rPr lang="en-US" sz="1600" dirty="0" err="1"/>
              <a:t>iris_data$Sepal.Length</a:t>
            </a:r>
            <a:r>
              <a:rPr lang="en-US" sz="1600" dirty="0"/>
              <a:t>&lt;-</a:t>
            </a:r>
            <a:r>
              <a:rPr lang="en-US" sz="1600" dirty="0" err="1"/>
              <a:t>as.numeric</a:t>
            </a:r>
            <a:r>
              <a:rPr lang="en-US" sz="1600" dirty="0"/>
              <a:t>(</a:t>
            </a:r>
            <a:r>
              <a:rPr lang="en-US" sz="1600" dirty="0" err="1"/>
              <a:t>iris_data$Sepal.Length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iris_data$Sepal.Length</a:t>
            </a:r>
            <a:r>
              <a:rPr lang="en-US" sz="1600" dirty="0"/>
              <a:t>&lt;-c(4.4,5.0,4.8)</a:t>
            </a:r>
          </a:p>
          <a:p>
            <a:r>
              <a:rPr lang="en-US" sz="1600" dirty="0" err="1"/>
              <a:t>iris_data</a:t>
            </a:r>
            <a:r>
              <a:rPr lang="en-US" sz="1600" dirty="0"/>
              <a:t> %&gt;% </a:t>
            </a:r>
          </a:p>
          <a:p>
            <a:r>
              <a:rPr lang="en-US" sz="1600" dirty="0"/>
              <a:t>  mutate(</a:t>
            </a:r>
            <a:r>
              <a:rPr lang="en-US" sz="1600" dirty="0" err="1"/>
              <a:t>iris_data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Sepal.Area</a:t>
            </a:r>
            <a:r>
              <a:rPr lang="en-US" sz="1600" dirty="0"/>
              <a:t> = </a:t>
            </a:r>
            <a:r>
              <a:rPr lang="en-US" sz="1600" dirty="0" err="1"/>
              <a:t>Sepal.Width</a:t>
            </a:r>
            <a:r>
              <a:rPr lang="en-US" sz="1600" dirty="0"/>
              <a:t> * </a:t>
            </a:r>
            <a:r>
              <a:rPr lang="en-US" sz="1600" dirty="0" err="1"/>
              <a:t>Sepal.Length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Petal.Area</a:t>
            </a:r>
            <a:r>
              <a:rPr lang="en-US" sz="1600" dirty="0"/>
              <a:t> = </a:t>
            </a:r>
            <a:r>
              <a:rPr lang="en-US" sz="1600" dirty="0" err="1"/>
              <a:t>Petal.Width</a:t>
            </a:r>
            <a:r>
              <a:rPr lang="en-US" sz="1600" dirty="0"/>
              <a:t> * </a:t>
            </a:r>
            <a:r>
              <a:rPr lang="en-US" sz="1600" dirty="0" err="1"/>
              <a:t>Petal.Length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Area.Ratio</a:t>
            </a:r>
            <a:r>
              <a:rPr lang="en-US" sz="1600" dirty="0"/>
              <a:t> = </a:t>
            </a:r>
            <a:r>
              <a:rPr lang="en-US" sz="1600" dirty="0" err="1"/>
              <a:t>Petal.Area</a:t>
            </a:r>
            <a:r>
              <a:rPr lang="en-US" sz="1600" dirty="0"/>
              <a:t> / </a:t>
            </a:r>
            <a:r>
              <a:rPr lang="en-US" sz="1600" dirty="0" err="1"/>
              <a:t>Petal.Area</a:t>
            </a:r>
            <a:r>
              <a:rPr lang="en-US" sz="1600" dirty="0"/>
              <a:t>) </a:t>
            </a:r>
            <a:r>
              <a:rPr lang="en-US" sz="1600" dirty="0">
                <a:solidFill>
                  <a:schemeClr val="accent6"/>
                </a:solidFill>
              </a:rPr>
              <a:t>#it mutates a new column sepal area, petal area and area ratio to the </a:t>
            </a:r>
            <a:r>
              <a:rPr lang="en-US" sz="1600" dirty="0" err="1">
                <a:solidFill>
                  <a:schemeClr val="accent6"/>
                </a:solidFill>
              </a:rPr>
              <a:t>dataframe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 err="1"/>
              <a:t>str</a:t>
            </a:r>
            <a:r>
              <a:rPr lang="en-US" sz="1600" dirty="0"/>
              <a:t>(</a:t>
            </a:r>
            <a:r>
              <a:rPr lang="en-US" sz="1600" dirty="0" err="1"/>
              <a:t>iris_data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iris_data</a:t>
            </a:r>
            <a:r>
              <a:rPr lang="en-US" sz="1600" dirty="0"/>
              <a:t> %&gt;% </a:t>
            </a:r>
          </a:p>
          <a:p>
            <a:r>
              <a:rPr lang="en-US" sz="1600" dirty="0"/>
              <a:t>  mutate(</a:t>
            </a:r>
            <a:r>
              <a:rPr lang="en-US" sz="1600" dirty="0" err="1"/>
              <a:t>Petalarea</a:t>
            </a:r>
            <a:r>
              <a:rPr lang="en-US" sz="1600" dirty="0"/>
              <a:t> = round(</a:t>
            </a:r>
            <a:r>
              <a:rPr lang="en-US" sz="1600" dirty="0" err="1"/>
              <a:t>Petal.Length</a:t>
            </a:r>
            <a:r>
              <a:rPr lang="en-US" sz="1600" dirty="0"/>
              <a:t> /</a:t>
            </a:r>
            <a:r>
              <a:rPr lang="en-US" sz="1600" dirty="0" err="1"/>
              <a:t>Petal.Width</a:t>
            </a:r>
            <a:r>
              <a:rPr lang="en-US" sz="1600" dirty="0"/>
              <a:t>),2)%&gt;% </a:t>
            </a:r>
          </a:p>
          <a:p>
            <a:r>
              <a:rPr lang="en-US" sz="1600" dirty="0"/>
              <a:t>  filter(</a:t>
            </a:r>
            <a:r>
              <a:rPr lang="en-US" sz="1600" dirty="0" err="1"/>
              <a:t>Petalarea</a:t>
            </a:r>
            <a:r>
              <a:rPr lang="en-US" sz="1600" dirty="0"/>
              <a:t>&lt;3) </a:t>
            </a:r>
            <a:r>
              <a:rPr lang="en-US" sz="1600" dirty="0">
                <a:solidFill>
                  <a:schemeClr val="accent6"/>
                </a:solidFill>
              </a:rPr>
              <a:t>#it mutates a new column petal area to the </a:t>
            </a:r>
            <a:r>
              <a:rPr lang="en-US" sz="1600" dirty="0" err="1">
                <a:solidFill>
                  <a:schemeClr val="accent6"/>
                </a:solidFill>
              </a:rPr>
              <a:t>dataframe</a:t>
            </a:r>
            <a:r>
              <a:rPr lang="en-US" sz="1600" dirty="0">
                <a:solidFill>
                  <a:schemeClr val="accent6"/>
                </a:solidFill>
              </a:rPr>
              <a:t> and filters petal area less than 3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852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4947" y="487429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1001088"/>
            <a:ext cx="10707757" cy="52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5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722" y="1632469"/>
            <a:ext cx="11327296" cy="798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Print the summary of </a:t>
            </a:r>
            <a:r>
              <a:rPr lang="en-US" sz="2400" dirty="0" err="1">
                <a:solidFill>
                  <a:schemeClr val="accent6"/>
                </a:solidFill>
              </a:rPr>
              <a:t>iris_data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88163" y="966239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66CC"/>
                </a:solidFill>
              </a:rPr>
              <a:t>Part 5: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2876" y="2385578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Dataset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0722" y="3065204"/>
            <a:ext cx="6622774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Iris_data</a:t>
            </a:r>
            <a:r>
              <a:rPr lang="en-US" sz="2400" dirty="0"/>
              <a:t> from Part 3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51888" y="4160706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70722" y="5040991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Using summary function we can display the output</a:t>
            </a:r>
          </a:p>
        </p:txBody>
      </p:sp>
    </p:spTree>
    <p:extLst>
      <p:ext uri="{BB962C8B-B14F-4D97-AF65-F5344CB8AC3E}">
        <p14:creationId xmlns:p14="http://schemas.microsoft.com/office/powerpoint/2010/main" val="238881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524081"/>
            <a:ext cx="2183297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233514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199" y="2423206"/>
            <a:ext cx="104394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iris_data</a:t>
            </a:r>
            <a:r>
              <a:rPr lang="en-US" dirty="0"/>
              <a:t>%&gt;%</a:t>
            </a:r>
          </a:p>
          <a:p>
            <a:r>
              <a:rPr lang="en-US" dirty="0"/>
              <a:t>  mutate(</a:t>
            </a:r>
            <a:r>
              <a:rPr lang="en-US" dirty="0" err="1"/>
              <a:t>iris_data</a:t>
            </a:r>
            <a:r>
              <a:rPr lang="en-US" dirty="0"/>
              <a:t>, </a:t>
            </a:r>
          </a:p>
          <a:p>
            <a:r>
              <a:rPr lang="en-US" dirty="0"/>
              <a:t>         </a:t>
            </a:r>
            <a:r>
              <a:rPr lang="en-US" dirty="0" err="1"/>
              <a:t>Sepal.Area</a:t>
            </a:r>
            <a:r>
              <a:rPr lang="en-US" dirty="0"/>
              <a:t> = </a:t>
            </a:r>
            <a:r>
              <a:rPr lang="en-US" dirty="0" err="1"/>
              <a:t>Sepal.Width</a:t>
            </a:r>
            <a:r>
              <a:rPr lang="en-US" dirty="0"/>
              <a:t> * </a:t>
            </a:r>
            <a:r>
              <a:rPr lang="en-US" dirty="0" err="1"/>
              <a:t>Sepal.Length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Petal.Area</a:t>
            </a:r>
            <a:r>
              <a:rPr lang="en-US" dirty="0"/>
              <a:t> = </a:t>
            </a:r>
            <a:r>
              <a:rPr lang="en-US" dirty="0" err="1"/>
              <a:t>Petal.Width</a:t>
            </a:r>
            <a:r>
              <a:rPr lang="en-US" dirty="0"/>
              <a:t> * </a:t>
            </a:r>
            <a:r>
              <a:rPr lang="en-US" dirty="0" err="1"/>
              <a:t>Petal.Length</a:t>
            </a:r>
            <a:r>
              <a:rPr lang="en-US" dirty="0"/>
              <a:t>,</a:t>
            </a:r>
          </a:p>
          <a:p>
            <a:r>
              <a:rPr lang="en-US" dirty="0"/>
              <a:t>         </a:t>
            </a:r>
            <a:r>
              <a:rPr lang="en-US" dirty="0" err="1"/>
              <a:t>Area.Ratio</a:t>
            </a:r>
            <a:r>
              <a:rPr lang="en-US" dirty="0"/>
              <a:t> = </a:t>
            </a:r>
            <a:r>
              <a:rPr lang="en-US" dirty="0" err="1"/>
              <a:t>Petal.Area</a:t>
            </a:r>
            <a:r>
              <a:rPr lang="en-US" dirty="0"/>
              <a:t> / </a:t>
            </a:r>
            <a:r>
              <a:rPr lang="en-US" dirty="0" err="1"/>
              <a:t>Petal.Area</a:t>
            </a:r>
            <a:r>
              <a:rPr lang="en-US" dirty="0"/>
              <a:t>)%&gt;%</a:t>
            </a:r>
          </a:p>
          <a:p>
            <a:r>
              <a:rPr lang="en-US" dirty="0"/>
              <a:t>  </a:t>
            </a:r>
            <a:r>
              <a:rPr lang="en-US" dirty="0" err="1"/>
              <a:t>summarise</a:t>
            </a:r>
            <a:r>
              <a:rPr lang="en-US" dirty="0"/>
              <a:t>(mean = mean(</a:t>
            </a:r>
            <a:r>
              <a:rPr lang="en-US" dirty="0" err="1"/>
              <a:t>Sepal.Length</a:t>
            </a:r>
            <a:r>
              <a:rPr lang="en-US" dirty="0"/>
              <a:t>),</a:t>
            </a:r>
          </a:p>
          <a:p>
            <a:r>
              <a:rPr lang="en-US" dirty="0"/>
              <a:t>            sum = sum(</a:t>
            </a:r>
            <a:r>
              <a:rPr lang="en-US" dirty="0" err="1"/>
              <a:t>Sepal.Area</a:t>
            </a:r>
            <a:r>
              <a:rPr lang="en-US" dirty="0"/>
              <a:t>),</a:t>
            </a:r>
          </a:p>
          <a:p>
            <a:r>
              <a:rPr lang="en-US" dirty="0"/>
              <a:t>            min = min(</a:t>
            </a:r>
            <a:r>
              <a:rPr lang="en-US" dirty="0" err="1"/>
              <a:t>Petal.Area</a:t>
            </a:r>
            <a:r>
              <a:rPr lang="en-US" dirty="0"/>
              <a:t>),</a:t>
            </a:r>
          </a:p>
          <a:p>
            <a:r>
              <a:rPr lang="en-US" dirty="0"/>
              <a:t>            Mn.Md.PL = mean(</a:t>
            </a:r>
            <a:r>
              <a:rPr lang="en-US" dirty="0" err="1"/>
              <a:t>Petal.Length</a:t>
            </a:r>
            <a:r>
              <a:rPr lang="en-US" dirty="0"/>
              <a:t>) / median(</a:t>
            </a:r>
            <a:r>
              <a:rPr lang="en-US" dirty="0" err="1"/>
              <a:t>Petal.Length</a:t>
            </a:r>
            <a:r>
              <a:rPr lang="en-US" dirty="0"/>
              <a:t>),</a:t>
            </a:r>
          </a:p>
          <a:p>
            <a:r>
              <a:rPr lang="en-US" dirty="0"/>
              <a:t>            </a:t>
            </a:r>
            <a:r>
              <a:rPr lang="en-US" dirty="0" err="1"/>
              <a:t>Num.PL.Vals</a:t>
            </a:r>
            <a:r>
              <a:rPr lang="en-US" dirty="0"/>
              <a:t> = </a:t>
            </a:r>
            <a:r>
              <a:rPr lang="en-US" dirty="0" err="1"/>
              <a:t>n_distinct</a:t>
            </a:r>
            <a:r>
              <a:rPr lang="en-US" dirty="0"/>
              <a:t>(</a:t>
            </a:r>
            <a:r>
              <a:rPr lang="en-US" dirty="0" err="1"/>
              <a:t>Petal.Length</a:t>
            </a:r>
            <a:r>
              <a:rPr lang="en-US" dirty="0"/>
              <a:t>)) </a:t>
            </a:r>
            <a:r>
              <a:rPr lang="en-US" dirty="0">
                <a:solidFill>
                  <a:schemeClr val="accent6"/>
                </a:solidFill>
              </a:rPr>
              <a:t># </a:t>
            </a:r>
            <a:r>
              <a:rPr lang="en-US" dirty="0" err="1">
                <a:solidFill>
                  <a:schemeClr val="accent6"/>
                </a:solidFill>
              </a:rPr>
              <a:t>summarises</a:t>
            </a:r>
            <a:r>
              <a:rPr lang="en-US" dirty="0">
                <a:solidFill>
                  <a:schemeClr val="accent6"/>
                </a:solidFill>
              </a:rPr>
              <a:t> sum, min, mn.md.pl and nu,.</a:t>
            </a:r>
            <a:r>
              <a:rPr lang="en-US" dirty="0" err="1">
                <a:solidFill>
                  <a:schemeClr val="accent6"/>
                </a:solidFill>
              </a:rPr>
              <a:t>pl.vals</a:t>
            </a:r>
            <a:r>
              <a:rPr lang="en-US" dirty="0">
                <a:solidFill>
                  <a:schemeClr val="accent6"/>
                </a:solidFill>
              </a:rPr>
              <a:t> values using mutate.</a:t>
            </a:r>
          </a:p>
          <a:p>
            <a:endParaRPr lang="en-US" dirty="0"/>
          </a:p>
          <a:p>
            <a:r>
              <a:rPr lang="en-US" dirty="0"/>
              <a:t>summary(</a:t>
            </a:r>
            <a:r>
              <a:rPr lang="en-US" dirty="0" err="1"/>
              <a:t>iris_data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2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2182" y="434421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1040540"/>
            <a:ext cx="11025809" cy="53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0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3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976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517933"/>
            <a:ext cx="25013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001088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1660521"/>
            <a:ext cx="78419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library(</a:t>
            </a:r>
            <a:r>
              <a:rPr lang="en-US" sz="1400" dirty="0" err="1"/>
              <a:t>data.table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dplyr</a:t>
            </a:r>
            <a:r>
              <a:rPr lang="en-US" sz="1400" dirty="0"/>
              <a:t>)</a:t>
            </a:r>
          </a:p>
          <a:p>
            <a:r>
              <a:rPr lang="en-US" sz="1400" dirty="0"/>
              <a:t>library(</a:t>
            </a:r>
            <a:r>
              <a:rPr lang="en-US" sz="1400" dirty="0" err="1"/>
              <a:t>plyr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setwd</a:t>
            </a:r>
            <a:r>
              <a:rPr lang="en-US" sz="1400" dirty="0"/>
              <a:t>("C:\ASHWINI\Personal\ACAD\New folder\DAT File")</a:t>
            </a:r>
          </a:p>
          <a:p>
            <a:r>
              <a:rPr lang="en-US" sz="1400" dirty="0" err="1"/>
              <a:t>allfiles</a:t>
            </a:r>
            <a:r>
              <a:rPr lang="en-US" sz="1400" dirty="0"/>
              <a:t>= </a:t>
            </a:r>
            <a:r>
              <a:rPr lang="en-US" sz="1400" dirty="0" err="1"/>
              <a:t>list.files</a:t>
            </a:r>
            <a:r>
              <a:rPr lang="en-US" sz="1400" dirty="0"/>
              <a:t>(path="C:\ASHWINI\Personal\ACAD\New folder\DAT </a:t>
            </a:r>
            <a:r>
              <a:rPr lang="en-US" sz="1400" dirty="0" err="1"/>
              <a:t>File",pattern</a:t>
            </a:r>
            <a:r>
              <a:rPr lang="en-US" sz="1400" dirty="0"/>
              <a:t>="*.</a:t>
            </a:r>
            <a:r>
              <a:rPr lang="en-US" sz="1400" dirty="0" err="1"/>
              <a:t>dat</a:t>
            </a:r>
            <a:r>
              <a:rPr lang="en-US" sz="1400" dirty="0"/>
              <a:t>")</a:t>
            </a:r>
          </a:p>
          <a:p>
            <a:r>
              <a:rPr lang="en-US" sz="1400" dirty="0"/>
              <a:t>length(</a:t>
            </a:r>
            <a:r>
              <a:rPr lang="en-US" sz="1400" dirty="0" err="1"/>
              <a:t>allfiles</a:t>
            </a:r>
            <a:r>
              <a:rPr lang="en-US" sz="1400" dirty="0"/>
              <a:t>)</a:t>
            </a:r>
          </a:p>
          <a:p>
            <a:r>
              <a:rPr lang="en-US" sz="1400" dirty="0"/>
              <a:t>for (file in </a:t>
            </a:r>
            <a:r>
              <a:rPr lang="en-US" sz="1400" dirty="0" err="1"/>
              <a:t>allfiles</a:t>
            </a:r>
            <a:r>
              <a:rPr lang="en-US" sz="1400" dirty="0"/>
              <a:t>){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  # if the merged dataset doesn't exist, create it</a:t>
            </a:r>
          </a:p>
          <a:p>
            <a:r>
              <a:rPr lang="en-US" sz="1400" dirty="0"/>
              <a:t>  if (!exists("dataset")){</a:t>
            </a:r>
          </a:p>
          <a:p>
            <a:r>
              <a:rPr lang="en-US" sz="1400" dirty="0"/>
              <a:t>    dataset &lt;- </a:t>
            </a:r>
            <a:r>
              <a:rPr lang="en-US" sz="1400" dirty="0" err="1"/>
              <a:t>read.delim</a:t>
            </a:r>
            <a:r>
              <a:rPr lang="en-US" sz="1400" dirty="0"/>
              <a:t>(file, header=TRUE, skip=9 ,</a:t>
            </a:r>
            <a:r>
              <a:rPr lang="en-US" sz="1400" dirty="0" err="1"/>
              <a:t>sep</a:t>
            </a:r>
            <a:r>
              <a:rPr lang="en-US" sz="1400" dirty="0"/>
              <a:t>="\t")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6"/>
                </a:solidFill>
              </a:rPr>
              <a:t># if the merged dataset does exist, append to it</a:t>
            </a:r>
          </a:p>
          <a:p>
            <a:r>
              <a:rPr lang="en-US" sz="1400" dirty="0"/>
              <a:t>  if (exists("dataset")){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temp_dataset</a:t>
            </a:r>
            <a:r>
              <a:rPr lang="en-US" sz="1400" dirty="0"/>
              <a:t> &lt;-</a:t>
            </a:r>
            <a:r>
              <a:rPr lang="en-US" sz="1400" dirty="0" err="1"/>
              <a:t>read.delim</a:t>
            </a:r>
            <a:r>
              <a:rPr lang="en-US" sz="1400" dirty="0"/>
              <a:t>(file, header=TRUE, skip=9 ,</a:t>
            </a:r>
            <a:r>
              <a:rPr lang="en-US" sz="1400" dirty="0" err="1"/>
              <a:t>sep</a:t>
            </a:r>
            <a:r>
              <a:rPr lang="en-US" sz="1400" dirty="0"/>
              <a:t>="\t")</a:t>
            </a:r>
          </a:p>
          <a:p>
            <a:r>
              <a:rPr lang="en-US" sz="1400" dirty="0"/>
              <a:t>    dataset&lt;-</a:t>
            </a:r>
            <a:r>
              <a:rPr lang="en-US" sz="1400" dirty="0" err="1"/>
              <a:t>rbind</a:t>
            </a:r>
            <a:r>
              <a:rPr lang="en-US" sz="1400" dirty="0"/>
              <a:t>(dataset, </a:t>
            </a:r>
            <a:r>
              <a:rPr lang="en-US" sz="1400" dirty="0" err="1"/>
              <a:t>temp_dataset</a:t>
            </a:r>
            <a:r>
              <a:rPr lang="en-US" sz="1400" dirty="0"/>
              <a:t>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rm</a:t>
            </a:r>
            <a:r>
              <a:rPr lang="en-US" sz="1400" dirty="0"/>
              <a:t>(</a:t>
            </a:r>
            <a:r>
              <a:rPr lang="en-US" sz="1400" dirty="0" err="1"/>
              <a:t>temp_dataset</a:t>
            </a:r>
            <a:r>
              <a:rPr lang="en-US" sz="1400" dirty="0"/>
              <a:t>)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dataset</a:t>
            </a:r>
          </a:p>
          <a:p>
            <a:r>
              <a:rPr lang="en-US" sz="1400" dirty="0" err="1"/>
              <a:t>str</a:t>
            </a:r>
            <a:r>
              <a:rPr lang="en-US" sz="1400" dirty="0"/>
              <a:t>(dataset)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5190" y="447672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3" y="1107105"/>
            <a:ext cx="10906539" cy="51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1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83" y="1261318"/>
            <a:ext cx="10770704" cy="798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The data is present in xml format, with file name, iris.xml. Your task is to read the XML data and store it the data frame </a:t>
            </a:r>
            <a:r>
              <a:rPr lang="en-US" sz="2400" dirty="0" err="1">
                <a:solidFill>
                  <a:schemeClr val="accent6"/>
                </a:solidFill>
              </a:rPr>
              <a:t>df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44824" y="601885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66CC"/>
                </a:solidFill>
              </a:rPr>
              <a:t>Part 2: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4824" y="2217467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Dataset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311" y="3034744"/>
            <a:ext cx="6622774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required dataset for the problem are iris.xml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44824" y="4807638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2183" y="5467071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Convert the iris.xml file to data frame using </a:t>
            </a:r>
            <a:r>
              <a:rPr lang="en-US" sz="2400" dirty="0" err="1"/>
              <a:t>xmlToDataFrame</a:t>
            </a:r>
            <a:r>
              <a:rPr lang="en-US" sz="2400" dirty="0"/>
              <a:t>()</a:t>
            </a:r>
            <a:endParaRPr lang="en-US" sz="24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325283"/>
              </p:ext>
            </p:extLst>
          </p:nvPr>
        </p:nvGraphicFramePr>
        <p:xfrm>
          <a:off x="1122292" y="36447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2292" y="36447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234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8" y="641442"/>
            <a:ext cx="299167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1526162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957467" y="2397633"/>
            <a:ext cx="90744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library(XML)</a:t>
            </a:r>
          </a:p>
          <a:p>
            <a:r>
              <a:rPr lang="en-US" dirty="0" err="1"/>
              <a:t>url</a:t>
            </a:r>
            <a:r>
              <a:rPr lang="en-US" dirty="0"/>
              <a:t>&lt;-"C:/All/R language/9 </a:t>
            </a:r>
            <a:r>
              <a:rPr lang="en-US" dirty="0" err="1"/>
              <a:t>Proj</a:t>
            </a:r>
            <a:r>
              <a:rPr lang="en-US" dirty="0"/>
              <a:t> 1 Assignment Session/iris.xml"</a:t>
            </a:r>
          </a:p>
          <a:p>
            <a:r>
              <a:rPr lang="en-US" dirty="0" err="1"/>
              <a:t>dataframe_df</a:t>
            </a:r>
            <a:r>
              <a:rPr lang="en-US" dirty="0"/>
              <a:t> &lt;- </a:t>
            </a:r>
            <a:r>
              <a:rPr lang="en-US" dirty="0" err="1"/>
              <a:t>xmlToDataFrame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</a:t>
            </a:r>
            <a:r>
              <a:rPr lang="en-US" dirty="0">
                <a:solidFill>
                  <a:schemeClr val="accent6"/>
                </a:solidFill>
              </a:rPr>
              <a:t>#converts xml to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dataframe_df</a:t>
            </a:r>
            <a:r>
              <a:rPr 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#display data frame </a:t>
            </a:r>
            <a:r>
              <a:rPr lang="en-US" dirty="0" err="1">
                <a:solidFill>
                  <a:schemeClr val="accent6"/>
                </a:solidFill>
              </a:rPr>
              <a:t>df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3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51451" y="593446"/>
            <a:ext cx="4330149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Screenshot for the solution</a:t>
            </a:r>
            <a:endParaRPr lang="en-US" sz="2800" dirty="0">
              <a:solidFill>
                <a:srgbClr val="FF66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1879090"/>
            <a:ext cx="10986052" cy="30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9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750" y="1231140"/>
            <a:ext cx="10740886" cy="900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Convert the iris data into the JSON format and read the data in JSON format  and convert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It into  </a:t>
            </a:r>
            <a:r>
              <a:rPr lang="en-US" sz="2400" dirty="0" err="1">
                <a:solidFill>
                  <a:schemeClr val="accent6"/>
                </a:solidFill>
              </a:rPr>
              <a:t>dataframe</a:t>
            </a:r>
            <a:r>
              <a:rPr lang="en-US" sz="2400" dirty="0">
                <a:solidFill>
                  <a:schemeClr val="accent6"/>
                </a:solidFill>
              </a:rPr>
              <a:t> “</a:t>
            </a:r>
            <a:r>
              <a:rPr lang="en-US" sz="2400" dirty="0" err="1">
                <a:solidFill>
                  <a:schemeClr val="accent6"/>
                </a:solidFill>
              </a:rPr>
              <a:t>iris_data</a:t>
            </a:r>
            <a:r>
              <a:rPr lang="en-US" sz="2400" dirty="0">
                <a:solidFill>
                  <a:schemeClr val="accent6"/>
                </a:solidFill>
              </a:rPr>
              <a:t>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00318" y="571707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66CC"/>
                </a:solidFill>
              </a:rPr>
              <a:t>Part 3: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44824" y="2308162"/>
            <a:ext cx="1469336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Dataset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0318" y="4223590"/>
            <a:ext cx="1580324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/>
                </a:solidFill>
              </a:rPr>
              <a:t>Solution</a:t>
            </a:r>
            <a:r>
              <a:rPr lang="en-US" sz="4000" b="1" dirty="0">
                <a:solidFill>
                  <a:srgbClr val="FF66CC"/>
                </a:solidFill>
              </a:rPr>
              <a:t> </a:t>
            </a:r>
            <a:endParaRPr lang="en-US" sz="4000" dirty="0">
              <a:solidFill>
                <a:srgbClr val="FF66CC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48750" y="5000334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Convertions</a:t>
            </a:r>
            <a:r>
              <a:rPr lang="en-US" sz="2400" dirty="0"/>
              <a:t> using JSON function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48750" y="3231629"/>
            <a:ext cx="6622774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data from Part 2</a:t>
            </a:r>
          </a:p>
        </p:txBody>
      </p:sp>
    </p:spTree>
    <p:extLst>
      <p:ext uri="{BB962C8B-B14F-4D97-AF65-F5344CB8AC3E}">
        <p14:creationId xmlns:p14="http://schemas.microsoft.com/office/powerpoint/2010/main" val="537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8" y="621538"/>
            <a:ext cx="3773558" cy="659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/>
                </a:solidFill>
              </a:rPr>
              <a:t>Source code</a:t>
            </a:r>
            <a:r>
              <a:rPr lang="en-US" sz="2800" b="1" dirty="0">
                <a:solidFill>
                  <a:srgbClr val="FF66CC"/>
                </a:solidFill>
              </a:rPr>
              <a:t> </a:t>
            </a:r>
            <a:endParaRPr lang="en-US" sz="2800" dirty="0">
              <a:solidFill>
                <a:srgbClr val="FF66C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8" y="1305888"/>
            <a:ext cx="8902148" cy="437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Source code with comments are given below: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198" y="2362890"/>
            <a:ext cx="9896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rjson</a:t>
            </a:r>
            <a:r>
              <a:rPr lang="en-US" dirty="0"/>
              <a:t>)</a:t>
            </a:r>
          </a:p>
          <a:p>
            <a:r>
              <a:rPr lang="en-US" dirty="0" err="1"/>
              <a:t>jsonformat</a:t>
            </a:r>
            <a:r>
              <a:rPr lang="en-US" dirty="0"/>
              <a:t>&lt;-</a:t>
            </a:r>
            <a:r>
              <a:rPr lang="en-US" dirty="0" err="1"/>
              <a:t>toJSON</a:t>
            </a:r>
            <a:r>
              <a:rPr lang="en-US" dirty="0"/>
              <a:t>(iris)       </a:t>
            </a:r>
            <a:r>
              <a:rPr lang="en-US" dirty="0">
                <a:solidFill>
                  <a:schemeClr val="accent6"/>
                </a:solidFill>
              </a:rPr>
              <a:t>#converts to JSON format</a:t>
            </a:r>
            <a:endParaRPr lang="en-US" dirty="0"/>
          </a:p>
          <a:p>
            <a:r>
              <a:rPr lang="en-US" dirty="0"/>
              <a:t>iris_data1&lt;-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fromJSON</a:t>
            </a:r>
            <a:r>
              <a:rPr lang="en-US" dirty="0"/>
              <a:t>(</a:t>
            </a:r>
            <a:r>
              <a:rPr lang="en-US" dirty="0" err="1"/>
              <a:t>toJSON</a:t>
            </a:r>
            <a:r>
              <a:rPr lang="en-US" dirty="0"/>
              <a:t>(</a:t>
            </a:r>
            <a:r>
              <a:rPr lang="en-US" dirty="0" err="1"/>
              <a:t>dataframe_df</a:t>
            </a:r>
            <a:r>
              <a:rPr lang="en-US" dirty="0"/>
              <a:t>)))   </a:t>
            </a:r>
            <a:r>
              <a:rPr lang="en-US" dirty="0">
                <a:solidFill>
                  <a:schemeClr val="accent6"/>
                </a:solidFill>
              </a:rPr>
              <a:t>#converts from JSON to </a:t>
            </a:r>
            <a:r>
              <a:rPr lang="en-US" dirty="0" err="1">
                <a:solidFill>
                  <a:schemeClr val="accent6"/>
                </a:solidFill>
              </a:rPr>
              <a:t>dataframe</a:t>
            </a:r>
            <a:r>
              <a:rPr lang="en-US" dirty="0">
                <a:solidFill>
                  <a:schemeClr val="accent6"/>
                </a:solidFill>
              </a:rPr>
              <a:t> format</a:t>
            </a:r>
          </a:p>
          <a:p>
            <a:r>
              <a:rPr lang="en-US" dirty="0" err="1"/>
              <a:t>iris_data</a:t>
            </a:r>
            <a:r>
              <a:rPr lang="en-US" dirty="0"/>
              <a:t>&lt;-</a:t>
            </a:r>
            <a:r>
              <a:rPr lang="en-US" dirty="0" err="1"/>
              <a:t>data.frame</a:t>
            </a:r>
            <a:r>
              <a:rPr lang="en-US" dirty="0"/>
              <a:t>(iris_data1,stringsAsFactors = F)    </a:t>
            </a:r>
            <a:r>
              <a:rPr lang="en-US" dirty="0">
                <a:solidFill>
                  <a:schemeClr val="accent6"/>
                </a:solidFill>
              </a:rPr>
              <a:t>#store it in </a:t>
            </a:r>
            <a:r>
              <a:rPr lang="en-US" dirty="0" err="1">
                <a:solidFill>
                  <a:schemeClr val="accent6"/>
                </a:solidFill>
              </a:rPr>
              <a:t>iris_data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 err="1"/>
              <a:t>iris_data</a:t>
            </a:r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iris_data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1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1423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Algerian</vt:lpstr>
      <vt:lpstr>Arial</vt:lpstr>
      <vt:lpstr>Bell MT</vt:lpstr>
      <vt:lpstr>Garamond</vt:lpstr>
      <vt:lpstr>Organic</vt:lpstr>
      <vt:lpstr>Package</vt:lpstr>
      <vt:lpstr>PROJECT 1</vt:lpstr>
      <vt:lpstr>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Ashwini.K .</dc:creator>
  <cp:lastModifiedBy>Ashwini.K .</cp:lastModifiedBy>
  <cp:revision>23</cp:revision>
  <dcterms:created xsi:type="dcterms:W3CDTF">2017-07-02T10:01:59Z</dcterms:created>
  <dcterms:modified xsi:type="dcterms:W3CDTF">2017-07-02T12:44:15Z</dcterms:modified>
</cp:coreProperties>
</file>