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838200" y="1600200"/>
            <a:ext cx="8991600" cy="1754326"/>
          </a:xfrm>
          <a:prstGeom prst="rect">
            <a:avLst/>
          </a:prstGeom>
          <a:noFill/>
        </p:spPr>
        <p:txBody>
          <a:bodyPr wrap="square" rtlCol="0">
            <a:spAutoFit/>
          </a:bodyPr>
          <a:lstStyle/>
          <a:p>
            <a:pPr>
              <a:buFont typeface="Arial" pitchFamily="34" charset="0"/>
              <a:buChar char="•"/>
            </a:pPr>
            <a:r>
              <a:rPr lang="en-US" dirty="0"/>
              <a:t>The model is trained for 10 epochs on the training dataset, with validation performed on a separate dataset.</a:t>
            </a:r>
          </a:p>
          <a:p>
            <a:pPr>
              <a:buFont typeface="Arial" pitchFamily="34" charset="0"/>
              <a:buChar char="•"/>
            </a:pPr>
            <a:r>
              <a:rPr lang="en-US" dirty="0"/>
              <a:t>Performance metrics such as accuracy and loss are monitored during training and validation.</a:t>
            </a:r>
          </a:p>
          <a:p>
            <a:pPr>
              <a:buFont typeface="Arial" pitchFamily="34" charset="0"/>
              <a:buChar char="•"/>
            </a:pPr>
            <a:r>
              <a:rPr lang="en-US" dirty="0"/>
              <a:t>Visualizations using </a:t>
            </a:r>
            <a:r>
              <a:rPr lang="en-US" dirty="0" err="1"/>
              <a:t>matplotlib</a:t>
            </a:r>
            <a:r>
              <a:rPr lang="en-US" dirty="0"/>
              <a:t> show the training and validation accuracy and loss over epochs, providing insights into the model's performance and training progress.</a:t>
            </a:r>
          </a:p>
          <a:p>
            <a:pPr>
              <a:buFont typeface="Arial" pitchFamily="34" charset="0"/>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295400" y="2133600"/>
            <a:ext cx="8001000" cy="369332"/>
          </a:xfrm>
          <a:prstGeom prst="rect">
            <a:avLst/>
          </a:prstGeom>
          <a:noFill/>
        </p:spPr>
        <p:txBody>
          <a:bodyPr wrap="square" rtlCol="0">
            <a:spAutoFit/>
          </a:bodyPr>
          <a:lstStyle/>
          <a:p>
            <a:r>
              <a:rPr lang="en-US" dirty="0"/>
              <a:t>Cat and Dog Classification Using </a:t>
            </a:r>
            <a:r>
              <a:rPr lang="en-US" dirty="0" err="1"/>
              <a:t>Convolutional</a:t>
            </a:r>
            <a:r>
              <a:rPr lang="en-US" dirty="0"/>
              <a:t> Neural Networks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flipH="1">
            <a:off x="1752599" y="1600200"/>
            <a:ext cx="7848600" cy="646331"/>
          </a:xfrm>
          <a:prstGeom prst="rect">
            <a:avLst/>
          </a:prstGeom>
          <a:noFill/>
        </p:spPr>
        <p:txBody>
          <a:bodyPr wrap="square" rtlCol="0">
            <a:spAutoFit/>
          </a:bodyPr>
          <a:lstStyle/>
          <a:p>
            <a:r>
              <a:rPr lang="en-US" dirty="0"/>
              <a:t>The agenda of this project is to develop a deep learning model capable of accurately classifying images as either cats or dogs.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066800" y="2133600"/>
            <a:ext cx="6629400" cy="646331"/>
          </a:xfrm>
          <a:prstGeom prst="rect">
            <a:avLst/>
          </a:prstGeom>
          <a:noFill/>
        </p:spPr>
        <p:txBody>
          <a:bodyPr wrap="square" rtlCol="0">
            <a:spAutoFit/>
          </a:bodyPr>
          <a:lstStyle/>
          <a:p>
            <a:r>
              <a:rPr lang="en-US" dirty="0"/>
              <a:t>The task involves creating </a:t>
            </a:r>
            <a:r>
              <a:rPr lang="en-US" dirty="0" smtClean="0"/>
              <a:t>a </a:t>
            </a:r>
            <a:r>
              <a:rPr lang="en-US" dirty="0"/>
              <a:t>classification model that can differentiate between images of cats and dogs with high accuracy.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838200" y="2133600"/>
            <a:ext cx="7391400" cy="1754326"/>
          </a:xfrm>
          <a:prstGeom prst="rect">
            <a:avLst/>
          </a:prstGeom>
          <a:noFill/>
        </p:spPr>
        <p:txBody>
          <a:bodyPr wrap="square" rtlCol="0">
            <a:spAutoFit/>
          </a:bodyPr>
          <a:lstStyle/>
          <a:p>
            <a:r>
              <a:rPr lang="en-US" dirty="0"/>
              <a:t>This project aims to build a </a:t>
            </a:r>
            <a:r>
              <a:rPr lang="en-US" dirty="0" err="1"/>
              <a:t>Convolutional</a:t>
            </a:r>
            <a:r>
              <a:rPr lang="en-US" dirty="0"/>
              <a:t> Neural Network (CNN) using </a:t>
            </a:r>
            <a:r>
              <a:rPr lang="en-US" dirty="0" err="1"/>
              <a:t>TensorFlow</a:t>
            </a:r>
            <a:r>
              <a:rPr lang="en-US" dirty="0"/>
              <a:t> and </a:t>
            </a:r>
            <a:r>
              <a:rPr lang="en-US" dirty="0" err="1"/>
              <a:t>Keras</a:t>
            </a:r>
            <a:r>
              <a:rPr lang="en-US" dirty="0"/>
              <a:t> to classify images of cats and dogs. The dataset consists of a large number of labeled images of both cats and dogs. The model is trained on this dataset to learn the features that distinguish between the two classes. After training, the model's performance is evaluated on a separate validation dataset to assess its accuracy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990600" y="1905000"/>
            <a:ext cx="6705600" cy="2308324"/>
          </a:xfrm>
          <a:prstGeom prst="rect">
            <a:avLst/>
          </a:prstGeom>
          <a:noFill/>
        </p:spPr>
        <p:txBody>
          <a:bodyPr wrap="square" rtlCol="0">
            <a:spAutoFit/>
          </a:bodyPr>
          <a:lstStyle/>
          <a:p>
            <a:r>
              <a:rPr lang="en-US" dirty="0"/>
              <a:t>the end users of the Cat and Dog Classification model include:</a:t>
            </a:r>
          </a:p>
          <a:p>
            <a:pPr>
              <a:buFont typeface="Arial" pitchFamily="34" charset="0"/>
              <a:buChar char="•"/>
            </a:pPr>
            <a:r>
              <a:rPr lang="en-US" dirty="0"/>
              <a:t>Pet owners</a:t>
            </a:r>
          </a:p>
          <a:p>
            <a:pPr>
              <a:buFont typeface="Arial" pitchFamily="34" charset="0"/>
              <a:buChar char="•"/>
            </a:pPr>
            <a:r>
              <a:rPr lang="en-US" dirty="0"/>
              <a:t>Animal shelters and rescues</a:t>
            </a:r>
          </a:p>
          <a:p>
            <a:pPr>
              <a:buFont typeface="Arial" pitchFamily="34" charset="0"/>
              <a:buChar char="•"/>
            </a:pPr>
            <a:r>
              <a:rPr lang="en-US" dirty="0"/>
              <a:t>Veterinarians</a:t>
            </a:r>
          </a:p>
          <a:p>
            <a:pPr>
              <a:buFont typeface="Arial" pitchFamily="34" charset="0"/>
              <a:buChar char="•"/>
            </a:pPr>
            <a:r>
              <a:rPr lang="en-US" dirty="0"/>
              <a:t>Pet-related businesses</a:t>
            </a:r>
          </a:p>
          <a:p>
            <a:pPr>
              <a:buFont typeface="Arial" pitchFamily="34" charset="0"/>
              <a:buChar char="•"/>
            </a:pPr>
            <a:r>
              <a:rPr lang="en-US" dirty="0"/>
              <a:t>Research institutions</a:t>
            </a:r>
          </a:p>
          <a:p>
            <a:pPr>
              <a:buFont typeface="Arial" pitchFamily="34" charset="0"/>
              <a:buChar char="•"/>
            </a:pPr>
            <a:r>
              <a:rPr lang="en-US" dirty="0"/>
              <a:t>Educational institutions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505200" y="2133600"/>
            <a:ext cx="8458200" cy="2862322"/>
          </a:xfrm>
          <a:prstGeom prst="rect">
            <a:avLst/>
          </a:prstGeom>
          <a:noFill/>
        </p:spPr>
        <p:txBody>
          <a:bodyPr wrap="square" rtlCol="0">
            <a:spAutoFit/>
          </a:bodyPr>
          <a:lstStyle/>
          <a:p>
            <a:r>
              <a:rPr lang="en-US" b="1" dirty="0"/>
              <a:t>Solution:</a:t>
            </a:r>
            <a:r>
              <a:rPr lang="en-US" dirty="0"/>
              <a:t> We propose building a CNN architecture comprising </a:t>
            </a:r>
            <a:r>
              <a:rPr lang="en-US" dirty="0" err="1"/>
              <a:t>convolutional</a:t>
            </a:r>
            <a:r>
              <a:rPr lang="en-US" dirty="0"/>
              <a:t> layers followed by max-pooling layers, batch normalization, and dropout layers to prevent </a:t>
            </a:r>
            <a:r>
              <a:rPr lang="en-US" dirty="0" err="1"/>
              <a:t>overfitting</a:t>
            </a:r>
            <a:r>
              <a:rPr lang="en-US" dirty="0"/>
              <a:t>. The model is trained using the binary cross-entropy loss function and optimized using the Adam optimizer.</a:t>
            </a:r>
          </a:p>
          <a:p>
            <a:r>
              <a:rPr lang="en-US" b="1" dirty="0"/>
              <a:t>Value Proposition:</a:t>
            </a:r>
            <a:r>
              <a:rPr lang="en-US" dirty="0"/>
              <a:t> Our solution offers an efficient and accurate method for classifying images of cats and dogs, which can be used in various applications such as pet monitoring systems, veterinary clinics, or animal shelters. By automating the classification process, our model saves time and resources while providing reliable results.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2438400" y="2133600"/>
            <a:ext cx="8915400" cy="1200329"/>
          </a:xfrm>
          <a:prstGeom prst="rect">
            <a:avLst/>
          </a:prstGeom>
          <a:noFill/>
        </p:spPr>
        <p:txBody>
          <a:bodyPr wrap="square" rtlCol="0">
            <a:spAutoFit/>
          </a:bodyPr>
          <a:lstStyle/>
          <a:p>
            <a:r>
              <a:rPr lang="en-US" dirty="0"/>
              <a:t>our solution offers a highly accurate Cat and Dog Classification model using state-of-the-art CNN architecture. Its value proposition lies in its efficiency, versatility for various applications, scalability, user-friendliness, and continuous improvement capabilities.</a:t>
            </a:r>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838200" y="1676400"/>
            <a:ext cx="8153400" cy="2862322"/>
          </a:xfrm>
          <a:prstGeom prst="rect">
            <a:avLst/>
          </a:prstGeom>
          <a:noFill/>
        </p:spPr>
        <p:txBody>
          <a:bodyPr wrap="square" rtlCol="0">
            <a:spAutoFit/>
          </a:bodyPr>
          <a:lstStyle/>
          <a:p>
            <a:pPr>
              <a:buFont typeface="Arial" pitchFamily="34" charset="0"/>
              <a:buChar char="•"/>
            </a:pPr>
            <a:r>
              <a:rPr lang="en-US" dirty="0"/>
              <a:t>The model architecture consists of several Conv2D layers with increasing filter sizes followed by batch normalization and max-pooling layers to extract features from the input images.</a:t>
            </a:r>
          </a:p>
          <a:p>
            <a:pPr>
              <a:buFont typeface="Arial" pitchFamily="34" charset="0"/>
              <a:buChar char="•"/>
            </a:pPr>
            <a:r>
              <a:rPr lang="en-US" dirty="0"/>
              <a:t>Dropout layers are added to prevent </a:t>
            </a:r>
            <a:r>
              <a:rPr lang="en-US" dirty="0" err="1"/>
              <a:t>overfitting</a:t>
            </a:r>
            <a:r>
              <a:rPr lang="en-US" dirty="0"/>
              <a:t> by randomly dropping a fraction of the connections during training.</a:t>
            </a:r>
          </a:p>
          <a:p>
            <a:pPr>
              <a:buFont typeface="Arial" pitchFamily="34" charset="0"/>
              <a:buChar char="•"/>
            </a:pPr>
            <a:r>
              <a:rPr lang="en-US" dirty="0"/>
              <a:t>The final layers include fully connected (Dense) layers with </a:t>
            </a:r>
            <a:r>
              <a:rPr lang="en-US" dirty="0" err="1"/>
              <a:t>ReLU</a:t>
            </a:r>
            <a:r>
              <a:rPr lang="en-US" dirty="0"/>
              <a:t> activation functions, followed by a sigmoid activation function in the output layer for binary classification.</a:t>
            </a:r>
          </a:p>
          <a:p>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491</Words>
  <Application>Microsoft Office PowerPoint</Application>
  <PresentationFormat>Custom</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Student Name</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admin</dc:creator>
  <cp:lastModifiedBy>admin</cp:lastModifiedBy>
  <cp:revision>3</cp:revision>
  <dcterms:created xsi:type="dcterms:W3CDTF">2024-04-02T16:05:54Z</dcterms:created>
  <dcterms:modified xsi:type="dcterms:W3CDTF">2024-04-02T16:24:39Z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