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963" r:id="rId4"/>
  </p:sldMasterIdLst>
  <p:notesMasterIdLst>
    <p:notesMasterId r:id="rId17"/>
  </p:notesMasterIdLst>
  <p:handoutMasterIdLst>
    <p:handoutMasterId r:id="rId18"/>
  </p:handoutMasterIdLst>
  <p:sldIdLst>
    <p:sldId id="283" r:id="rId5"/>
    <p:sldId id="286" r:id="rId6"/>
    <p:sldId id="299" r:id="rId7"/>
    <p:sldId id="300" r:id="rId8"/>
    <p:sldId id="301" r:id="rId9"/>
    <p:sldId id="302" r:id="rId10"/>
    <p:sldId id="304" r:id="rId11"/>
    <p:sldId id="305" r:id="rId12"/>
    <p:sldId id="306" r:id="rId13"/>
    <p:sldId id="307" r:id="rId14"/>
    <p:sldId id="308" r:id="rId15"/>
    <p:sldId id="28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6FF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02E9CE-09D7-D172-AC9E-85C6C8BE3EB0}" v="738" dt="2024-08-22T01:51:58.036"/>
  </p1510:revLst>
</p1510:revInfo>
</file>

<file path=ppt/tableStyles.xml><?xml version="1.0" encoding="utf-8"?>
<a:tblStyleLst xmlns:a="http://schemas.openxmlformats.org/drawingml/2006/main" def="{93296810-A885-4BE3-A3E7-6D5BEEA58F35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104" autoAdjust="0"/>
    <p:restoredTop sz="85727" autoAdjust="0"/>
  </p:normalViewPr>
  <p:slideViewPr>
    <p:cSldViewPr snapToGrid="0">
      <p:cViewPr>
        <p:scale>
          <a:sx n="84" d="100"/>
          <a:sy n="84" d="100"/>
        </p:scale>
        <p:origin x="264" y="1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2424" y="19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6/14/25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EDBDA2-4480-4D82-8886-1B64A7ECBBAC}" type="datetimeFigureOut">
              <a:rPr lang="en-US" noProof="0" smtClean="0"/>
              <a:t>6/14/25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DDBACE-0F8F-43FD-98F0-DEE13552DADA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55722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515821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09C0C4-4978-8076-1595-1495DAD231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5E7426-F6F0-A324-A924-C246274D1D1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25312D7-78C5-B11D-6CA5-9758578D0F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8333F1-1DA1-1918-CB99-316612129A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67798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957679-C9A3-CC59-7B51-435C32D85E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FDF948A-AD99-DB25-98FA-D59E3DC2CC3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D38993F-BB52-09DF-8568-26F45560F1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EC855A-5D15-DF89-B7AF-50F395C3BD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139164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DDBACE-0F8F-43FD-98F0-DEE13552DADA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6220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706530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031659-767C-214F-E988-0369077B06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F80B041-9DE3-E625-8C56-8290EF9AEEB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90BCA44-720F-AEAF-7C73-7C038BA414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8D809A-7711-1FCD-6525-DF2E4744C6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34228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7C6A77-B938-F85B-5C38-801FB48159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155F6C7-DA6D-ABA7-2E2E-7A1ECC3D505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6305ED9-5D83-8E47-C752-5420DDF3FD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7774B6-3391-DEDA-06BD-E3491BA917F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614841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BBE763-689D-1BD4-83BB-7DFEEEEB84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11CBA21-80C6-0576-814F-2DC40B23380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7D8726D-B786-4CFE-E4D0-0E9788EE0E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BDD397-7665-BDA9-2199-AAC5EA5122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714412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B5A301-BE4F-AAE8-4C4E-561BDBB855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D17C0FB-03DE-92A3-5777-F510ECCB828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FFA9327-7E1A-8B9B-A1AA-A268F067F6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F527AC-1038-C5D6-AC72-EF4A64278E5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856588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4018E3-CB06-1BC7-041A-D5C1115B05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F6BD01C-2D38-6A03-495B-299903E512D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5D7FB3A-33BD-4DB9-A844-AE71E3CBE4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176D61-EBA0-A4D7-8FB1-E27988B61FC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41957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7CAE3B-7CC2-2AB0-4E84-D27EA1E916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8434BBC-1372-87A9-1296-140D619C117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FACA78E-C424-7638-5370-FEF1F4FD75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BEBEFF-B4D2-16B7-CE95-A7CAF2FE7BF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758893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31AB78-475F-B13C-2FB6-33A8E02E79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EFE815D-C59A-CA67-46D1-A4F95D8B1EC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B370D99-EB11-C15B-D616-A0F2584805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BA0F86-3624-6E91-373A-4E5777BD23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805246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16143-E03C-4CFD-AFDC-14E5BDEA754C}" type="datetimeFigureOut">
              <a:rPr lang="en-US" smtClean="0"/>
              <a:t>6/14/25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609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9FD0C-5451-4CA0-86AF-E70AE3279989}" type="datetimeFigureOut">
              <a:rPr lang="en-US" smtClean="0"/>
              <a:t>6/14/25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62028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9FD0C-5451-4CA0-86AF-E70AE3279989}" type="datetimeFigureOut">
              <a:rPr lang="en-US" smtClean="0"/>
              <a:t>6/14/25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4581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9FD0C-5451-4CA0-86AF-E70AE3279989}" type="datetimeFigureOut">
              <a:rPr lang="en-US" smtClean="0"/>
              <a:t>6/14/25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81406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9FD0C-5451-4CA0-86AF-E70AE3279989}" type="datetimeFigureOut">
              <a:rPr lang="en-US" smtClean="0"/>
              <a:t>6/14/25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00618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9FD0C-5451-4CA0-86AF-E70AE3279989}" type="datetimeFigureOut">
              <a:rPr lang="en-US" smtClean="0"/>
              <a:t>6/14/25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09549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9FD0C-5451-4CA0-86AF-E70AE3279989}" type="datetimeFigureOut">
              <a:rPr lang="en-US" smtClean="0"/>
              <a:t>6/14/25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453951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smtClean="0"/>
              <a:t>6/14/25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3120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smtClean="0"/>
              <a:t>6/14/25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065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 With Image">
    <p:bg>
      <p:bgPr>
        <a:gradFill>
          <a:gsLst>
            <a:gs pos="0">
              <a:schemeClr val="tx2">
                <a:lumMod val="75000"/>
              </a:schemeClr>
            </a:gs>
            <a:gs pos="76000">
              <a:schemeClr val="accent1"/>
            </a:gs>
          </a:gsLst>
          <a:path path="circle">
            <a:fillToRect l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A43BE58-813F-4D03-87F1-5A7708ED6326}"/>
              </a:ext>
            </a:extLst>
          </p:cNvPr>
          <p:cNvSpPr/>
          <p:nvPr userDrawn="1"/>
        </p:nvSpPr>
        <p:spPr>
          <a:xfrm rot="10800000">
            <a:off x="242195" y="54131"/>
            <a:ext cx="6839968" cy="6749738"/>
          </a:xfrm>
          <a:custGeom>
            <a:avLst/>
            <a:gdLst>
              <a:gd name="connsiteX0" fmla="*/ 1439383 w 2647519"/>
              <a:gd name="connsiteY0" fmla="*/ 2598425 h 2612594"/>
              <a:gd name="connsiteX1" fmla="*/ 1427010 w 2647519"/>
              <a:gd name="connsiteY1" fmla="*/ 2605087 h 2612594"/>
              <a:gd name="connsiteX2" fmla="*/ 1427751 w 2647519"/>
              <a:gd name="connsiteY2" fmla="*/ 2605405 h 2612594"/>
              <a:gd name="connsiteX3" fmla="*/ 1542263 w 2647519"/>
              <a:gd name="connsiteY3" fmla="*/ 2530792 h 2612594"/>
              <a:gd name="connsiteX4" fmla="*/ 1502258 w 2647519"/>
              <a:gd name="connsiteY4" fmla="*/ 2540317 h 2612594"/>
              <a:gd name="connsiteX5" fmla="*/ 1442250 w 2647519"/>
              <a:gd name="connsiteY5" fmla="*/ 2547937 h 2612594"/>
              <a:gd name="connsiteX6" fmla="*/ 1439393 w 2647519"/>
              <a:gd name="connsiteY6" fmla="*/ 2540317 h 2612594"/>
              <a:gd name="connsiteX7" fmla="*/ 1481303 w 2647519"/>
              <a:gd name="connsiteY7" fmla="*/ 2536507 h 2612594"/>
              <a:gd name="connsiteX8" fmla="*/ 1542263 w 2647519"/>
              <a:gd name="connsiteY8" fmla="*/ 2530792 h 2612594"/>
              <a:gd name="connsiteX9" fmla="*/ 1646324 w 2647519"/>
              <a:gd name="connsiteY9" fmla="*/ 2520821 h 2612594"/>
              <a:gd name="connsiteX10" fmla="*/ 1643880 w 2647519"/>
              <a:gd name="connsiteY10" fmla="*/ 2521511 h 2612594"/>
              <a:gd name="connsiteX11" fmla="*/ 1645133 w 2647519"/>
              <a:gd name="connsiteY11" fmla="*/ 2521267 h 2612594"/>
              <a:gd name="connsiteX12" fmla="*/ 899801 w 2647519"/>
              <a:gd name="connsiteY12" fmla="*/ 2506503 h 2612594"/>
              <a:gd name="connsiteX13" fmla="*/ 942187 w 2647519"/>
              <a:gd name="connsiteY13" fmla="*/ 2517457 h 2612594"/>
              <a:gd name="connsiteX14" fmla="*/ 960285 w 2647519"/>
              <a:gd name="connsiteY14" fmla="*/ 2518409 h 2612594"/>
              <a:gd name="connsiteX15" fmla="*/ 1010767 w 2647519"/>
              <a:gd name="connsiteY15" fmla="*/ 2543175 h 2612594"/>
              <a:gd name="connsiteX16" fmla="*/ 1033627 w 2647519"/>
              <a:gd name="connsiteY16" fmla="*/ 2547937 h 2612594"/>
              <a:gd name="connsiteX17" fmla="*/ 1035057 w 2647519"/>
              <a:gd name="connsiteY17" fmla="*/ 2548414 h 2612594"/>
              <a:gd name="connsiteX18" fmla="*/ 1040295 w 2647519"/>
              <a:gd name="connsiteY18" fmla="*/ 2543175 h 2612594"/>
              <a:gd name="connsiteX19" fmla="*/ 1060297 w 2647519"/>
              <a:gd name="connsiteY19" fmla="*/ 2548890 h 2612594"/>
              <a:gd name="connsiteX20" fmla="*/ 1080300 w 2647519"/>
              <a:gd name="connsiteY20" fmla="*/ 2553652 h 2612594"/>
              <a:gd name="connsiteX21" fmla="*/ 1119713 w 2647519"/>
              <a:gd name="connsiteY21" fmla="*/ 2562818 h 2612594"/>
              <a:gd name="connsiteX22" fmla="*/ 1120305 w 2647519"/>
              <a:gd name="connsiteY22" fmla="*/ 2562225 h 2612594"/>
              <a:gd name="connsiteX23" fmla="*/ 1166025 w 2647519"/>
              <a:gd name="connsiteY23" fmla="*/ 2569845 h 2612594"/>
              <a:gd name="connsiteX24" fmla="*/ 1187932 w 2647519"/>
              <a:gd name="connsiteY24" fmla="*/ 2573655 h 2612594"/>
              <a:gd name="connsiteX25" fmla="*/ 1209840 w 2647519"/>
              <a:gd name="connsiteY25" fmla="*/ 2575560 h 2612594"/>
              <a:gd name="connsiteX26" fmla="*/ 1254607 w 2647519"/>
              <a:gd name="connsiteY26" fmla="*/ 2577465 h 2612594"/>
              <a:gd name="connsiteX27" fmla="*/ 1315567 w 2647519"/>
              <a:gd name="connsiteY27" fmla="*/ 2576512 h 2612594"/>
              <a:gd name="connsiteX28" fmla="*/ 1318213 w 2647519"/>
              <a:gd name="connsiteY28" fmla="*/ 2576512 h 2612594"/>
              <a:gd name="connsiteX29" fmla="*/ 1324140 w 2647519"/>
              <a:gd name="connsiteY29" fmla="*/ 2573178 h 2612594"/>
              <a:gd name="connsiteX30" fmla="*/ 1337475 w 2647519"/>
              <a:gd name="connsiteY30" fmla="*/ 2568892 h 2612594"/>
              <a:gd name="connsiteX31" fmla="*/ 1351048 w 2647519"/>
              <a:gd name="connsiteY31" fmla="*/ 2568654 h 2612594"/>
              <a:gd name="connsiteX32" fmla="*/ 1360335 w 2647519"/>
              <a:gd name="connsiteY32" fmla="*/ 2569844 h 2612594"/>
              <a:gd name="connsiteX33" fmla="*/ 1362835 w 2647519"/>
              <a:gd name="connsiteY33" fmla="*/ 2576512 h 2612594"/>
              <a:gd name="connsiteX34" fmla="*/ 1384147 w 2647519"/>
              <a:gd name="connsiteY34" fmla="*/ 2576512 h 2612594"/>
              <a:gd name="connsiteX35" fmla="*/ 1377480 w 2647519"/>
              <a:gd name="connsiteY35" fmla="*/ 2586037 h 2612594"/>
              <a:gd name="connsiteX36" fmla="*/ 1373670 w 2647519"/>
              <a:gd name="connsiteY36" fmla="*/ 2590800 h 2612594"/>
              <a:gd name="connsiteX37" fmla="*/ 1361287 w 2647519"/>
              <a:gd name="connsiteY37" fmla="*/ 2596515 h 2612594"/>
              <a:gd name="connsiteX38" fmla="*/ 1338427 w 2647519"/>
              <a:gd name="connsiteY38" fmla="*/ 2596515 h 2612594"/>
              <a:gd name="connsiteX39" fmla="*/ 1308900 w 2647519"/>
              <a:gd name="connsiteY39" fmla="*/ 2594610 h 2612594"/>
              <a:gd name="connsiteX40" fmla="*/ 1245082 w 2647519"/>
              <a:gd name="connsiteY40" fmla="*/ 2592705 h 2612594"/>
              <a:gd name="connsiteX41" fmla="*/ 1197457 w 2647519"/>
              <a:gd name="connsiteY41" fmla="*/ 2588895 h 2612594"/>
              <a:gd name="connsiteX42" fmla="*/ 1155547 w 2647519"/>
              <a:gd name="connsiteY42" fmla="*/ 2583180 h 2612594"/>
              <a:gd name="connsiteX43" fmla="*/ 1113637 w 2647519"/>
              <a:gd name="connsiteY43" fmla="*/ 2576512 h 2612594"/>
              <a:gd name="connsiteX44" fmla="*/ 1049820 w 2647519"/>
              <a:gd name="connsiteY44" fmla="*/ 2566987 h 2612594"/>
              <a:gd name="connsiteX45" fmla="*/ 1000290 w 2647519"/>
              <a:gd name="connsiteY45" fmla="*/ 2550795 h 2612594"/>
              <a:gd name="connsiteX46" fmla="*/ 1000863 w 2647519"/>
              <a:gd name="connsiteY46" fmla="*/ 2550379 h 2612594"/>
              <a:gd name="connsiteX47" fmla="*/ 971715 w 2647519"/>
              <a:gd name="connsiteY47" fmla="*/ 2541270 h 2612594"/>
              <a:gd name="connsiteX48" fmla="*/ 945997 w 2647519"/>
              <a:gd name="connsiteY48" fmla="*/ 2529840 h 2612594"/>
              <a:gd name="connsiteX49" fmla="*/ 916470 w 2647519"/>
              <a:gd name="connsiteY49" fmla="*/ 2520315 h 2612594"/>
              <a:gd name="connsiteX50" fmla="*/ 885990 w 2647519"/>
              <a:gd name="connsiteY50" fmla="*/ 2509837 h 2612594"/>
              <a:gd name="connsiteX51" fmla="*/ 899801 w 2647519"/>
              <a:gd name="connsiteY51" fmla="*/ 2506503 h 2612594"/>
              <a:gd name="connsiteX52" fmla="*/ 1460492 w 2647519"/>
              <a:gd name="connsiteY52" fmla="*/ 2486082 h 2612594"/>
              <a:gd name="connsiteX53" fmla="*/ 1445939 w 2647519"/>
              <a:gd name="connsiteY53" fmla="*/ 2488303 h 2612594"/>
              <a:gd name="connsiteX54" fmla="*/ 1345293 w 2647519"/>
              <a:gd name="connsiteY54" fmla="*/ 2493385 h 2612594"/>
              <a:gd name="connsiteX55" fmla="*/ 1378432 w 2647519"/>
              <a:gd name="connsiteY55" fmla="*/ 2497454 h 2612594"/>
              <a:gd name="connsiteX56" fmla="*/ 1387005 w 2647519"/>
              <a:gd name="connsiteY56" fmla="*/ 2495549 h 2612594"/>
              <a:gd name="connsiteX57" fmla="*/ 1446060 w 2647519"/>
              <a:gd name="connsiteY57" fmla="*/ 2488882 h 2612594"/>
              <a:gd name="connsiteX58" fmla="*/ 1455778 w 2647519"/>
              <a:gd name="connsiteY58" fmla="*/ 2486992 h 2612594"/>
              <a:gd name="connsiteX59" fmla="*/ 1550918 w 2647519"/>
              <a:gd name="connsiteY59" fmla="*/ 2472281 h 2612594"/>
              <a:gd name="connsiteX60" fmla="*/ 1501488 w 2647519"/>
              <a:gd name="connsiteY60" fmla="*/ 2479825 h 2612594"/>
              <a:gd name="connsiteX61" fmla="*/ 1518450 w 2647519"/>
              <a:gd name="connsiteY61" fmla="*/ 2480309 h 2612594"/>
              <a:gd name="connsiteX62" fmla="*/ 1542858 w 2647519"/>
              <a:gd name="connsiteY62" fmla="*/ 2475785 h 2612594"/>
              <a:gd name="connsiteX63" fmla="*/ 1731355 w 2647519"/>
              <a:gd name="connsiteY63" fmla="*/ 2470078 h 2612594"/>
              <a:gd name="connsiteX64" fmla="*/ 1576323 w 2647519"/>
              <a:gd name="connsiteY64" fmla="*/ 2511364 h 2612594"/>
              <a:gd name="connsiteX65" fmla="*/ 1654777 w 2647519"/>
              <a:gd name="connsiteY65" fmla="*/ 2493883 h 2612594"/>
              <a:gd name="connsiteX66" fmla="*/ 737400 w 2647519"/>
              <a:gd name="connsiteY66" fmla="*/ 2450782 h 2612594"/>
              <a:gd name="connsiteX67" fmla="*/ 846937 w 2647519"/>
              <a:gd name="connsiteY67" fmla="*/ 2497454 h 2612594"/>
              <a:gd name="connsiteX68" fmla="*/ 885990 w 2647519"/>
              <a:gd name="connsiteY68" fmla="*/ 2509837 h 2612594"/>
              <a:gd name="connsiteX69" fmla="*/ 915517 w 2647519"/>
              <a:gd name="connsiteY69" fmla="*/ 2520314 h 2612594"/>
              <a:gd name="connsiteX70" fmla="*/ 945045 w 2647519"/>
              <a:gd name="connsiteY70" fmla="*/ 2529839 h 2612594"/>
              <a:gd name="connsiteX71" fmla="*/ 970762 w 2647519"/>
              <a:gd name="connsiteY71" fmla="*/ 2541269 h 2612594"/>
              <a:gd name="connsiteX72" fmla="*/ 965047 w 2647519"/>
              <a:gd name="connsiteY72" fmla="*/ 2546032 h 2612594"/>
              <a:gd name="connsiteX73" fmla="*/ 949807 w 2647519"/>
              <a:gd name="connsiteY73" fmla="*/ 2543174 h 2612594"/>
              <a:gd name="connsiteX74" fmla="*/ 895515 w 2647519"/>
              <a:gd name="connsiteY74" fmla="*/ 2523172 h 2612594"/>
              <a:gd name="connsiteX75" fmla="*/ 868845 w 2647519"/>
              <a:gd name="connsiteY75" fmla="*/ 2512694 h 2612594"/>
              <a:gd name="connsiteX76" fmla="*/ 842175 w 2647519"/>
              <a:gd name="connsiteY76" fmla="*/ 2501264 h 2612594"/>
              <a:gd name="connsiteX77" fmla="*/ 806932 w 2647519"/>
              <a:gd name="connsiteY77" fmla="*/ 2488882 h 2612594"/>
              <a:gd name="connsiteX78" fmla="*/ 776452 w 2647519"/>
              <a:gd name="connsiteY78" fmla="*/ 2475547 h 2612594"/>
              <a:gd name="connsiteX79" fmla="*/ 752640 w 2647519"/>
              <a:gd name="connsiteY79" fmla="*/ 2463164 h 2612594"/>
              <a:gd name="connsiteX80" fmla="*/ 737400 w 2647519"/>
              <a:gd name="connsiteY80" fmla="*/ 2450782 h 2612594"/>
              <a:gd name="connsiteX81" fmla="*/ 782168 w 2647519"/>
              <a:gd name="connsiteY81" fmla="*/ 2426970 h 2612594"/>
              <a:gd name="connsiteX82" fmla="*/ 834555 w 2647519"/>
              <a:gd name="connsiteY82" fmla="*/ 2453640 h 2612594"/>
              <a:gd name="connsiteX83" fmla="*/ 827888 w 2647519"/>
              <a:gd name="connsiteY83" fmla="*/ 2457450 h 2612594"/>
              <a:gd name="connsiteX84" fmla="*/ 766928 w 2647519"/>
              <a:gd name="connsiteY84" fmla="*/ 2427922 h 2612594"/>
              <a:gd name="connsiteX85" fmla="*/ 782168 w 2647519"/>
              <a:gd name="connsiteY85" fmla="*/ 2426970 h 2612594"/>
              <a:gd name="connsiteX86" fmla="*/ 588810 w 2647519"/>
              <a:gd name="connsiteY86" fmla="*/ 2362200 h 2612594"/>
              <a:gd name="connsiteX87" fmla="*/ 653580 w 2647519"/>
              <a:gd name="connsiteY87" fmla="*/ 2398395 h 2612594"/>
              <a:gd name="connsiteX88" fmla="*/ 666915 w 2647519"/>
              <a:gd name="connsiteY88" fmla="*/ 2413635 h 2612594"/>
              <a:gd name="connsiteX89" fmla="*/ 636435 w 2647519"/>
              <a:gd name="connsiteY89" fmla="*/ 2397442 h 2612594"/>
              <a:gd name="connsiteX90" fmla="*/ 613575 w 2647519"/>
              <a:gd name="connsiteY90" fmla="*/ 2383155 h 2612594"/>
              <a:gd name="connsiteX91" fmla="*/ 588810 w 2647519"/>
              <a:gd name="connsiteY91" fmla="*/ 2362200 h 2612594"/>
              <a:gd name="connsiteX92" fmla="*/ 702387 w 2647519"/>
              <a:gd name="connsiteY92" fmla="*/ 2337759 h 2612594"/>
              <a:gd name="connsiteX93" fmla="*/ 702396 w 2647519"/>
              <a:gd name="connsiteY93" fmla="*/ 2338030 h 2612594"/>
              <a:gd name="connsiteX94" fmla="*/ 705613 w 2647519"/>
              <a:gd name="connsiteY94" fmla="*/ 2341924 h 2612594"/>
              <a:gd name="connsiteX95" fmla="*/ 705967 w 2647519"/>
              <a:gd name="connsiteY95" fmla="*/ 2340292 h 2612594"/>
              <a:gd name="connsiteX96" fmla="*/ 2093409 w 2647519"/>
              <a:gd name="connsiteY96" fmla="*/ 2275234 h 2612594"/>
              <a:gd name="connsiteX97" fmla="*/ 2089950 w 2647519"/>
              <a:gd name="connsiteY97" fmla="*/ 2275522 h 2612594"/>
              <a:gd name="connsiteX98" fmla="*/ 2032800 w 2647519"/>
              <a:gd name="connsiteY98" fmla="*/ 2316480 h 2612594"/>
              <a:gd name="connsiteX99" fmla="*/ 1976602 w 2647519"/>
              <a:gd name="connsiteY99" fmla="*/ 2346960 h 2612594"/>
              <a:gd name="connsiteX100" fmla="*/ 1936597 w 2647519"/>
              <a:gd name="connsiteY100" fmla="*/ 2370772 h 2612594"/>
              <a:gd name="connsiteX101" fmla="*/ 1914690 w 2647519"/>
              <a:gd name="connsiteY101" fmla="*/ 2380297 h 2612594"/>
              <a:gd name="connsiteX102" fmla="*/ 1891830 w 2647519"/>
              <a:gd name="connsiteY102" fmla="*/ 2389822 h 2612594"/>
              <a:gd name="connsiteX103" fmla="*/ 1864207 w 2647519"/>
              <a:gd name="connsiteY103" fmla="*/ 2404110 h 2612594"/>
              <a:gd name="connsiteX104" fmla="*/ 1843252 w 2647519"/>
              <a:gd name="connsiteY104" fmla="*/ 2416492 h 2612594"/>
              <a:gd name="connsiteX105" fmla="*/ 1812772 w 2647519"/>
              <a:gd name="connsiteY105" fmla="*/ 2428875 h 2612594"/>
              <a:gd name="connsiteX106" fmla="*/ 1781340 w 2647519"/>
              <a:gd name="connsiteY106" fmla="*/ 2440305 h 2612594"/>
              <a:gd name="connsiteX107" fmla="*/ 1772767 w 2647519"/>
              <a:gd name="connsiteY107" fmla="*/ 2448877 h 2612594"/>
              <a:gd name="connsiteX108" fmla="*/ 1759432 w 2647519"/>
              <a:gd name="connsiteY108" fmla="*/ 2453640 h 2612594"/>
              <a:gd name="connsiteX109" fmla="*/ 1726095 w 2647519"/>
              <a:gd name="connsiteY109" fmla="*/ 2459355 h 2612594"/>
              <a:gd name="connsiteX110" fmla="*/ 1683232 w 2647519"/>
              <a:gd name="connsiteY110" fmla="*/ 2472690 h 2612594"/>
              <a:gd name="connsiteX111" fmla="*/ 1644180 w 2647519"/>
              <a:gd name="connsiteY111" fmla="*/ 2485072 h 2612594"/>
              <a:gd name="connsiteX112" fmla="*/ 1601317 w 2647519"/>
              <a:gd name="connsiteY112" fmla="*/ 2497455 h 2612594"/>
              <a:gd name="connsiteX113" fmla="*/ 1547977 w 2647519"/>
              <a:gd name="connsiteY113" fmla="*/ 2510790 h 2612594"/>
              <a:gd name="connsiteX114" fmla="*/ 1472730 w 2647519"/>
              <a:gd name="connsiteY114" fmla="*/ 2523172 h 2612594"/>
              <a:gd name="connsiteX115" fmla="*/ 1470825 w 2647519"/>
              <a:gd name="connsiteY115" fmla="*/ 2526030 h 2612594"/>
              <a:gd name="connsiteX116" fmla="*/ 1434646 w 2647519"/>
              <a:gd name="connsiteY116" fmla="*/ 2535075 h 2612594"/>
              <a:gd name="connsiteX117" fmla="*/ 1435583 w 2647519"/>
              <a:gd name="connsiteY117" fmla="*/ 2535555 h 2612594"/>
              <a:gd name="connsiteX118" fmla="*/ 1475761 w 2647519"/>
              <a:gd name="connsiteY118" fmla="*/ 2525510 h 2612594"/>
              <a:gd name="connsiteX119" fmla="*/ 1476540 w 2647519"/>
              <a:gd name="connsiteY119" fmla="*/ 2523172 h 2612594"/>
              <a:gd name="connsiteX120" fmla="*/ 1551788 w 2647519"/>
              <a:gd name="connsiteY120" fmla="*/ 2510790 h 2612594"/>
              <a:gd name="connsiteX121" fmla="*/ 1605128 w 2647519"/>
              <a:gd name="connsiteY121" fmla="*/ 2497455 h 2612594"/>
              <a:gd name="connsiteX122" fmla="*/ 1647990 w 2647519"/>
              <a:gd name="connsiteY122" fmla="*/ 2485072 h 2612594"/>
              <a:gd name="connsiteX123" fmla="*/ 1687043 w 2647519"/>
              <a:gd name="connsiteY123" fmla="*/ 2472690 h 2612594"/>
              <a:gd name="connsiteX124" fmla="*/ 1729905 w 2647519"/>
              <a:gd name="connsiteY124" fmla="*/ 2459355 h 2612594"/>
              <a:gd name="connsiteX125" fmla="*/ 1763243 w 2647519"/>
              <a:gd name="connsiteY125" fmla="*/ 2453640 h 2612594"/>
              <a:gd name="connsiteX126" fmla="*/ 1740675 w 2647519"/>
              <a:gd name="connsiteY126" fmla="*/ 2467181 h 2612594"/>
              <a:gd name="connsiteX127" fmla="*/ 1741335 w 2647519"/>
              <a:gd name="connsiteY127" fmla="*/ 2466975 h 2612594"/>
              <a:gd name="connsiteX128" fmla="*/ 1765148 w 2647519"/>
              <a:gd name="connsiteY128" fmla="*/ 2452687 h 2612594"/>
              <a:gd name="connsiteX129" fmla="*/ 1778483 w 2647519"/>
              <a:gd name="connsiteY129" fmla="*/ 2447925 h 2612594"/>
              <a:gd name="connsiteX130" fmla="*/ 1779371 w 2647519"/>
              <a:gd name="connsiteY130" fmla="*/ 2447679 h 2612594"/>
              <a:gd name="connsiteX131" fmla="*/ 1785150 w 2647519"/>
              <a:gd name="connsiteY131" fmla="*/ 2441257 h 2612594"/>
              <a:gd name="connsiteX132" fmla="*/ 1816583 w 2647519"/>
              <a:gd name="connsiteY132" fmla="*/ 2429827 h 2612594"/>
              <a:gd name="connsiteX133" fmla="*/ 1847063 w 2647519"/>
              <a:gd name="connsiteY133" fmla="*/ 2417445 h 2612594"/>
              <a:gd name="connsiteX134" fmla="*/ 1868018 w 2647519"/>
              <a:gd name="connsiteY134" fmla="*/ 2405062 h 2612594"/>
              <a:gd name="connsiteX135" fmla="*/ 1895640 w 2647519"/>
              <a:gd name="connsiteY135" fmla="*/ 2390775 h 2612594"/>
              <a:gd name="connsiteX136" fmla="*/ 1918500 w 2647519"/>
              <a:gd name="connsiteY136" fmla="*/ 2381250 h 2612594"/>
              <a:gd name="connsiteX137" fmla="*/ 1934176 w 2647519"/>
              <a:gd name="connsiteY137" fmla="*/ 2374435 h 2612594"/>
              <a:gd name="connsiteX138" fmla="*/ 1942313 w 2647519"/>
              <a:gd name="connsiteY138" fmla="*/ 2368867 h 2612594"/>
              <a:gd name="connsiteX139" fmla="*/ 1982318 w 2647519"/>
              <a:gd name="connsiteY139" fmla="*/ 2345055 h 2612594"/>
              <a:gd name="connsiteX140" fmla="*/ 2038515 w 2647519"/>
              <a:gd name="connsiteY140" fmla="*/ 2314575 h 2612594"/>
              <a:gd name="connsiteX141" fmla="*/ 460060 w 2647519"/>
              <a:gd name="connsiteY141" fmla="*/ 2262062 h 2612594"/>
              <a:gd name="connsiteX142" fmla="*/ 463676 w 2647519"/>
              <a:gd name="connsiteY142" fmla="*/ 2265164 h 2612594"/>
              <a:gd name="connsiteX143" fmla="*/ 464911 w 2647519"/>
              <a:gd name="connsiteY143" fmla="*/ 2265793 h 2612594"/>
              <a:gd name="connsiteX144" fmla="*/ 2099802 w 2647519"/>
              <a:gd name="connsiteY144" fmla="*/ 2237197 h 2612594"/>
              <a:gd name="connsiteX145" fmla="*/ 2099475 w 2647519"/>
              <a:gd name="connsiteY145" fmla="*/ 2237422 h 2612594"/>
              <a:gd name="connsiteX146" fmla="*/ 2099475 w 2647519"/>
              <a:gd name="connsiteY146" fmla="*/ 2237694 h 2612594"/>
              <a:gd name="connsiteX147" fmla="*/ 2100989 w 2647519"/>
              <a:gd name="connsiteY147" fmla="*/ 2237910 h 2612594"/>
              <a:gd name="connsiteX148" fmla="*/ 2101380 w 2647519"/>
              <a:gd name="connsiteY148" fmla="*/ 2237422 h 2612594"/>
              <a:gd name="connsiteX149" fmla="*/ 2120380 w 2647519"/>
              <a:gd name="connsiteY149" fmla="*/ 2222979 h 2612594"/>
              <a:gd name="connsiteX150" fmla="*/ 2114756 w 2647519"/>
              <a:gd name="connsiteY150" fmla="*/ 2226864 h 2612594"/>
              <a:gd name="connsiteX151" fmla="*/ 2113762 w 2647519"/>
              <a:gd name="connsiteY151" fmla="*/ 2227897 h 2612594"/>
              <a:gd name="connsiteX152" fmla="*/ 2117618 w 2647519"/>
              <a:gd name="connsiteY152" fmla="*/ 2225429 h 2612594"/>
              <a:gd name="connsiteX153" fmla="*/ 382287 w 2647519"/>
              <a:gd name="connsiteY153" fmla="*/ 2175002 h 2612594"/>
              <a:gd name="connsiteX154" fmla="*/ 418261 w 2647519"/>
              <a:gd name="connsiteY154" fmla="*/ 2217358 h 2612594"/>
              <a:gd name="connsiteX155" fmla="*/ 389737 w 2647519"/>
              <a:gd name="connsiteY155" fmla="*/ 2183129 h 2612594"/>
              <a:gd name="connsiteX156" fmla="*/ 2187820 w 2647519"/>
              <a:gd name="connsiteY156" fmla="*/ 2174974 h 2612594"/>
              <a:gd name="connsiteX157" fmla="*/ 2187735 w 2647519"/>
              <a:gd name="connsiteY157" fmla="*/ 2175004 h 2612594"/>
              <a:gd name="connsiteX158" fmla="*/ 2187105 w 2647519"/>
              <a:gd name="connsiteY158" fmla="*/ 2179320 h 2612594"/>
              <a:gd name="connsiteX159" fmla="*/ 2171865 w 2647519"/>
              <a:gd name="connsiteY159" fmla="*/ 2196465 h 2612594"/>
              <a:gd name="connsiteX160" fmla="*/ 2153767 w 2647519"/>
              <a:gd name="connsiteY160" fmla="*/ 2216467 h 2612594"/>
              <a:gd name="connsiteX161" fmla="*/ 2154858 w 2647519"/>
              <a:gd name="connsiteY161" fmla="*/ 2216216 h 2612594"/>
              <a:gd name="connsiteX162" fmla="*/ 2171865 w 2647519"/>
              <a:gd name="connsiteY162" fmla="*/ 2197417 h 2612594"/>
              <a:gd name="connsiteX163" fmla="*/ 2187105 w 2647519"/>
              <a:gd name="connsiteY163" fmla="*/ 2180272 h 2612594"/>
              <a:gd name="connsiteX164" fmla="*/ 2187820 w 2647519"/>
              <a:gd name="connsiteY164" fmla="*/ 2174974 h 2612594"/>
              <a:gd name="connsiteX165" fmla="*/ 475386 w 2647519"/>
              <a:gd name="connsiteY165" fmla="*/ 2153525 h 2612594"/>
              <a:gd name="connsiteX166" fmla="*/ 477272 w 2647519"/>
              <a:gd name="connsiteY166" fmla="*/ 2155822 h 2612594"/>
              <a:gd name="connsiteX167" fmla="*/ 477367 w 2647519"/>
              <a:gd name="connsiteY167" fmla="*/ 2155507 h 2612594"/>
              <a:gd name="connsiteX168" fmla="*/ 334493 w 2647519"/>
              <a:gd name="connsiteY168" fmla="*/ 2131694 h 2612594"/>
              <a:gd name="connsiteX169" fmla="*/ 359258 w 2647519"/>
              <a:gd name="connsiteY169" fmla="*/ 2147887 h 2612594"/>
              <a:gd name="connsiteX170" fmla="*/ 360474 w 2647519"/>
              <a:gd name="connsiteY170" fmla="*/ 2149319 h 2612594"/>
              <a:gd name="connsiteX171" fmla="*/ 371759 w 2647519"/>
              <a:gd name="connsiteY171" fmla="*/ 2151816 h 2612594"/>
              <a:gd name="connsiteX172" fmla="*/ 397357 w 2647519"/>
              <a:gd name="connsiteY172" fmla="*/ 2175509 h 2612594"/>
              <a:gd name="connsiteX173" fmla="*/ 432600 w 2647519"/>
              <a:gd name="connsiteY173" fmla="*/ 2204084 h 2612594"/>
              <a:gd name="connsiteX174" fmla="*/ 447840 w 2647519"/>
              <a:gd name="connsiteY174" fmla="*/ 2225039 h 2612594"/>
              <a:gd name="connsiteX175" fmla="*/ 456412 w 2647519"/>
              <a:gd name="connsiteY175" fmla="*/ 2235517 h 2612594"/>
              <a:gd name="connsiteX176" fmla="*/ 492607 w 2647519"/>
              <a:gd name="connsiteY176" fmla="*/ 2265997 h 2612594"/>
              <a:gd name="connsiteX177" fmla="*/ 482130 w 2647519"/>
              <a:gd name="connsiteY177" fmla="*/ 2274569 h 2612594"/>
              <a:gd name="connsiteX178" fmla="*/ 448422 w 2647519"/>
              <a:gd name="connsiteY178" fmla="*/ 2237115 h 2612594"/>
              <a:gd name="connsiteX179" fmla="*/ 446888 w 2647519"/>
              <a:gd name="connsiteY179" fmla="*/ 2237422 h 2612594"/>
              <a:gd name="connsiteX180" fmla="*/ 478787 w 2647519"/>
              <a:gd name="connsiteY180" fmla="*/ 2272865 h 2612594"/>
              <a:gd name="connsiteX181" fmla="*/ 482130 w 2647519"/>
              <a:gd name="connsiteY181" fmla="*/ 2274569 h 2612594"/>
              <a:gd name="connsiteX182" fmla="*/ 492608 w 2647519"/>
              <a:gd name="connsiteY182" fmla="*/ 2265997 h 2612594"/>
              <a:gd name="connsiteX183" fmla="*/ 583095 w 2647519"/>
              <a:gd name="connsiteY183" fmla="*/ 2337434 h 2612594"/>
              <a:gd name="connsiteX184" fmla="*/ 564998 w 2647519"/>
              <a:gd name="connsiteY184" fmla="*/ 2343149 h 2612594"/>
              <a:gd name="connsiteX185" fmla="*/ 571665 w 2647519"/>
              <a:gd name="connsiteY185" fmla="*/ 2347912 h 2612594"/>
              <a:gd name="connsiteX186" fmla="*/ 544995 w 2647519"/>
              <a:gd name="connsiteY186" fmla="*/ 2348864 h 2612594"/>
              <a:gd name="connsiteX187" fmla="*/ 527850 w 2647519"/>
              <a:gd name="connsiteY187" fmla="*/ 2337434 h 2612594"/>
              <a:gd name="connsiteX188" fmla="*/ 511658 w 2647519"/>
              <a:gd name="connsiteY188" fmla="*/ 2325052 h 2612594"/>
              <a:gd name="connsiteX189" fmla="*/ 471653 w 2647519"/>
              <a:gd name="connsiteY189" fmla="*/ 2291714 h 2612594"/>
              <a:gd name="connsiteX190" fmla="*/ 434505 w 2647519"/>
              <a:gd name="connsiteY190" fmla="*/ 2258377 h 2612594"/>
              <a:gd name="connsiteX191" fmla="*/ 400215 w 2647519"/>
              <a:gd name="connsiteY191" fmla="*/ 2225039 h 2612594"/>
              <a:gd name="connsiteX192" fmla="*/ 384023 w 2647519"/>
              <a:gd name="connsiteY192" fmla="*/ 2208847 h 2612594"/>
              <a:gd name="connsiteX193" fmla="*/ 368783 w 2647519"/>
              <a:gd name="connsiteY193" fmla="*/ 2191702 h 2612594"/>
              <a:gd name="connsiteX194" fmla="*/ 374498 w 2647519"/>
              <a:gd name="connsiteY194" fmla="*/ 2184082 h 2612594"/>
              <a:gd name="connsiteX195" fmla="*/ 393548 w 2647519"/>
              <a:gd name="connsiteY195" fmla="*/ 2201227 h 2612594"/>
              <a:gd name="connsiteX196" fmla="*/ 414503 w 2647519"/>
              <a:gd name="connsiteY196" fmla="*/ 2217419 h 2612594"/>
              <a:gd name="connsiteX197" fmla="*/ 440220 w 2647519"/>
              <a:gd name="connsiteY197" fmla="*/ 2245042 h 2612594"/>
              <a:gd name="connsiteX198" fmla="*/ 442406 w 2647519"/>
              <a:gd name="connsiteY198" fmla="*/ 2246917 h 2612594"/>
              <a:gd name="connsiteX199" fmla="*/ 414503 w 2647519"/>
              <a:gd name="connsiteY199" fmla="*/ 2217419 h 2612594"/>
              <a:gd name="connsiteX200" fmla="*/ 394500 w 2647519"/>
              <a:gd name="connsiteY200" fmla="*/ 2201227 h 2612594"/>
              <a:gd name="connsiteX201" fmla="*/ 375450 w 2647519"/>
              <a:gd name="connsiteY201" fmla="*/ 2184082 h 2612594"/>
              <a:gd name="connsiteX202" fmla="*/ 354495 w 2647519"/>
              <a:gd name="connsiteY202" fmla="*/ 2158364 h 2612594"/>
              <a:gd name="connsiteX203" fmla="*/ 334493 w 2647519"/>
              <a:gd name="connsiteY203" fmla="*/ 2131694 h 2612594"/>
              <a:gd name="connsiteX204" fmla="*/ 2432850 w 2647519"/>
              <a:gd name="connsiteY204" fmla="*/ 1980247 h 2612594"/>
              <a:gd name="connsiteX205" fmla="*/ 2432367 w 2647519"/>
              <a:gd name="connsiteY205" fmla="*/ 1980454 h 2612594"/>
              <a:gd name="connsiteX206" fmla="*/ 2421964 w 2647519"/>
              <a:gd name="connsiteY206" fmla="*/ 2005422 h 2612594"/>
              <a:gd name="connsiteX207" fmla="*/ 2422850 w 2647519"/>
              <a:gd name="connsiteY207" fmla="*/ 1860918 h 2612594"/>
              <a:gd name="connsiteX208" fmla="*/ 2397608 w 2647519"/>
              <a:gd name="connsiteY208" fmla="*/ 1897379 h 2612594"/>
              <a:gd name="connsiteX209" fmla="*/ 2385225 w 2647519"/>
              <a:gd name="connsiteY209" fmla="*/ 1920239 h 2612594"/>
              <a:gd name="connsiteX210" fmla="*/ 2372843 w 2647519"/>
              <a:gd name="connsiteY210" fmla="*/ 1941194 h 2612594"/>
              <a:gd name="connsiteX211" fmla="*/ 2343315 w 2647519"/>
              <a:gd name="connsiteY211" fmla="*/ 1980247 h 2612594"/>
              <a:gd name="connsiteX212" fmla="*/ 2317598 w 2647519"/>
              <a:gd name="connsiteY212" fmla="*/ 2019299 h 2612594"/>
              <a:gd name="connsiteX213" fmla="*/ 2294738 w 2647519"/>
              <a:gd name="connsiteY213" fmla="*/ 2050732 h 2612594"/>
              <a:gd name="connsiteX214" fmla="*/ 2292832 w 2647519"/>
              <a:gd name="connsiteY214" fmla="*/ 2051897 h 2612594"/>
              <a:gd name="connsiteX215" fmla="*/ 2291272 w 2647519"/>
              <a:gd name="connsiteY215" fmla="*/ 2054208 h 2612594"/>
              <a:gd name="connsiteX216" fmla="*/ 2293785 w 2647519"/>
              <a:gd name="connsiteY216" fmla="*/ 2052637 h 2612594"/>
              <a:gd name="connsiteX217" fmla="*/ 2316645 w 2647519"/>
              <a:gd name="connsiteY217" fmla="*/ 2021205 h 2612594"/>
              <a:gd name="connsiteX218" fmla="*/ 2342363 w 2647519"/>
              <a:gd name="connsiteY218" fmla="*/ 1982152 h 2612594"/>
              <a:gd name="connsiteX219" fmla="*/ 2371890 w 2647519"/>
              <a:gd name="connsiteY219" fmla="*/ 1943100 h 2612594"/>
              <a:gd name="connsiteX220" fmla="*/ 2384273 w 2647519"/>
              <a:gd name="connsiteY220" fmla="*/ 1922145 h 2612594"/>
              <a:gd name="connsiteX221" fmla="*/ 2396655 w 2647519"/>
              <a:gd name="connsiteY221" fmla="*/ 1899285 h 2612594"/>
              <a:gd name="connsiteX222" fmla="*/ 2422373 w 2647519"/>
              <a:gd name="connsiteY222" fmla="*/ 1862137 h 2612594"/>
              <a:gd name="connsiteX223" fmla="*/ 2521433 w 2647519"/>
              <a:gd name="connsiteY223" fmla="*/ 1847850 h 2612594"/>
              <a:gd name="connsiteX224" fmla="*/ 2509050 w 2647519"/>
              <a:gd name="connsiteY224" fmla="*/ 1884997 h 2612594"/>
              <a:gd name="connsiteX225" fmla="*/ 2487143 w 2647519"/>
              <a:gd name="connsiteY225" fmla="*/ 1925002 h 2612594"/>
              <a:gd name="connsiteX226" fmla="*/ 2465235 w 2647519"/>
              <a:gd name="connsiteY226" fmla="*/ 1965960 h 2612594"/>
              <a:gd name="connsiteX227" fmla="*/ 2445233 w 2647519"/>
              <a:gd name="connsiteY227" fmla="*/ 1991677 h 2612594"/>
              <a:gd name="connsiteX228" fmla="*/ 2458568 w 2647519"/>
              <a:gd name="connsiteY228" fmla="*/ 1965007 h 2612594"/>
              <a:gd name="connsiteX229" fmla="*/ 2469998 w 2647519"/>
              <a:gd name="connsiteY229" fmla="*/ 1938337 h 2612594"/>
              <a:gd name="connsiteX230" fmla="*/ 2478570 w 2647519"/>
              <a:gd name="connsiteY230" fmla="*/ 1924050 h 2612594"/>
              <a:gd name="connsiteX231" fmla="*/ 2490000 w 2647519"/>
              <a:gd name="connsiteY231" fmla="*/ 1905000 h 2612594"/>
              <a:gd name="connsiteX232" fmla="*/ 2500478 w 2647519"/>
              <a:gd name="connsiteY232" fmla="*/ 1885950 h 2612594"/>
              <a:gd name="connsiteX233" fmla="*/ 2521433 w 2647519"/>
              <a:gd name="connsiteY233" fmla="*/ 1847850 h 2612594"/>
              <a:gd name="connsiteX234" fmla="*/ 2459780 w 2647519"/>
              <a:gd name="connsiteY234" fmla="*/ 1766202 h 2612594"/>
              <a:gd name="connsiteX235" fmla="*/ 2436660 w 2647519"/>
              <a:gd name="connsiteY235" fmla="*/ 1806892 h 2612594"/>
              <a:gd name="connsiteX236" fmla="*/ 2436235 w 2647519"/>
              <a:gd name="connsiteY236" fmla="*/ 1807870 h 2612594"/>
              <a:gd name="connsiteX237" fmla="*/ 2459520 w 2647519"/>
              <a:gd name="connsiteY237" fmla="*/ 1766887 h 2612594"/>
              <a:gd name="connsiteX238" fmla="*/ 2472460 w 2647519"/>
              <a:gd name="connsiteY238" fmla="*/ 1674043 h 2612594"/>
              <a:gd name="connsiteX239" fmla="*/ 2444672 w 2647519"/>
              <a:gd name="connsiteY239" fmla="*/ 1749965 h 2612594"/>
              <a:gd name="connsiteX240" fmla="*/ 2386218 w 2647519"/>
              <a:gd name="connsiteY240" fmla="*/ 1869449 h 2612594"/>
              <a:gd name="connsiteX241" fmla="*/ 2377660 w 2647519"/>
              <a:gd name="connsiteY241" fmla="*/ 1882980 h 2612594"/>
              <a:gd name="connsiteX242" fmla="*/ 2377605 w 2647519"/>
              <a:gd name="connsiteY242" fmla="*/ 1883092 h 2612594"/>
              <a:gd name="connsiteX243" fmla="*/ 2357602 w 2647519"/>
              <a:gd name="connsiteY243" fmla="*/ 1917382 h 2612594"/>
              <a:gd name="connsiteX244" fmla="*/ 2337600 w 2647519"/>
              <a:gd name="connsiteY244" fmla="*/ 1954530 h 2612594"/>
              <a:gd name="connsiteX245" fmla="*/ 2314740 w 2647519"/>
              <a:gd name="connsiteY245" fmla="*/ 1983105 h 2612594"/>
              <a:gd name="connsiteX246" fmla="*/ 2295690 w 2647519"/>
              <a:gd name="connsiteY246" fmla="*/ 2015490 h 2612594"/>
              <a:gd name="connsiteX247" fmla="*/ 2183295 w 2647519"/>
              <a:gd name="connsiteY247" fmla="*/ 2142172 h 2612594"/>
              <a:gd name="connsiteX248" fmla="*/ 2146147 w 2647519"/>
              <a:gd name="connsiteY248" fmla="*/ 2173605 h 2612594"/>
              <a:gd name="connsiteX249" fmla="*/ 2142583 w 2647519"/>
              <a:gd name="connsiteY249" fmla="*/ 2176315 h 2612594"/>
              <a:gd name="connsiteX250" fmla="*/ 2141046 w 2647519"/>
              <a:gd name="connsiteY250" fmla="*/ 2177871 h 2612594"/>
              <a:gd name="connsiteX251" fmla="*/ 2125512 w 2647519"/>
              <a:gd name="connsiteY251" fmla="*/ 2190534 h 2612594"/>
              <a:gd name="connsiteX252" fmla="*/ 2112810 w 2647519"/>
              <a:gd name="connsiteY252" fmla="*/ 2205037 h 2612594"/>
              <a:gd name="connsiteX253" fmla="*/ 2066137 w 2647519"/>
              <a:gd name="connsiteY253" fmla="*/ 2240280 h 2612594"/>
              <a:gd name="connsiteX254" fmla="*/ 2058824 w 2647519"/>
              <a:gd name="connsiteY254" fmla="*/ 2244900 h 2612594"/>
              <a:gd name="connsiteX255" fmla="*/ 2038960 w 2647519"/>
              <a:gd name="connsiteY255" fmla="*/ 2261093 h 2612594"/>
              <a:gd name="connsiteX256" fmla="*/ 2036092 w 2647519"/>
              <a:gd name="connsiteY256" fmla="*/ 2262956 h 2612594"/>
              <a:gd name="connsiteX257" fmla="*/ 2031847 w 2647519"/>
              <a:gd name="connsiteY257" fmla="*/ 2266950 h 2612594"/>
              <a:gd name="connsiteX258" fmla="*/ 1994700 w 2647519"/>
              <a:gd name="connsiteY258" fmla="*/ 2291715 h 2612594"/>
              <a:gd name="connsiteX259" fmla="*/ 1957552 w 2647519"/>
              <a:gd name="connsiteY259" fmla="*/ 2314575 h 2612594"/>
              <a:gd name="connsiteX260" fmla="*/ 1953300 w 2647519"/>
              <a:gd name="connsiteY260" fmla="*/ 2316730 h 2612594"/>
              <a:gd name="connsiteX261" fmla="*/ 1928148 w 2647519"/>
              <a:gd name="connsiteY261" fmla="*/ 2333067 h 2612594"/>
              <a:gd name="connsiteX262" fmla="*/ 1920351 w 2647519"/>
              <a:gd name="connsiteY262" fmla="*/ 2337000 h 2612594"/>
              <a:gd name="connsiteX263" fmla="*/ 1912785 w 2647519"/>
              <a:gd name="connsiteY263" fmla="*/ 2342197 h 2612594"/>
              <a:gd name="connsiteX264" fmla="*/ 1887067 w 2647519"/>
              <a:gd name="connsiteY264" fmla="*/ 2356485 h 2612594"/>
              <a:gd name="connsiteX265" fmla="*/ 1863038 w 2647519"/>
              <a:gd name="connsiteY265" fmla="*/ 2365909 h 2612594"/>
              <a:gd name="connsiteX266" fmla="*/ 1809483 w 2647519"/>
              <a:gd name="connsiteY266" fmla="*/ 2392922 h 2612594"/>
              <a:gd name="connsiteX267" fmla="*/ 1683836 w 2647519"/>
              <a:gd name="connsiteY267" fmla="*/ 2439784 h 2612594"/>
              <a:gd name="connsiteX268" fmla="*/ 1596280 w 2647519"/>
              <a:gd name="connsiteY268" fmla="*/ 2462297 h 2612594"/>
              <a:gd name="connsiteX269" fmla="*/ 1667040 w 2647519"/>
              <a:gd name="connsiteY269" fmla="*/ 2448877 h 2612594"/>
              <a:gd name="connsiteX270" fmla="*/ 1680375 w 2647519"/>
              <a:gd name="connsiteY270" fmla="*/ 2446019 h 2612594"/>
              <a:gd name="connsiteX271" fmla="*/ 1723237 w 2647519"/>
              <a:gd name="connsiteY271" fmla="*/ 2430779 h 2612594"/>
              <a:gd name="connsiteX272" fmla="*/ 1749907 w 2647519"/>
              <a:gd name="connsiteY272" fmla="*/ 2422207 h 2612594"/>
              <a:gd name="connsiteX273" fmla="*/ 1792770 w 2647519"/>
              <a:gd name="connsiteY273" fmla="*/ 2400299 h 2612594"/>
              <a:gd name="connsiteX274" fmla="*/ 1841347 w 2647519"/>
              <a:gd name="connsiteY274" fmla="*/ 2383154 h 2612594"/>
              <a:gd name="connsiteX275" fmla="*/ 1872470 w 2647519"/>
              <a:gd name="connsiteY275" fmla="*/ 2370949 h 2612594"/>
              <a:gd name="connsiteX276" fmla="*/ 1886115 w 2647519"/>
              <a:gd name="connsiteY276" fmla="*/ 2363152 h 2612594"/>
              <a:gd name="connsiteX277" fmla="*/ 1898496 w 2647519"/>
              <a:gd name="connsiteY277" fmla="*/ 2359343 h 2612594"/>
              <a:gd name="connsiteX278" fmla="*/ 1915642 w 2647519"/>
              <a:gd name="connsiteY278" fmla="*/ 2349817 h 2612594"/>
              <a:gd name="connsiteX279" fmla="*/ 1920147 w 2647519"/>
              <a:gd name="connsiteY279" fmla="*/ 2346686 h 2612594"/>
              <a:gd name="connsiteX280" fmla="*/ 1931835 w 2647519"/>
              <a:gd name="connsiteY280" fmla="*/ 2335530 h 2612594"/>
              <a:gd name="connsiteX281" fmla="*/ 1957552 w 2647519"/>
              <a:gd name="connsiteY281" fmla="*/ 2320290 h 2612594"/>
              <a:gd name="connsiteX282" fmla="*/ 1986810 w 2647519"/>
              <a:gd name="connsiteY282" fmla="*/ 2305948 h 2612594"/>
              <a:gd name="connsiteX283" fmla="*/ 1997557 w 2647519"/>
              <a:gd name="connsiteY283" fmla="*/ 2299334 h 2612594"/>
              <a:gd name="connsiteX284" fmla="*/ 2034705 w 2647519"/>
              <a:gd name="connsiteY284" fmla="*/ 2274569 h 2612594"/>
              <a:gd name="connsiteX285" fmla="*/ 2050897 w 2647519"/>
              <a:gd name="connsiteY285" fmla="*/ 2259329 h 2612594"/>
              <a:gd name="connsiteX286" fmla="*/ 2068995 w 2647519"/>
              <a:gd name="connsiteY286" fmla="*/ 2247899 h 2612594"/>
              <a:gd name="connsiteX287" fmla="*/ 2115667 w 2647519"/>
              <a:gd name="connsiteY287" fmla="*/ 2212657 h 2612594"/>
              <a:gd name="connsiteX288" fmla="*/ 2149005 w 2647519"/>
              <a:gd name="connsiteY288" fmla="*/ 2181224 h 2612594"/>
              <a:gd name="connsiteX289" fmla="*/ 2186152 w 2647519"/>
              <a:gd name="connsiteY289" fmla="*/ 2149792 h 2612594"/>
              <a:gd name="connsiteX290" fmla="*/ 2298547 w 2647519"/>
              <a:gd name="connsiteY290" fmla="*/ 2023109 h 2612594"/>
              <a:gd name="connsiteX291" fmla="*/ 2314015 w 2647519"/>
              <a:gd name="connsiteY291" fmla="*/ 1996814 h 2612594"/>
              <a:gd name="connsiteX292" fmla="*/ 2314740 w 2647519"/>
              <a:gd name="connsiteY292" fmla="*/ 1994534 h 2612594"/>
              <a:gd name="connsiteX293" fmla="*/ 2339505 w 2647519"/>
              <a:gd name="connsiteY293" fmla="*/ 1956434 h 2612594"/>
              <a:gd name="connsiteX294" fmla="*/ 2347125 w 2647519"/>
              <a:gd name="connsiteY294" fmla="*/ 1945004 h 2612594"/>
              <a:gd name="connsiteX295" fmla="*/ 2357257 w 2647519"/>
              <a:gd name="connsiteY295" fmla="*/ 1930951 h 2612594"/>
              <a:gd name="connsiteX296" fmla="*/ 2360460 w 2647519"/>
              <a:gd name="connsiteY296" fmla="*/ 1925002 h 2612594"/>
              <a:gd name="connsiteX297" fmla="*/ 2380462 w 2647519"/>
              <a:gd name="connsiteY297" fmla="*/ 1890712 h 2612594"/>
              <a:gd name="connsiteX298" fmla="*/ 2419515 w 2647519"/>
              <a:gd name="connsiteY298" fmla="*/ 1809749 h 2612594"/>
              <a:gd name="connsiteX299" fmla="*/ 2457615 w 2647519"/>
              <a:gd name="connsiteY299" fmla="*/ 1723072 h 2612594"/>
              <a:gd name="connsiteX300" fmla="*/ 2468807 w 2647519"/>
              <a:gd name="connsiteY300" fmla="*/ 1687829 h 2612594"/>
              <a:gd name="connsiteX301" fmla="*/ 2576677 w 2647519"/>
              <a:gd name="connsiteY301" fmla="*/ 1589722 h 2612594"/>
              <a:gd name="connsiteX302" fmla="*/ 2573820 w 2647519"/>
              <a:gd name="connsiteY302" fmla="*/ 1591627 h 2612594"/>
              <a:gd name="connsiteX303" fmla="*/ 2573820 w 2647519"/>
              <a:gd name="connsiteY303" fmla="*/ 1591627 h 2612594"/>
              <a:gd name="connsiteX304" fmla="*/ 2585674 w 2647519"/>
              <a:gd name="connsiteY304" fmla="*/ 1533271 h 2612594"/>
              <a:gd name="connsiteX305" fmla="*/ 2585332 w 2647519"/>
              <a:gd name="connsiteY305" fmla="*/ 1534956 h 2612594"/>
              <a:gd name="connsiteX306" fmla="*/ 2588107 w 2647519"/>
              <a:gd name="connsiteY306" fmla="*/ 1538287 h 2612594"/>
              <a:gd name="connsiteX307" fmla="*/ 2596680 w 2647519"/>
              <a:gd name="connsiteY307" fmla="*/ 1547812 h 2612594"/>
              <a:gd name="connsiteX308" fmla="*/ 2602395 w 2647519"/>
              <a:gd name="connsiteY308" fmla="*/ 1544002 h 2612594"/>
              <a:gd name="connsiteX309" fmla="*/ 2602539 w 2647519"/>
              <a:gd name="connsiteY309" fmla="*/ 1543271 h 2612594"/>
              <a:gd name="connsiteX310" fmla="*/ 2598585 w 2647519"/>
              <a:gd name="connsiteY310" fmla="*/ 1545907 h 2612594"/>
              <a:gd name="connsiteX311" fmla="*/ 2589060 w 2647519"/>
              <a:gd name="connsiteY311" fmla="*/ 1537334 h 2612594"/>
              <a:gd name="connsiteX312" fmla="*/ 2577184 w 2647519"/>
              <a:gd name="connsiteY312" fmla="*/ 1425070 h 2612594"/>
              <a:gd name="connsiteX313" fmla="*/ 2576519 w 2647519"/>
              <a:gd name="connsiteY313" fmla="*/ 1425107 h 2612594"/>
              <a:gd name="connsiteX314" fmla="*/ 2575314 w 2647519"/>
              <a:gd name="connsiteY314" fmla="*/ 1425174 h 2612594"/>
              <a:gd name="connsiteX315" fmla="*/ 2575725 w 2647519"/>
              <a:gd name="connsiteY315" fmla="*/ 1429702 h 2612594"/>
              <a:gd name="connsiteX316" fmla="*/ 2574773 w 2647519"/>
              <a:gd name="connsiteY316" fmla="*/ 1453515 h 2612594"/>
              <a:gd name="connsiteX317" fmla="*/ 2570963 w 2647519"/>
              <a:gd name="connsiteY317" fmla="*/ 1467802 h 2612594"/>
              <a:gd name="connsiteX318" fmla="*/ 2548103 w 2647519"/>
              <a:gd name="connsiteY318" fmla="*/ 1503997 h 2612594"/>
              <a:gd name="connsiteX319" fmla="*/ 2542388 w 2647519"/>
              <a:gd name="connsiteY319" fmla="*/ 1535430 h 2612594"/>
              <a:gd name="connsiteX320" fmla="*/ 2536673 w 2647519"/>
              <a:gd name="connsiteY320" fmla="*/ 1545907 h 2612594"/>
              <a:gd name="connsiteX321" fmla="*/ 2527148 w 2647519"/>
              <a:gd name="connsiteY321" fmla="*/ 1591627 h 2612594"/>
              <a:gd name="connsiteX322" fmla="*/ 2516670 w 2647519"/>
              <a:gd name="connsiteY322" fmla="*/ 1627822 h 2612594"/>
              <a:gd name="connsiteX323" fmla="*/ 2505240 w 2647519"/>
              <a:gd name="connsiteY323" fmla="*/ 1663065 h 2612594"/>
              <a:gd name="connsiteX324" fmla="*/ 2498573 w 2647519"/>
              <a:gd name="connsiteY324" fmla="*/ 1690687 h 2612594"/>
              <a:gd name="connsiteX325" fmla="*/ 2490953 w 2647519"/>
              <a:gd name="connsiteY325" fmla="*/ 1719262 h 2612594"/>
              <a:gd name="connsiteX326" fmla="*/ 2497030 w 2647519"/>
              <a:gd name="connsiteY326" fmla="*/ 1709810 h 2612594"/>
              <a:gd name="connsiteX327" fmla="*/ 2502383 w 2647519"/>
              <a:gd name="connsiteY327" fmla="*/ 1689734 h 2612594"/>
              <a:gd name="connsiteX328" fmla="*/ 2507145 w 2647519"/>
              <a:gd name="connsiteY328" fmla="*/ 1661159 h 2612594"/>
              <a:gd name="connsiteX329" fmla="*/ 2518575 w 2647519"/>
              <a:gd name="connsiteY329" fmla="*/ 1625917 h 2612594"/>
              <a:gd name="connsiteX330" fmla="*/ 2529053 w 2647519"/>
              <a:gd name="connsiteY330" fmla="*/ 1589722 h 2612594"/>
              <a:gd name="connsiteX331" fmla="*/ 2538578 w 2647519"/>
              <a:gd name="connsiteY331" fmla="*/ 1544002 h 2612594"/>
              <a:gd name="connsiteX332" fmla="*/ 2544293 w 2647519"/>
              <a:gd name="connsiteY332" fmla="*/ 1533524 h 2612594"/>
              <a:gd name="connsiteX333" fmla="*/ 2550008 w 2647519"/>
              <a:gd name="connsiteY333" fmla="*/ 1502092 h 2612594"/>
              <a:gd name="connsiteX334" fmla="*/ 2572868 w 2647519"/>
              <a:gd name="connsiteY334" fmla="*/ 1465897 h 2612594"/>
              <a:gd name="connsiteX335" fmla="*/ 2557628 w 2647519"/>
              <a:gd name="connsiteY335" fmla="*/ 1539239 h 2612594"/>
              <a:gd name="connsiteX336" fmla="*/ 2546198 w 2647519"/>
              <a:gd name="connsiteY336" fmla="*/ 1600199 h 2612594"/>
              <a:gd name="connsiteX337" fmla="*/ 2520480 w 2647519"/>
              <a:gd name="connsiteY337" fmla="*/ 1678304 h 2612594"/>
              <a:gd name="connsiteX338" fmla="*/ 2515393 w 2647519"/>
              <a:gd name="connsiteY338" fmla="*/ 1686218 h 2612594"/>
              <a:gd name="connsiteX339" fmla="*/ 2513218 w 2647519"/>
              <a:gd name="connsiteY339" fmla="*/ 1698069 h 2612594"/>
              <a:gd name="connsiteX340" fmla="*/ 2506193 w 2647519"/>
              <a:gd name="connsiteY340" fmla="*/ 1718310 h 2612594"/>
              <a:gd name="connsiteX341" fmla="*/ 2479523 w 2647519"/>
              <a:gd name="connsiteY341" fmla="*/ 1776412 h 2612594"/>
              <a:gd name="connsiteX342" fmla="*/ 2467140 w 2647519"/>
              <a:gd name="connsiteY342" fmla="*/ 1806892 h 2612594"/>
              <a:gd name="connsiteX343" fmla="*/ 2459520 w 2647519"/>
              <a:gd name="connsiteY343" fmla="*/ 1823085 h 2612594"/>
              <a:gd name="connsiteX344" fmla="*/ 2449995 w 2647519"/>
              <a:gd name="connsiteY344" fmla="*/ 1840230 h 2612594"/>
              <a:gd name="connsiteX345" fmla="*/ 2424278 w 2647519"/>
              <a:gd name="connsiteY345" fmla="*/ 1885950 h 2612594"/>
              <a:gd name="connsiteX346" fmla="*/ 2396655 w 2647519"/>
              <a:gd name="connsiteY346" fmla="*/ 1930717 h 2612594"/>
              <a:gd name="connsiteX347" fmla="*/ 2361413 w 2647519"/>
              <a:gd name="connsiteY347" fmla="*/ 1990725 h 2612594"/>
              <a:gd name="connsiteX348" fmla="*/ 2322360 w 2647519"/>
              <a:gd name="connsiteY348" fmla="*/ 2049780 h 2612594"/>
              <a:gd name="connsiteX349" fmla="*/ 2296643 w 2647519"/>
              <a:gd name="connsiteY349" fmla="*/ 2083117 h 2612594"/>
              <a:gd name="connsiteX350" fmla="*/ 2269020 w 2647519"/>
              <a:gd name="connsiteY350" fmla="*/ 2115502 h 2612594"/>
              <a:gd name="connsiteX351" fmla="*/ 2259495 w 2647519"/>
              <a:gd name="connsiteY351" fmla="*/ 2128837 h 2612594"/>
              <a:gd name="connsiteX352" fmla="*/ 2249018 w 2647519"/>
              <a:gd name="connsiteY352" fmla="*/ 2142172 h 2612594"/>
              <a:gd name="connsiteX353" fmla="*/ 2232825 w 2647519"/>
              <a:gd name="connsiteY353" fmla="*/ 2155507 h 2612594"/>
              <a:gd name="connsiteX354" fmla="*/ 2206342 w 2647519"/>
              <a:gd name="connsiteY354" fmla="*/ 2184829 h 2612594"/>
              <a:gd name="connsiteX355" fmla="*/ 2207107 w 2647519"/>
              <a:gd name="connsiteY355" fmla="*/ 2187892 h 2612594"/>
              <a:gd name="connsiteX356" fmla="*/ 2179485 w 2647519"/>
              <a:gd name="connsiteY356" fmla="*/ 2216467 h 2612594"/>
              <a:gd name="connsiteX357" fmla="*/ 2149957 w 2647519"/>
              <a:gd name="connsiteY357" fmla="*/ 2237422 h 2612594"/>
              <a:gd name="connsiteX358" fmla="*/ 2126145 w 2647519"/>
              <a:gd name="connsiteY358" fmla="*/ 2256472 h 2612594"/>
              <a:gd name="connsiteX359" fmla="*/ 2103587 w 2647519"/>
              <a:gd name="connsiteY359" fmla="*/ 2272957 h 2612594"/>
              <a:gd name="connsiteX360" fmla="*/ 2107095 w 2647519"/>
              <a:gd name="connsiteY360" fmla="*/ 2272665 h 2612594"/>
              <a:gd name="connsiteX361" fmla="*/ 2131860 w 2647519"/>
              <a:gd name="connsiteY361" fmla="*/ 2254567 h 2612594"/>
              <a:gd name="connsiteX362" fmla="*/ 2155673 w 2647519"/>
              <a:gd name="connsiteY362" fmla="*/ 2235517 h 2612594"/>
              <a:gd name="connsiteX363" fmla="*/ 2185200 w 2647519"/>
              <a:gd name="connsiteY363" fmla="*/ 2214562 h 2612594"/>
              <a:gd name="connsiteX364" fmla="*/ 2212823 w 2647519"/>
              <a:gd name="connsiteY364" fmla="*/ 2185987 h 2612594"/>
              <a:gd name="connsiteX365" fmla="*/ 2211870 w 2647519"/>
              <a:gd name="connsiteY365" fmla="*/ 2182177 h 2612594"/>
              <a:gd name="connsiteX366" fmla="*/ 2238540 w 2647519"/>
              <a:gd name="connsiteY366" fmla="*/ 2152650 h 2612594"/>
              <a:gd name="connsiteX367" fmla="*/ 2254733 w 2647519"/>
              <a:gd name="connsiteY367" fmla="*/ 2139315 h 2612594"/>
              <a:gd name="connsiteX368" fmla="*/ 2265210 w 2647519"/>
              <a:gd name="connsiteY368" fmla="*/ 2125980 h 2612594"/>
              <a:gd name="connsiteX369" fmla="*/ 2274735 w 2647519"/>
              <a:gd name="connsiteY369" fmla="*/ 2112645 h 2612594"/>
              <a:gd name="connsiteX370" fmla="*/ 2302358 w 2647519"/>
              <a:gd name="connsiteY370" fmla="*/ 2080260 h 2612594"/>
              <a:gd name="connsiteX371" fmla="*/ 2328075 w 2647519"/>
              <a:gd name="connsiteY371" fmla="*/ 2046922 h 2612594"/>
              <a:gd name="connsiteX372" fmla="*/ 2367128 w 2647519"/>
              <a:gd name="connsiteY372" fmla="*/ 1987867 h 2612594"/>
              <a:gd name="connsiteX373" fmla="*/ 2402370 w 2647519"/>
              <a:gd name="connsiteY373" fmla="*/ 1927860 h 2612594"/>
              <a:gd name="connsiteX374" fmla="*/ 2429993 w 2647519"/>
              <a:gd name="connsiteY374" fmla="*/ 1883092 h 2612594"/>
              <a:gd name="connsiteX375" fmla="*/ 2455710 w 2647519"/>
              <a:gd name="connsiteY375" fmla="*/ 1837372 h 2612594"/>
              <a:gd name="connsiteX376" fmla="*/ 2465235 w 2647519"/>
              <a:gd name="connsiteY376" fmla="*/ 1820227 h 2612594"/>
              <a:gd name="connsiteX377" fmla="*/ 2472855 w 2647519"/>
              <a:gd name="connsiteY377" fmla="*/ 1804035 h 2612594"/>
              <a:gd name="connsiteX378" fmla="*/ 2485238 w 2647519"/>
              <a:gd name="connsiteY378" fmla="*/ 1773555 h 2612594"/>
              <a:gd name="connsiteX379" fmla="*/ 2511908 w 2647519"/>
              <a:gd name="connsiteY379" fmla="*/ 1715452 h 2612594"/>
              <a:gd name="connsiteX380" fmla="*/ 2522385 w 2647519"/>
              <a:gd name="connsiteY380" fmla="*/ 1676400 h 2612594"/>
              <a:gd name="connsiteX381" fmla="*/ 2548103 w 2647519"/>
              <a:gd name="connsiteY381" fmla="*/ 1598295 h 2612594"/>
              <a:gd name="connsiteX382" fmla="*/ 2559533 w 2647519"/>
              <a:gd name="connsiteY382" fmla="*/ 1537335 h 2612594"/>
              <a:gd name="connsiteX383" fmla="*/ 2574773 w 2647519"/>
              <a:gd name="connsiteY383" fmla="*/ 1463992 h 2612594"/>
              <a:gd name="connsiteX384" fmla="*/ 2578209 w 2647519"/>
              <a:gd name="connsiteY384" fmla="*/ 1451109 h 2612594"/>
              <a:gd name="connsiteX385" fmla="*/ 2575725 w 2647519"/>
              <a:gd name="connsiteY385" fmla="*/ 1450657 h 2612594"/>
              <a:gd name="connsiteX386" fmla="*/ 2576677 w 2647519"/>
              <a:gd name="connsiteY386" fmla="*/ 1426845 h 2612594"/>
              <a:gd name="connsiteX387" fmla="*/ 2597632 w 2647519"/>
              <a:gd name="connsiteY387" fmla="*/ 1404937 h 2612594"/>
              <a:gd name="connsiteX388" fmla="*/ 2586541 w 2647519"/>
              <a:gd name="connsiteY388" fmla="*/ 1451152 h 2612594"/>
              <a:gd name="connsiteX389" fmla="*/ 2586542 w 2647519"/>
              <a:gd name="connsiteY389" fmla="*/ 1451152 h 2612594"/>
              <a:gd name="connsiteX390" fmla="*/ 2597633 w 2647519"/>
              <a:gd name="connsiteY390" fmla="*/ 1404938 h 2612594"/>
              <a:gd name="connsiteX391" fmla="*/ 2606205 w 2647519"/>
              <a:gd name="connsiteY391" fmla="*/ 1395412 h 2612594"/>
              <a:gd name="connsiteX392" fmla="*/ 2600490 w 2647519"/>
              <a:gd name="connsiteY392" fmla="*/ 1407795 h 2612594"/>
              <a:gd name="connsiteX393" fmla="*/ 2599181 w 2647519"/>
              <a:gd name="connsiteY393" fmla="*/ 1433750 h 2612594"/>
              <a:gd name="connsiteX394" fmla="*/ 2598585 w 2647519"/>
              <a:gd name="connsiteY394" fmla="*/ 1458277 h 2612594"/>
              <a:gd name="connsiteX395" fmla="*/ 2589060 w 2647519"/>
              <a:gd name="connsiteY395" fmla="*/ 1487586 h 2612594"/>
              <a:gd name="connsiteX396" fmla="*/ 2589060 w 2647519"/>
              <a:gd name="connsiteY396" fmla="*/ 1490934 h 2612594"/>
              <a:gd name="connsiteX397" fmla="*/ 2600490 w 2647519"/>
              <a:gd name="connsiteY397" fmla="*/ 1458277 h 2612594"/>
              <a:gd name="connsiteX398" fmla="*/ 2602395 w 2647519"/>
              <a:gd name="connsiteY398" fmla="*/ 1407794 h 2612594"/>
              <a:gd name="connsiteX399" fmla="*/ 2606836 w 2647519"/>
              <a:gd name="connsiteY399" fmla="*/ 1398173 h 2612594"/>
              <a:gd name="connsiteX400" fmla="*/ 2565247 w 2647519"/>
              <a:gd name="connsiteY400" fmla="*/ 1354454 h 2612594"/>
              <a:gd name="connsiteX401" fmla="*/ 2559006 w 2647519"/>
              <a:gd name="connsiteY401" fmla="*/ 1369207 h 2612594"/>
              <a:gd name="connsiteX402" fmla="*/ 2556675 w 2647519"/>
              <a:gd name="connsiteY402" fmla="*/ 1390650 h 2612594"/>
              <a:gd name="connsiteX403" fmla="*/ 2553670 w 2647519"/>
              <a:gd name="connsiteY403" fmla="*/ 1380633 h 2612594"/>
              <a:gd name="connsiteX404" fmla="*/ 2552571 w 2647519"/>
              <a:gd name="connsiteY404" fmla="*/ 1382047 h 2612594"/>
              <a:gd name="connsiteX405" fmla="*/ 2555723 w 2647519"/>
              <a:gd name="connsiteY405" fmla="*/ 1392555 h 2612594"/>
              <a:gd name="connsiteX406" fmla="*/ 2553818 w 2647519"/>
              <a:gd name="connsiteY406" fmla="*/ 1407795 h 2612594"/>
              <a:gd name="connsiteX407" fmla="*/ 2557628 w 2647519"/>
              <a:gd name="connsiteY407" fmla="*/ 1420177 h 2612594"/>
              <a:gd name="connsiteX408" fmla="*/ 2560581 w 2647519"/>
              <a:gd name="connsiteY408" fmla="*/ 1420013 h 2612594"/>
              <a:gd name="connsiteX409" fmla="*/ 2558580 w 2647519"/>
              <a:gd name="connsiteY409" fmla="*/ 1413509 h 2612594"/>
              <a:gd name="connsiteX410" fmla="*/ 2560485 w 2647519"/>
              <a:gd name="connsiteY410" fmla="*/ 1398269 h 2612594"/>
              <a:gd name="connsiteX411" fmla="*/ 2565247 w 2647519"/>
              <a:gd name="connsiteY411" fmla="*/ 1354454 h 2612594"/>
              <a:gd name="connsiteX412" fmla="*/ 2645258 w 2647519"/>
              <a:gd name="connsiteY412" fmla="*/ 1328737 h 2612594"/>
              <a:gd name="connsiteX413" fmla="*/ 2647163 w 2647519"/>
              <a:gd name="connsiteY413" fmla="*/ 1329689 h 2612594"/>
              <a:gd name="connsiteX414" fmla="*/ 2646210 w 2647519"/>
              <a:gd name="connsiteY414" fmla="*/ 1369694 h 2612594"/>
              <a:gd name="connsiteX415" fmla="*/ 2647163 w 2647519"/>
              <a:gd name="connsiteY415" fmla="*/ 1397317 h 2612594"/>
              <a:gd name="connsiteX416" fmla="*/ 2644305 w 2647519"/>
              <a:gd name="connsiteY416" fmla="*/ 1447799 h 2612594"/>
              <a:gd name="connsiteX417" fmla="*/ 2641448 w 2647519"/>
              <a:gd name="connsiteY417" fmla="*/ 1476374 h 2612594"/>
              <a:gd name="connsiteX418" fmla="*/ 2632875 w 2647519"/>
              <a:gd name="connsiteY418" fmla="*/ 1518284 h 2612594"/>
              <a:gd name="connsiteX419" fmla="*/ 2630018 w 2647519"/>
              <a:gd name="connsiteY419" fmla="*/ 1553527 h 2612594"/>
              <a:gd name="connsiteX420" fmla="*/ 2615730 w 2647519"/>
              <a:gd name="connsiteY420" fmla="*/ 1618297 h 2612594"/>
              <a:gd name="connsiteX421" fmla="*/ 2602395 w 2647519"/>
              <a:gd name="connsiteY421" fmla="*/ 1674494 h 2612594"/>
              <a:gd name="connsiteX422" fmla="*/ 2578583 w 2647519"/>
              <a:gd name="connsiteY422" fmla="*/ 1684972 h 2612594"/>
              <a:gd name="connsiteX423" fmla="*/ 2580488 w 2647519"/>
              <a:gd name="connsiteY423" fmla="*/ 1679257 h 2612594"/>
              <a:gd name="connsiteX424" fmla="*/ 2584298 w 2647519"/>
              <a:gd name="connsiteY424" fmla="*/ 1639252 h 2612594"/>
              <a:gd name="connsiteX425" fmla="*/ 2598585 w 2647519"/>
              <a:gd name="connsiteY425" fmla="*/ 1597342 h 2612594"/>
              <a:gd name="connsiteX426" fmla="*/ 2610015 w 2647519"/>
              <a:gd name="connsiteY426" fmla="*/ 1590675 h 2612594"/>
              <a:gd name="connsiteX427" fmla="*/ 2610015 w 2647519"/>
              <a:gd name="connsiteY427" fmla="*/ 1590674 h 2612594"/>
              <a:gd name="connsiteX428" fmla="*/ 2622398 w 2647519"/>
              <a:gd name="connsiteY428" fmla="*/ 1518284 h 2612594"/>
              <a:gd name="connsiteX429" fmla="*/ 2629065 w 2647519"/>
              <a:gd name="connsiteY429" fmla="*/ 1483994 h 2612594"/>
              <a:gd name="connsiteX430" fmla="*/ 2634780 w 2647519"/>
              <a:gd name="connsiteY430" fmla="*/ 1448752 h 2612594"/>
              <a:gd name="connsiteX431" fmla="*/ 2639543 w 2647519"/>
              <a:gd name="connsiteY431" fmla="*/ 1415414 h 2612594"/>
              <a:gd name="connsiteX432" fmla="*/ 2641448 w 2647519"/>
              <a:gd name="connsiteY432" fmla="*/ 1383982 h 2612594"/>
              <a:gd name="connsiteX433" fmla="*/ 2642400 w 2647519"/>
              <a:gd name="connsiteY433" fmla="*/ 1357312 h 2612594"/>
              <a:gd name="connsiteX434" fmla="*/ 2644305 w 2647519"/>
              <a:gd name="connsiteY434" fmla="*/ 1343024 h 2612594"/>
              <a:gd name="connsiteX435" fmla="*/ 2645258 w 2647519"/>
              <a:gd name="connsiteY435" fmla="*/ 1328737 h 2612594"/>
              <a:gd name="connsiteX436" fmla="*/ 134151 w 2647519"/>
              <a:gd name="connsiteY436" fmla="*/ 887095 h 2612594"/>
              <a:gd name="connsiteX437" fmla="*/ 134625 w 2647519"/>
              <a:gd name="connsiteY437" fmla="*/ 887332 h 2612594"/>
              <a:gd name="connsiteX438" fmla="*/ 134670 w 2647519"/>
              <a:gd name="connsiteY438" fmla="*/ 887199 h 2612594"/>
              <a:gd name="connsiteX439" fmla="*/ 191618 w 2647519"/>
              <a:gd name="connsiteY439" fmla="*/ 750570 h 2612594"/>
              <a:gd name="connsiteX440" fmla="*/ 170663 w 2647519"/>
              <a:gd name="connsiteY440" fmla="*/ 789622 h 2612594"/>
              <a:gd name="connsiteX441" fmla="*/ 153518 w 2647519"/>
              <a:gd name="connsiteY441" fmla="*/ 803910 h 2612594"/>
              <a:gd name="connsiteX442" fmla="*/ 153477 w 2647519"/>
              <a:gd name="connsiteY442" fmla="*/ 804822 h 2612594"/>
              <a:gd name="connsiteX443" fmla="*/ 151819 w 2647519"/>
              <a:gd name="connsiteY443" fmla="*/ 841286 h 2612594"/>
              <a:gd name="connsiteX444" fmla="*/ 151867 w 2647519"/>
              <a:gd name="connsiteY444" fmla="*/ 841199 h 2612594"/>
              <a:gd name="connsiteX445" fmla="*/ 153518 w 2647519"/>
              <a:gd name="connsiteY445" fmla="*/ 804862 h 2612594"/>
              <a:gd name="connsiteX446" fmla="*/ 170663 w 2647519"/>
              <a:gd name="connsiteY446" fmla="*/ 790574 h 2612594"/>
              <a:gd name="connsiteX447" fmla="*/ 191618 w 2647519"/>
              <a:gd name="connsiteY447" fmla="*/ 751522 h 2612594"/>
              <a:gd name="connsiteX448" fmla="*/ 192332 w 2647519"/>
              <a:gd name="connsiteY448" fmla="*/ 751998 h 2612594"/>
              <a:gd name="connsiteX449" fmla="*/ 192689 w 2647519"/>
              <a:gd name="connsiteY449" fmla="*/ 751284 h 2612594"/>
              <a:gd name="connsiteX450" fmla="*/ 203047 w 2647519"/>
              <a:gd name="connsiteY450" fmla="*/ 667702 h 2612594"/>
              <a:gd name="connsiteX451" fmla="*/ 189712 w 2647519"/>
              <a:gd name="connsiteY451" fmla="*/ 677227 h 2612594"/>
              <a:gd name="connsiteX452" fmla="*/ 169710 w 2647519"/>
              <a:gd name="connsiteY452" fmla="*/ 719137 h 2612594"/>
              <a:gd name="connsiteX453" fmla="*/ 174286 w 2647519"/>
              <a:gd name="connsiteY453" fmla="*/ 722798 h 2612594"/>
              <a:gd name="connsiteX454" fmla="*/ 174435 w 2647519"/>
              <a:gd name="connsiteY454" fmla="*/ 722155 h 2612594"/>
              <a:gd name="connsiteX455" fmla="*/ 170663 w 2647519"/>
              <a:gd name="connsiteY455" fmla="*/ 719137 h 2612594"/>
              <a:gd name="connsiteX456" fmla="*/ 190665 w 2647519"/>
              <a:gd name="connsiteY456" fmla="*/ 677227 h 2612594"/>
              <a:gd name="connsiteX457" fmla="*/ 202473 w 2647519"/>
              <a:gd name="connsiteY457" fmla="*/ 668793 h 2612594"/>
              <a:gd name="connsiteX458" fmla="*/ 276390 w 2647519"/>
              <a:gd name="connsiteY458" fmla="*/ 613410 h 2612594"/>
              <a:gd name="connsiteX459" fmla="*/ 275187 w 2647519"/>
              <a:gd name="connsiteY459" fmla="*/ 614373 h 2612594"/>
              <a:gd name="connsiteX460" fmla="*/ 270080 w 2647519"/>
              <a:gd name="connsiteY460" fmla="*/ 634008 h 2612594"/>
              <a:gd name="connsiteX461" fmla="*/ 266865 w 2647519"/>
              <a:gd name="connsiteY461" fmla="*/ 643890 h 2612594"/>
              <a:gd name="connsiteX462" fmla="*/ 179235 w 2647519"/>
              <a:gd name="connsiteY462" fmla="*/ 803910 h 2612594"/>
              <a:gd name="connsiteX463" fmla="*/ 166852 w 2647519"/>
              <a:gd name="connsiteY463" fmla="*/ 842962 h 2612594"/>
              <a:gd name="connsiteX464" fmla="*/ 155422 w 2647519"/>
              <a:gd name="connsiteY464" fmla="*/ 882967 h 2612594"/>
              <a:gd name="connsiteX465" fmla="*/ 130657 w 2647519"/>
              <a:gd name="connsiteY465" fmla="*/ 966787 h 2612594"/>
              <a:gd name="connsiteX466" fmla="*/ 114465 w 2647519"/>
              <a:gd name="connsiteY466" fmla="*/ 1023937 h 2612594"/>
              <a:gd name="connsiteX467" fmla="*/ 106845 w 2647519"/>
              <a:gd name="connsiteY467" fmla="*/ 1066800 h 2612594"/>
              <a:gd name="connsiteX468" fmla="*/ 103035 w 2647519"/>
              <a:gd name="connsiteY468" fmla="*/ 1088707 h 2612594"/>
              <a:gd name="connsiteX469" fmla="*/ 100177 w 2647519"/>
              <a:gd name="connsiteY469" fmla="*/ 1110615 h 2612594"/>
              <a:gd name="connsiteX470" fmla="*/ 91605 w 2647519"/>
              <a:gd name="connsiteY470" fmla="*/ 1169670 h 2612594"/>
              <a:gd name="connsiteX471" fmla="*/ 88747 w 2647519"/>
              <a:gd name="connsiteY471" fmla="*/ 1205865 h 2612594"/>
              <a:gd name="connsiteX472" fmla="*/ 93510 w 2647519"/>
              <a:gd name="connsiteY472" fmla="*/ 1243965 h 2612594"/>
              <a:gd name="connsiteX473" fmla="*/ 95742 w 2647519"/>
              <a:gd name="connsiteY473" fmla="*/ 1223205 h 2612594"/>
              <a:gd name="connsiteX474" fmla="*/ 95415 w 2647519"/>
              <a:gd name="connsiteY474" fmla="*/ 1216342 h 2612594"/>
              <a:gd name="connsiteX475" fmla="*/ 99225 w 2647519"/>
              <a:gd name="connsiteY475" fmla="*/ 1176337 h 2612594"/>
              <a:gd name="connsiteX476" fmla="*/ 107797 w 2647519"/>
              <a:gd name="connsiteY476" fmla="*/ 1117282 h 2612594"/>
              <a:gd name="connsiteX477" fmla="*/ 114596 w 2647519"/>
              <a:gd name="connsiteY477" fmla="*/ 1109123 h 2612594"/>
              <a:gd name="connsiteX478" fmla="*/ 124469 w 2647519"/>
              <a:gd name="connsiteY478" fmla="*/ 1043051 h 2612594"/>
              <a:gd name="connsiteX479" fmla="*/ 123990 w 2647519"/>
              <a:gd name="connsiteY479" fmla="*/ 1031557 h 2612594"/>
              <a:gd name="connsiteX480" fmla="*/ 133400 w 2647519"/>
              <a:gd name="connsiteY480" fmla="*/ 1004580 h 2612594"/>
              <a:gd name="connsiteX481" fmla="*/ 138999 w 2647519"/>
              <a:gd name="connsiteY481" fmla="*/ 981931 h 2612594"/>
              <a:gd name="connsiteX482" fmla="*/ 137325 w 2647519"/>
              <a:gd name="connsiteY482" fmla="*/ 985837 h 2612594"/>
              <a:gd name="connsiteX483" fmla="*/ 131610 w 2647519"/>
              <a:gd name="connsiteY483" fmla="*/ 983932 h 2612594"/>
              <a:gd name="connsiteX484" fmla="*/ 117322 w 2647519"/>
              <a:gd name="connsiteY484" fmla="*/ 1024890 h 2612594"/>
              <a:gd name="connsiteX485" fmla="*/ 118275 w 2647519"/>
              <a:gd name="connsiteY485" fmla="*/ 1047750 h 2612594"/>
              <a:gd name="connsiteX486" fmla="*/ 111607 w 2647519"/>
              <a:gd name="connsiteY486" fmla="*/ 1091565 h 2612594"/>
              <a:gd name="connsiteX487" fmla="*/ 110655 w 2647519"/>
              <a:gd name="connsiteY487" fmla="*/ 1099185 h 2612594"/>
              <a:gd name="connsiteX488" fmla="*/ 101130 w 2647519"/>
              <a:gd name="connsiteY488" fmla="*/ 1110615 h 2612594"/>
              <a:gd name="connsiteX489" fmla="*/ 103987 w 2647519"/>
              <a:gd name="connsiteY489" fmla="*/ 1088707 h 2612594"/>
              <a:gd name="connsiteX490" fmla="*/ 107797 w 2647519"/>
              <a:gd name="connsiteY490" fmla="*/ 1066800 h 2612594"/>
              <a:gd name="connsiteX491" fmla="*/ 115417 w 2647519"/>
              <a:gd name="connsiteY491" fmla="*/ 1023937 h 2612594"/>
              <a:gd name="connsiteX492" fmla="*/ 131610 w 2647519"/>
              <a:gd name="connsiteY492" fmla="*/ 966787 h 2612594"/>
              <a:gd name="connsiteX493" fmla="*/ 156375 w 2647519"/>
              <a:gd name="connsiteY493" fmla="*/ 882967 h 2612594"/>
              <a:gd name="connsiteX494" fmla="*/ 167805 w 2647519"/>
              <a:gd name="connsiteY494" fmla="*/ 842962 h 2612594"/>
              <a:gd name="connsiteX495" fmla="*/ 180187 w 2647519"/>
              <a:gd name="connsiteY495" fmla="*/ 803910 h 2612594"/>
              <a:gd name="connsiteX496" fmla="*/ 267817 w 2647519"/>
              <a:gd name="connsiteY496" fmla="*/ 643890 h 2612594"/>
              <a:gd name="connsiteX497" fmla="*/ 276390 w 2647519"/>
              <a:gd name="connsiteY497" fmla="*/ 613410 h 2612594"/>
              <a:gd name="connsiteX498" fmla="*/ 293536 w 2647519"/>
              <a:gd name="connsiteY498" fmla="*/ 518160 h 2612594"/>
              <a:gd name="connsiteX499" fmla="*/ 293535 w 2647519"/>
              <a:gd name="connsiteY499" fmla="*/ 518160 h 2612594"/>
              <a:gd name="connsiteX500" fmla="*/ 298297 w 2647519"/>
              <a:gd name="connsiteY500" fmla="*/ 521970 h 2612594"/>
              <a:gd name="connsiteX501" fmla="*/ 298297 w 2647519"/>
              <a:gd name="connsiteY501" fmla="*/ 521969 h 2612594"/>
              <a:gd name="connsiteX502" fmla="*/ 465169 w 2647519"/>
              <a:gd name="connsiteY502" fmla="*/ 382550 h 2612594"/>
              <a:gd name="connsiteX503" fmla="*/ 464986 w 2647519"/>
              <a:gd name="connsiteY503" fmla="*/ 382696 h 2612594"/>
              <a:gd name="connsiteX504" fmla="*/ 464430 w 2647519"/>
              <a:gd name="connsiteY504" fmla="*/ 383325 h 2612594"/>
              <a:gd name="connsiteX505" fmla="*/ 456651 w 2647519"/>
              <a:gd name="connsiteY505" fmla="*/ 391477 h 2612594"/>
              <a:gd name="connsiteX506" fmla="*/ 454684 w 2647519"/>
              <a:gd name="connsiteY506" fmla="*/ 394338 h 2612594"/>
              <a:gd name="connsiteX507" fmla="*/ 453399 w 2647519"/>
              <a:gd name="connsiteY507" fmla="*/ 395790 h 2612594"/>
              <a:gd name="connsiteX508" fmla="*/ 447840 w 2647519"/>
              <a:gd name="connsiteY508" fmla="*/ 403860 h 2612594"/>
              <a:gd name="connsiteX509" fmla="*/ 389738 w 2647519"/>
              <a:gd name="connsiteY509" fmla="*/ 472440 h 2612594"/>
              <a:gd name="connsiteX510" fmla="*/ 373545 w 2647519"/>
              <a:gd name="connsiteY510" fmla="*/ 491490 h 2612594"/>
              <a:gd name="connsiteX511" fmla="*/ 357353 w 2647519"/>
              <a:gd name="connsiteY511" fmla="*/ 511492 h 2612594"/>
              <a:gd name="connsiteX512" fmla="*/ 285752 w 2647519"/>
              <a:gd name="connsiteY512" fmla="*/ 590631 h 2612594"/>
              <a:gd name="connsiteX513" fmla="*/ 358305 w 2647519"/>
              <a:gd name="connsiteY513" fmla="*/ 510540 h 2612594"/>
              <a:gd name="connsiteX514" fmla="*/ 374497 w 2647519"/>
              <a:gd name="connsiteY514" fmla="*/ 490537 h 2612594"/>
              <a:gd name="connsiteX515" fmla="*/ 390690 w 2647519"/>
              <a:gd name="connsiteY515" fmla="*/ 471487 h 2612594"/>
              <a:gd name="connsiteX516" fmla="*/ 448792 w 2647519"/>
              <a:gd name="connsiteY516" fmla="*/ 402907 h 2612594"/>
              <a:gd name="connsiteX517" fmla="*/ 454684 w 2647519"/>
              <a:gd name="connsiteY517" fmla="*/ 394338 h 2612594"/>
              <a:gd name="connsiteX518" fmla="*/ 464430 w 2647519"/>
              <a:gd name="connsiteY518" fmla="*/ 383325 h 2612594"/>
              <a:gd name="connsiteX519" fmla="*/ 489348 w 2647519"/>
              <a:gd name="connsiteY519" fmla="*/ 316869 h 2612594"/>
              <a:gd name="connsiteX520" fmla="*/ 481127 w 2647519"/>
              <a:gd name="connsiteY520" fmla="*/ 319733 h 2612594"/>
              <a:gd name="connsiteX521" fmla="*/ 475013 w 2647519"/>
              <a:gd name="connsiteY521" fmla="*/ 322003 h 2612594"/>
              <a:gd name="connsiteX522" fmla="*/ 473558 w 2647519"/>
              <a:gd name="connsiteY522" fmla="*/ 323849 h 2612594"/>
              <a:gd name="connsiteX523" fmla="*/ 463080 w 2647519"/>
              <a:gd name="connsiteY523" fmla="*/ 333374 h 2612594"/>
              <a:gd name="connsiteX524" fmla="*/ 436410 w 2647519"/>
              <a:gd name="connsiteY524" fmla="*/ 350519 h 2612594"/>
              <a:gd name="connsiteX525" fmla="*/ 418313 w 2647519"/>
              <a:gd name="connsiteY525" fmla="*/ 370522 h 2612594"/>
              <a:gd name="connsiteX526" fmla="*/ 401168 w 2647519"/>
              <a:gd name="connsiteY526" fmla="*/ 390524 h 2612594"/>
              <a:gd name="connsiteX527" fmla="*/ 389738 w 2647519"/>
              <a:gd name="connsiteY527" fmla="*/ 401002 h 2612594"/>
              <a:gd name="connsiteX528" fmla="*/ 389350 w 2647519"/>
              <a:gd name="connsiteY528" fmla="*/ 400516 h 2612594"/>
              <a:gd name="connsiteX529" fmla="*/ 378546 w 2647519"/>
              <a:gd name="connsiteY529" fmla="*/ 413504 h 2612594"/>
              <a:gd name="connsiteX530" fmla="*/ 360210 w 2647519"/>
              <a:gd name="connsiteY530" fmla="*/ 436245 h 2612594"/>
              <a:gd name="connsiteX531" fmla="*/ 330683 w 2647519"/>
              <a:gd name="connsiteY531" fmla="*/ 468630 h 2612594"/>
              <a:gd name="connsiteX532" fmla="*/ 335445 w 2647519"/>
              <a:gd name="connsiteY532" fmla="*/ 474344 h 2612594"/>
              <a:gd name="connsiteX533" fmla="*/ 335536 w 2647519"/>
              <a:gd name="connsiteY533" fmla="*/ 474264 h 2612594"/>
              <a:gd name="connsiteX534" fmla="*/ 331635 w 2647519"/>
              <a:gd name="connsiteY534" fmla="*/ 469582 h 2612594"/>
              <a:gd name="connsiteX535" fmla="*/ 361162 w 2647519"/>
              <a:gd name="connsiteY535" fmla="*/ 437197 h 2612594"/>
              <a:gd name="connsiteX536" fmla="*/ 390690 w 2647519"/>
              <a:gd name="connsiteY536" fmla="*/ 401002 h 2612594"/>
              <a:gd name="connsiteX537" fmla="*/ 402120 w 2647519"/>
              <a:gd name="connsiteY537" fmla="*/ 390525 h 2612594"/>
              <a:gd name="connsiteX538" fmla="*/ 419265 w 2647519"/>
              <a:gd name="connsiteY538" fmla="*/ 370522 h 2612594"/>
              <a:gd name="connsiteX539" fmla="*/ 437362 w 2647519"/>
              <a:gd name="connsiteY539" fmla="*/ 350520 h 2612594"/>
              <a:gd name="connsiteX540" fmla="*/ 464032 w 2647519"/>
              <a:gd name="connsiteY540" fmla="*/ 333375 h 2612594"/>
              <a:gd name="connsiteX541" fmla="*/ 474510 w 2647519"/>
              <a:gd name="connsiteY541" fmla="*/ 323850 h 2612594"/>
              <a:gd name="connsiteX542" fmla="*/ 485940 w 2647519"/>
              <a:gd name="connsiteY542" fmla="*/ 319564 h 2612594"/>
              <a:gd name="connsiteX543" fmla="*/ 489548 w 2647519"/>
              <a:gd name="connsiteY543" fmla="*/ 318444 h 2612594"/>
              <a:gd name="connsiteX544" fmla="*/ 1868970 w 2647519"/>
              <a:gd name="connsiteY544" fmla="*/ 144780 h 2612594"/>
              <a:gd name="connsiteX545" fmla="*/ 1917547 w 2647519"/>
              <a:gd name="connsiteY545" fmla="*/ 166687 h 2612594"/>
              <a:gd name="connsiteX546" fmla="*/ 1938502 w 2647519"/>
              <a:gd name="connsiteY546" fmla="*/ 183832 h 2612594"/>
              <a:gd name="connsiteX547" fmla="*/ 1891830 w 2647519"/>
              <a:gd name="connsiteY547" fmla="*/ 160972 h 2612594"/>
              <a:gd name="connsiteX548" fmla="*/ 1868970 w 2647519"/>
              <a:gd name="connsiteY548" fmla="*/ 144780 h 2612594"/>
              <a:gd name="connsiteX549" fmla="*/ 1710855 w 2647519"/>
              <a:gd name="connsiteY549" fmla="*/ 75247 h 2612594"/>
              <a:gd name="connsiteX550" fmla="*/ 1748955 w 2647519"/>
              <a:gd name="connsiteY550" fmla="*/ 83819 h 2612594"/>
              <a:gd name="connsiteX551" fmla="*/ 1802295 w 2647519"/>
              <a:gd name="connsiteY551" fmla="*/ 110489 h 2612594"/>
              <a:gd name="connsiteX552" fmla="*/ 1710855 w 2647519"/>
              <a:gd name="connsiteY552" fmla="*/ 75247 h 2612594"/>
              <a:gd name="connsiteX553" fmla="*/ 1137451 w 2647519"/>
              <a:gd name="connsiteY553" fmla="*/ 68937 h 2612594"/>
              <a:gd name="connsiteX554" fmla="*/ 1117448 w 2647519"/>
              <a:gd name="connsiteY554" fmla="*/ 71437 h 2612594"/>
              <a:gd name="connsiteX555" fmla="*/ 1074585 w 2647519"/>
              <a:gd name="connsiteY555" fmla="*/ 77152 h 2612594"/>
              <a:gd name="connsiteX556" fmla="*/ 1032675 w 2647519"/>
              <a:gd name="connsiteY556" fmla="*/ 86677 h 2612594"/>
              <a:gd name="connsiteX557" fmla="*/ 1014578 w 2647519"/>
              <a:gd name="connsiteY557" fmla="*/ 92392 h 2612594"/>
              <a:gd name="connsiteX558" fmla="*/ 993623 w 2647519"/>
              <a:gd name="connsiteY558" fmla="*/ 98107 h 2612594"/>
              <a:gd name="connsiteX559" fmla="*/ 947769 w 2647519"/>
              <a:gd name="connsiteY559" fmla="*/ 107115 h 2612594"/>
              <a:gd name="connsiteX560" fmla="*/ 939330 w 2647519"/>
              <a:gd name="connsiteY560" fmla="*/ 110490 h 2612594"/>
              <a:gd name="connsiteX561" fmla="*/ 881228 w 2647519"/>
              <a:gd name="connsiteY561" fmla="*/ 130492 h 2612594"/>
              <a:gd name="connsiteX562" fmla="*/ 824078 w 2647519"/>
              <a:gd name="connsiteY562" fmla="*/ 153352 h 2612594"/>
              <a:gd name="connsiteX563" fmla="*/ 784073 w 2647519"/>
              <a:gd name="connsiteY563" fmla="*/ 171450 h 2612594"/>
              <a:gd name="connsiteX564" fmla="*/ 757403 w 2647519"/>
              <a:gd name="connsiteY564" fmla="*/ 181927 h 2612594"/>
              <a:gd name="connsiteX565" fmla="*/ 691680 w 2647519"/>
              <a:gd name="connsiteY565" fmla="*/ 212407 h 2612594"/>
              <a:gd name="connsiteX566" fmla="*/ 660248 w 2647519"/>
              <a:gd name="connsiteY566" fmla="*/ 232410 h 2612594"/>
              <a:gd name="connsiteX567" fmla="*/ 629768 w 2647519"/>
              <a:gd name="connsiteY567" fmla="*/ 252412 h 2612594"/>
              <a:gd name="connsiteX568" fmla="*/ 581190 w 2647519"/>
              <a:gd name="connsiteY568" fmla="*/ 288607 h 2612594"/>
              <a:gd name="connsiteX569" fmla="*/ 535470 w 2647519"/>
              <a:gd name="connsiteY569" fmla="*/ 324802 h 2612594"/>
              <a:gd name="connsiteX570" fmla="*/ 491713 w 2647519"/>
              <a:gd name="connsiteY570" fmla="*/ 362974 h 2612594"/>
              <a:gd name="connsiteX571" fmla="*/ 495465 w 2647519"/>
              <a:gd name="connsiteY571" fmla="*/ 367665 h 2612594"/>
              <a:gd name="connsiteX572" fmla="*/ 504752 w 2647519"/>
              <a:gd name="connsiteY572" fmla="*/ 361295 h 2612594"/>
              <a:gd name="connsiteX573" fmla="*/ 512657 w 2647519"/>
              <a:gd name="connsiteY573" fmla="*/ 355403 h 2612594"/>
              <a:gd name="connsiteX574" fmla="*/ 541185 w 2647519"/>
              <a:gd name="connsiteY574" fmla="*/ 330517 h 2612594"/>
              <a:gd name="connsiteX575" fmla="*/ 586905 w 2647519"/>
              <a:gd name="connsiteY575" fmla="*/ 294322 h 2612594"/>
              <a:gd name="connsiteX576" fmla="*/ 635482 w 2647519"/>
              <a:gd name="connsiteY576" fmla="*/ 258127 h 2612594"/>
              <a:gd name="connsiteX577" fmla="*/ 665962 w 2647519"/>
              <a:gd name="connsiteY577" fmla="*/ 238124 h 2612594"/>
              <a:gd name="connsiteX578" fmla="*/ 697395 w 2647519"/>
              <a:gd name="connsiteY578" fmla="*/ 218122 h 2612594"/>
              <a:gd name="connsiteX579" fmla="*/ 763117 w 2647519"/>
              <a:gd name="connsiteY579" fmla="*/ 187642 h 2612594"/>
              <a:gd name="connsiteX580" fmla="*/ 788835 w 2647519"/>
              <a:gd name="connsiteY580" fmla="*/ 174307 h 2612594"/>
              <a:gd name="connsiteX581" fmla="*/ 828840 w 2647519"/>
              <a:gd name="connsiteY581" fmla="*/ 156209 h 2612594"/>
              <a:gd name="connsiteX582" fmla="*/ 885990 w 2647519"/>
              <a:gd name="connsiteY582" fmla="*/ 133349 h 2612594"/>
              <a:gd name="connsiteX583" fmla="*/ 944092 w 2647519"/>
              <a:gd name="connsiteY583" fmla="*/ 113347 h 2612594"/>
              <a:gd name="connsiteX584" fmla="*/ 968499 w 2647519"/>
              <a:gd name="connsiteY584" fmla="*/ 108553 h 2612594"/>
              <a:gd name="connsiteX585" fmla="*/ 980289 w 2647519"/>
              <a:gd name="connsiteY585" fmla="*/ 104524 h 2612594"/>
              <a:gd name="connsiteX586" fmla="*/ 1140765 w 2647519"/>
              <a:gd name="connsiteY586" fmla="*/ 69904 h 2612594"/>
              <a:gd name="connsiteX587" fmla="*/ 1478088 w 2647519"/>
              <a:gd name="connsiteY587" fmla="*/ 48458 h 2612594"/>
              <a:gd name="connsiteX588" fmla="*/ 1498447 w 2647519"/>
              <a:gd name="connsiteY588" fmla="*/ 50482 h 2612594"/>
              <a:gd name="connsiteX589" fmla="*/ 1526070 w 2647519"/>
              <a:gd name="connsiteY589" fmla="*/ 60007 h 2612594"/>
              <a:gd name="connsiteX590" fmla="*/ 1505115 w 2647519"/>
              <a:gd name="connsiteY590" fmla="*/ 57150 h 2612594"/>
              <a:gd name="connsiteX591" fmla="*/ 1461300 w 2647519"/>
              <a:gd name="connsiteY591" fmla="*/ 48577 h 2612594"/>
              <a:gd name="connsiteX592" fmla="*/ 1478088 w 2647519"/>
              <a:gd name="connsiteY592" fmla="*/ 48458 h 2612594"/>
              <a:gd name="connsiteX593" fmla="*/ 1588935 w 2647519"/>
              <a:gd name="connsiteY593" fmla="*/ 40957 h 2612594"/>
              <a:gd name="connsiteX594" fmla="*/ 1627987 w 2647519"/>
              <a:gd name="connsiteY594" fmla="*/ 43814 h 2612594"/>
              <a:gd name="connsiteX595" fmla="*/ 1675612 w 2647519"/>
              <a:gd name="connsiteY595" fmla="*/ 62864 h 2612594"/>
              <a:gd name="connsiteX596" fmla="*/ 1616557 w 2647519"/>
              <a:gd name="connsiteY596" fmla="*/ 52387 h 2612594"/>
              <a:gd name="connsiteX597" fmla="*/ 1588935 w 2647519"/>
              <a:gd name="connsiteY597" fmla="*/ 40957 h 2612594"/>
              <a:gd name="connsiteX598" fmla="*/ 1270324 w 2647519"/>
              <a:gd name="connsiteY598" fmla="*/ 40719 h 2612594"/>
              <a:gd name="connsiteX599" fmla="*/ 1160310 w 2647519"/>
              <a:gd name="connsiteY599" fmla="*/ 46672 h 2612594"/>
              <a:gd name="connsiteX600" fmla="*/ 1084110 w 2647519"/>
              <a:gd name="connsiteY600" fmla="*/ 57149 h 2612594"/>
              <a:gd name="connsiteX601" fmla="*/ 1047915 w 2647519"/>
              <a:gd name="connsiteY601" fmla="*/ 66674 h 2612594"/>
              <a:gd name="connsiteX602" fmla="*/ 1016482 w 2647519"/>
              <a:gd name="connsiteY602" fmla="*/ 78104 h 2612594"/>
              <a:gd name="connsiteX603" fmla="*/ 972667 w 2647519"/>
              <a:gd name="connsiteY603" fmla="*/ 83819 h 2612594"/>
              <a:gd name="connsiteX604" fmla="*/ 806932 w 2647519"/>
              <a:gd name="connsiteY604" fmla="*/ 147637 h 2612594"/>
              <a:gd name="connsiteX605" fmla="*/ 746925 w 2647519"/>
              <a:gd name="connsiteY605" fmla="*/ 174307 h 2612594"/>
              <a:gd name="connsiteX606" fmla="*/ 728827 w 2647519"/>
              <a:gd name="connsiteY606" fmla="*/ 180974 h 2612594"/>
              <a:gd name="connsiteX607" fmla="*/ 712635 w 2647519"/>
              <a:gd name="connsiteY607" fmla="*/ 189547 h 2612594"/>
              <a:gd name="connsiteX608" fmla="*/ 682155 w 2647519"/>
              <a:gd name="connsiteY608" fmla="*/ 205739 h 2612594"/>
              <a:gd name="connsiteX609" fmla="*/ 634530 w 2647519"/>
              <a:gd name="connsiteY609" fmla="*/ 230504 h 2612594"/>
              <a:gd name="connsiteX610" fmla="*/ 598335 w 2647519"/>
              <a:gd name="connsiteY610" fmla="*/ 259079 h 2612594"/>
              <a:gd name="connsiteX611" fmla="*/ 493560 w 2647519"/>
              <a:gd name="connsiteY611" fmla="*/ 340994 h 2612594"/>
              <a:gd name="connsiteX612" fmla="*/ 471664 w 2647519"/>
              <a:gd name="connsiteY612" fmla="*/ 360034 h 2612594"/>
              <a:gd name="connsiteX613" fmla="*/ 450243 w 2647519"/>
              <a:gd name="connsiteY613" fmla="*/ 379593 h 2612594"/>
              <a:gd name="connsiteX614" fmla="*/ 450697 w 2647519"/>
              <a:gd name="connsiteY614" fmla="*/ 380047 h 2612594"/>
              <a:gd name="connsiteX615" fmla="*/ 285915 w 2647519"/>
              <a:gd name="connsiteY615" fmla="*/ 573404 h 2612594"/>
              <a:gd name="connsiteX616" fmla="*/ 252577 w 2647519"/>
              <a:gd name="connsiteY616" fmla="*/ 619124 h 2612594"/>
              <a:gd name="connsiteX617" fmla="*/ 237337 w 2647519"/>
              <a:gd name="connsiteY617" fmla="*/ 646747 h 2612594"/>
              <a:gd name="connsiteX618" fmla="*/ 222097 w 2647519"/>
              <a:gd name="connsiteY618" fmla="*/ 672464 h 2612594"/>
              <a:gd name="connsiteX619" fmla="*/ 193522 w 2647519"/>
              <a:gd name="connsiteY619" fmla="*/ 725804 h 2612594"/>
              <a:gd name="connsiteX620" fmla="*/ 162439 w 2647519"/>
              <a:gd name="connsiteY620" fmla="*/ 774785 h 2612594"/>
              <a:gd name="connsiteX621" fmla="*/ 162090 w 2647519"/>
              <a:gd name="connsiteY621" fmla="*/ 776287 h 2612594"/>
              <a:gd name="connsiteX622" fmla="*/ 151612 w 2647519"/>
              <a:gd name="connsiteY622" fmla="*/ 804862 h 2612594"/>
              <a:gd name="connsiteX623" fmla="*/ 143992 w 2647519"/>
              <a:gd name="connsiteY623" fmla="*/ 818197 h 2612594"/>
              <a:gd name="connsiteX624" fmla="*/ 142087 w 2647519"/>
              <a:gd name="connsiteY624" fmla="*/ 820102 h 2612594"/>
              <a:gd name="connsiteX625" fmla="*/ 133634 w 2647519"/>
              <a:gd name="connsiteY625" fmla="*/ 848201 h 2612594"/>
              <a:gd name="connsiteX626" fmla="*/ 131610 w 2647519"/>
              <a:gd name="connsiteY626" fmla="*/ 864870 h 2612594"/>
              <a:gd name="connsiteX627" fmla="*/ 129705 w 2647519"/>
              <a:gd name="connsiteY627" fmla="*/ 888682 h 2612594"/>
              <a:gd name="connsiteX628" fmla="*/ 116370 w 2647519"/>
              <a:gd name="connsiteY628" fmla="*/ 927735 h 2612594"/>
              <a:gd name="connsiteX629" fmla="*/ 103987 w 2647519"/>
              <a:gd name="connsiteY629" fmla="*/ 966787 h 2612594"/>
              <a:gd name="connsiteX630" fmla="*/ 90652 w 2647519"/>
              <a:gd name="connsiteY630" fmla="*/ 1023937 h 2612594"/>
              <a:gd name="connsiteX631" fmla="*/ 83032 w 2647519"/>
              <a:gd name="connsiteY631" fmla="*/ 1076325 h 2612594"/>
              <a:gd name="connsiteX632" fmla="*/ 78270 w 2647519"/>
              <a:gd name="connsiteY632" fmla="*/ 1128712 h 2612594"/>
              <a:gd name="connsiteX633" fmla="*/ 84937 w 2647519"/>
              <a:gd name="connsiteY633" fmla="*/ 1092517 h 2612594"/>
              <a:gd name="connsiteX634" fmla="*/ 85555 w 2647519"/>
              <a:gd name="connsiteY634" fmla="*/ 1089530 h 2612594"/>
              <a:gd name="connsiteX635" fmla="*/ 86842 w 2647519"/>
              <a:gd name="connsiteY635" fmla="*/ 1075372 h 2612594"/>
              <a:gd name="connsiteX636" fmla="*/ 94462 w 2647519"/>
              <a:gd name="connsiteY636" fmla="*/ 1022985 h 2612594"/>
              <a:gd name="connsiteX637" fmla="*/ 96848 w 2647519"/>
              <a:gd name="connsiteY637" fmla="*/ 1023781 h 2612594"/>
              <a:gd name="connsiteX638" fmla="*/ 97055 w 2647519"/>
              <a:gd name="connsiteY638" fmla="*/ 1022896 h 2612594"/>
              <a:gd name="connsiteX639" fmla="*/ 94463 w 2647519"/>
              <a:gd name="connsiteY639" fmla="*/ 1022032 h 2612594"/>
              <a:gd name="connsiteX640" fmla="*/ 107798 w 2647519"/>
              <a:gd name="connsiteY640" fmla="*/ 964882 h 2612594"/>
              <a:gd name="connsiteX641" fmla="*/ 120180 w 2647519"/>
              <a:gd name="connsiteY641" fmla="*/ 925829 h 2612594"/>
              <a:gd name="connsiteX642" fmla="*/ 133454 w 2647519"/>
              <a:gd name="connsiteY642" fmla="*/ 886956 h 2612594"/>
              <a:gd name="connsiteX643" fmla="*/ 132563 w 2647519"/>
              <a:gd name="connsiteY643" fmla="*/ 886777 h 2612594"/>
              <a:gd name="connsiteX644" fmla="*/ 134468 w 2647519"/>
              <a:gd name="connsiteY644" fmla="*/ 862965 h 2612594"/>
              <a:gd name="connsiteX645" fmla="*/ 144945 w 2647519"/>
              <a:gd name="connsiteY645" fmla="*/ 818197 h 2612594"/>
              <a:gd name="connsiteX646" fmla="*/ 152565 w 2647519"/>
              <a:gd name="connsiteY646" fmla="*/ 804862 h 2612594"/>
              <a:gd name="connsiteX647" fmla="*/ 152821 w 2647519"/>
              <a:gd name="connsiteY647" fmla="*/ 804166 h 2612594"/>
              <a:gd name="connsiteX648" fmla="*/ 163043 w 2647519"/>
              <a:gd name="connsiteY648" fmla="*/ 776287 h 2612594"/>
              <a:gd name="connsiteX649" fmla="*/ 194475 w 2647519"/>
              <a:gd name="connsiteY649" fmla="*/ 726757 h 2612594"/>
              <a:gd name="connsiteX650" fmla="*/ 223050 w 2647519"/>
              <a:gd name="connsiteY650" fmla="*/ 673417 h 2612594"/>
              <a:gd name="connsiteX651" fmla="*/ 238290 w 2647519"/>
              <a:gd name="connsiteY651" fmla="*/ 647700 h 2612594"/>
              <a:gd name="connsiteX652" fmla="*/ 253530 w 2647519"/>
              <a:gd name="connsiteY652" fmla="*/ 620077 h 2612594"/>
              <a:gd name="connsiteX653" fmla="*/ 286868 w 2647519"/>
              <a:gd name="connsiteY653" fmla="*/ 574357 h 2612594"/>
              <a:gd name="connsiteX654" fmla="*/ 451650 w 2647519"/>
              <a:gd name="connsiteY654" fmla="*/ 381000 h 2612594"/>
              <a:gd name="connsiteX655" fmla="*/ 495465 w 2647519"/>
              <a:gd name="connsiteY655" fmla="*/ 340995 h 2612594"/>
              <a:gd name="connsiteX656" fmla="*/ 600240 w 2647519"/>
              <a:gd name="connsiteY656" fmla="*/ 259080 h 2612594"/>
              <a:gd name="connsiteX657" fmla="*/ 636435 w 2647519"/>
              <a:gd name="connsiteY657" fmla="*/ 230505 h 2612594"/>
              <a:gd name="connsiteX658" fmla="*/ 684060 w 2647519"/>
              <a:gd name="connsiteY658" fmla="*/ 205740 h 2612594"/>
              <a:gd name="connsiteX659" fmla="*/ 714540 w 2647519"/>
              <a:gd name="connsiteY659" fmla="*/ 189547 h 2612594"/>
              <a:gd name="connsiteX660" fmla="*/ 730733 w 2647519"/>
              <a:gd name="connsiteY660" fmla="*/ 180975 h 2612594"/>
              <a:gd name="connsiteX661" fmla="*/ 748830 w 2647519"/>
              <a:gd name="connsiteY661" fmla="*/ 174307 h 2612594"/>
              <a:gd name="connsiteX662" fmla="*/ 808838 w 2647519"/>
              <a:gd name="connsiteY662" fmla="*/ 147637 h 2612594"/>
              <a:gd name="connsiteX663" fmla="*/ 974573 w 2647519"/>
              <a:gd name="connsiteY663" fmla="*/ 83820 h 2612594"/>
              <a:gd name="connsiteX664" fmla="*/ 1018388 w 2647519"/>
              <a:gd name="connsiteY664" fmla="*/ 78105 h 2612594"/>
              <a:gd name="connsiteX665" fmla="*/ 1049820 w 2647519"/>
              <a:gd name="connsiteY665" fmla="*/ 66675 h 2612594"/>
              <a:gd name="connsiteX666" fmla="*/ 1086015 w 2647519"/>
              <a:gd name="connsiteY666" fmla="*/ 57150 h 2612594"/>
              <a:gd name="connsiteX667" fmla="*/ 1162215 w 2647519"/>
              <a:gd name="connsiteY667" fmla="*/ 46672 h 2612594"/>
              <a:gd name="connsiteX668" fmla="*/ 1272229 w 2647519"/>
              <a:gd name="connsiteY668" fmla="*/ 41076 h 2612594"/>
              <a:gd name="connsiteX669" fmla="*/ 1360655 w 2647519"/>
              <a:gd name="connsiteY669" fmla="*/ 44043 h 2612594"/>
              <a:gd name="connsiteX670" fmla="*/ 1404150 w 2647519"/>
              <a:gd name="connsiteY670" fmla="*/ 0 h 2612594"/>
              <a:gd name="connsiteX671" fmla="*/ 1448917 w 2647519"/>
              <a:gd name="connsiteY671" fmla="*/ 2857 h 2612594"/>
              <a:gd name="connsiteX672" fmla="*/ 1494637 w 2647519"/>
              <a:gd name="connsiteY672" fmla="*/ 7620 h 2612594"/>
              <a:gd name="connsiteX673" fmla="*/ 1525117 w 2647519"/>
              <a:gd name="connsiteY673" fmla="*/ 15240 h 2612594"/>
              <a:gd name="connsiteX674" fmla="*/ 1545120 w 2647519"/>
              <a:gd name="connsiteY674" fmla="*/ 24765 h 2612594"/>
              <a:gd name="connsiteX675" fmla="*/ 1569885 w 2647519"/>
              <a:gd name="connsiteY675" fmla="*/ 20002 h 2612594"/>
              <a:gd name="connsiteX676" fmla="*/ 1607032 w 2647519"/>
              <a:gd name="connsiteY676" fmla="*/ 28575 h 2612594"/>
              <a:gd name="connsiteX677" fmla="*/ 1629892 w 2647519"/>
              <a:gd name="connsiteY677" fmla="*/ 35242 h 2612594"/>
              <a:gd name="connsiteX678" fmla="*/ 1628940 w 2647519"/>
              <a:gd name="connsiteY678" fmla="*/ 36195 h 2612594"/>
              <a:gd name="connsiteX679" fmla="*/ 1627987 w 2647519"/>
              <a:gd name="connsiteY679" fmla="*/ 42862 h 2612594"/>
              <a:gd name="connsiteX680" fmla="*/ 1588935 w 2647519"/>
              <a:gd name="connsiteY680" fmla="*/ 40005 h 2612594"/>
              <a:gd name="connsiteX681" fmla="*/ 1575600 w 2647519"/>
              <a:gd name="connsiteY681" fmla="*/ 36195 h 2612594"/>
              <a:gd name="connsiteX682" fmla="*/ 1562265 w 2647519"/>
              <a:gd name="connsiteY682" fmla="*/ 33337 h 2612594"/>
              <a:gd name="connsiteX683" fmla="*/ 1536547 w 2647519"/>
              <a:gd name="connsiteY683" fmla="*/ 27622 h 2612594"/>
              <a:gd name="connsiteX684" fmla="*/ 1510830 w 2647519"/>
              <a:gd name="connsiteY684" fmla="*/ 21907 h 2612594"/>
              <a:gd name="connsiteX685" fmla="*/ 1484160 w 2647519"/>
              <a:gd name="connsiteY685" fmla="*/ 18097 h 2612594"/>
              <a:gd name="connsiteX686" fmla="*/ 1454633 w 2647519"/>
              <a:gd name="connsiteY686" fmla="*/ 18097 h 2612594"/>
              <a:gd name="connsiteX687" fmla="*/ 1430820 w 2647519"/>
              <a:gd name="connsiteY687" fmla="*/ 18097 h 2612594"/>
              <a:gd name="connsiteX688" fmla="*/ 1393673 w 2647519"/>
              <a:gd name="connsiteY688" fmla="*/ 18097 h 2612594"/>
              <a:gd name="connsiteX689" fmla="*/ 1391928 w 2647519"/>
              <a:gd name="connsiteY689" fmla="*/ 17540 h 2612594"/>
              <a:gd name="connsiteX690" fmla="*/ 1375575 w 2647519"/>
              <a:gd name="connsiteY690" fmla="*/ 25717 h 2612594"/>
              <a:gd name="connsiteX691" fmla="*/ 1381290 w 2647519"/>
              <a:gd name="connsiteY691" fmla="*/ 35242 h 2612594"/>
              <a:gd name="connsiteX692" fmla="*/ 1438440 w 2647519"/>
              <a:gd name="connsiteY692" fmla="*/ 46672 h 2612594"/>
              <a:gd name="connsiteX693" fmla="*/ 1413008 w 2647519"/>
              <a:gd name="connsiteY693" fmla="*/ 47116 h 2612594"/>
              <a:gd name="connsiteX694" fmla="*/ 1413437 w 2647519"/>
              <a:gd name="connsiteY694" fmla="*/ 47149 h 2612594"/>
              <a:gd name="connsiteX695" fmla="*/ 1440345 w 2647519"/>
              <a:gd name="connsiteY695" fmla="*/ 46672 h 2612594"/>
              <a:gd name="connsiteX696" fmla="*/ 1463205 w 2647519"/>
              <a:gd name="connsiteY696" fmla="*/ 49530 h 2612594"/>
              <a:gd name="connsiteX697" fmla="*/ 1507020 w 2647519"/>
              <a:gd name="connsiteY697" fmla="*/ 58102 h 2612594"/>
              <a:gd name="connsiteX698" fmla="*/ 1527975 w 2647519"/>
              <a:gd name="connsiteY698" fmla="*/ 60960 h 2612594"/>
              <a:gd name="connsiteX699" fmla="*/ 1563218 w 2647519"/>
              <a:gd name="connsiteY699" fmla="*/ 68580 h 2612594"/>
              <a:gd name="connsiteX700" fmla="*/ 1599413 w 2647519"/>
              <a:gd name="connsiteY700" fmla="*/ 76200 h 2612594"/>
              <a:gd name="connsiteX701" fmla="*/ 1634655 w 2647519"/>
              <a:gd name="connsiteY701" fmla="*/ 84772 h 2612594"/>
              <a:gd name="connsiteX702" fmla="*/ 1669898 w 2647519"/>
              <a:gd name="connsiteY702" fmla="*/ 95250 h 2612594"/>
              <a:gd name="connsiteX703" fmla="*/ 1687043 w 2647519"/>
              <a:gd name="connsiteY703" fmla="*/ 100012 h 2612594"/>
              <a:gd name="connsiteX704" fmla="*/ 1704188 w 2647519"/>
              <a:gd name="connsiteY704" fmla="*/ 105727 h 2612594"/>
              <a:gd name="connsiteX705" fmla="*/ 1704409 w 2647519"/>
              <a:gd name="connsiteY705" fmla="*/ 105929 h 2612594"/>
              <a:gd name="connsiteX706" fmla="*/ 1716704 w 2647519"/>
              <a:gd name="connsiteY706" fmla="*/ 108049 h 2612594"/>
              <a:gd name="connsiteX707" fmla="*/ 1746499 w 2647519"/>
              <a:gd name="connsiteY707" fmla="*/ 119121 h 2612594"/>
              <a:gd name="connsiteX708" fmla="*/ 1750661 w 2647519"/>
              <a:gd name="connsiteY708" fmla="*/ 125427 h 2612594"/>
              <a:gd name="connsiteX709" fmla="*/ 1751813 w 2647519"/>
              <a:gd name="connsiteY709" fmla="*/ 125730 h 2612594"/>
              <a:gd name="connsiteX710" fmla="*/ 1778483 w 2647519"/>
              <a:gd name="connsiteY710" fmla="*/ 136207 h 2612594"/>
              <a:gd name="connsiteX711" fmla="*/ 1801343 w 2647519"/>
              <a:gd name="connsiteY711" fmla="*/ 145732 h 2612594"/>
              <a:gd name="connsiteX712" fmla="*/ 1824203 w 2647519"/>
              <a:gd name="connsiteY712" fmla="*/ 156210 h 2612594"/>
              <a:gd name="connsiteX713" fmla="*/ 1841348 w 2647519"/>
              <a:gd name="connsiteY713" fmla="*/ 165735 h 2612594"/>
              <a:gd name="connsiteX714" fmla="*/ 1852778 w 2647519"/>
              <a:gd name="connsiteY714" fmla="*/ 171450 h 2612594"/>
              <a:gd name="connsiteX715" fmla="*/ 1865160 w 2647519"/>
              <a:gd name="connsiteY715" fmla="*/ 178117 h 2612594"/>
              <a:gd name="connsiteX716" fmla="*/ 1907070 w 2647519"/>
              <a:gd name="connsiteY716" fmla="*/ 201930 h 2612594"/>
              <a:gd name="connsiteX717" fmla="*/ 1960410 w 2647519"/>
              <a:gd name="connsiteY717" fmla="*/ 236220 h 2612594"/>
              <a:gd name="connsiteX718" fmla="*/ 1988033 w 2647519"/>
              <a:gd name="connsiteY718" fmla="*/ 255270 h 2612594"/>
              <a:gd name="connsiteX719" fmla="*/ 1988833 w 2647519"/>
              <a:gd name="connsiteY719" fmla="*/ 255841 h 2612594"/>
              <a:gd name="connsiteX720" fmla="*/ 2002949 w 2647519"/>
              <a:gd name="connsiteY720" fmla="*/ 264417 h 2612594"/>
              <a:gd name="connsiteX721" fmla="*/ 2540483 w 2647519"/>
              <a:gd name="connsiteY721" fmla="*/ 1275397 h 2612594"/>
              <a:gd name="connsiteX722" fmla="*/ 2540081 w 2647519"/>
              <a:gd name="connsiteY722" fmla="*/ 1283368 h 2612594"/>
              <a:gd name="connsiteX723" fmla="*/ 2550960 w 2647519"/>
              <a:gd name="connsiteY723" fmla="*/ 1284922 h 2612594"/>
              <a:gd name="connsiteX724" fmla="*/ 2561437 w 2647519"/>
              <a:gd name="connsiteY724" fmla="*/ 1292542 h 2612594"/>
              <a:gd name="connsiteX725" fmla="*/ 2566200 w 2647519"/>
              <a:gd name="connsiteY725" fmla="*/ 1318259 h 2612594"/>
              <a:gd name="connsiteX726" fmla="*/ 2584297 w 2647519"/>
              <a:gd name="connsiteY726" fmla="*/ 1348739 h 2612594"/>
              <a:gd name="connsiteX727" fmla="*/ 2591918 w 2647519"/>
              <a:gd name="connsiteY727" fmla="*/ 1349432 h 2612594"/>
              <a:gd name="connsiteX728" fmla="*/ 2591918 w 2647519"/>
              <a:gd name="connsiteY728" fmla="*/ 1342072 h 2612594"/>
              <a:gd name="connsiteX729" fmla="*/ 2599661 w 2647519"/>
              <a:gd name="connsiteY729" fmla="*/ 1320563 h 2612594"/>
              <a:gd name="connsiteX730" fmla="*/ 2599537 w 2647519"/>
              <a:gd name="connsiteY730" fmla="*/ 1316355 h 2612594"/>
              <a:gd name="connsiteX731" fmla="*/ 2607157 w 2647519"/>
              <a:gd name="connsiteY731" fmla="*/ 1290637 h 2612594"/>
              <a:gd name="connsiteX732" fmla="*/ 2617635 w 2647519"/>
              <a:gd name="connsiteY732" fmla="*/ 1290637 h 2612594"/>
              <a:gd name="connsiteX733" fmla="*/ 2633827 w 2647519"/>
              <a:gd name="connsiteY733" fmla="*/ 1280160 h 2612594"/>
              <a:gd name="connsiteX734" fmla="*/ 2635732 w 2647519"/>
              <a:gd name="connsiteY734" fmla="*/ 1322070 h 2612594"/>
              <a:gd name="connsiteX735" fmla="*/ 2630970 w 2647519"/>
              <a:gd name="connsiteY735" fmla="*/ 1342072 h 2612594"/>
              <a:gd name="connsiteX736" fmla="*/ 2625255 w 2647519"/>
              <a:gd name="connsiteY736" fmla="*/ 1361122 h 2612594"/>
              <a:gd name="connsiteX737" fmla="*/ 2622397 w 2647519"/>
              <a:gd name="connsiteY737" fmla="*/ 1392555 h 2612594"/>
              <a:gd name="connsiteX738" fmla="*/ 2621445 w 2647519"/>
              <a:gd name="connsiteY738" fmla="*/ 1408747 h 2612594"/>
              <a:gd name="connsiteX739" fmla="*/ 2619540 w 2647519"/>
              <a:gd name="connsiteY739" fmla="*/ 1424940 h 2612594"/>
              <a:gd name="connsiteX740" fmla="*/ 2615479 w 2647519"/>
              <a:gd name="connsiteY740" fmla="*/ 1427648 h 2612594"/>
              <a:gd name="connsiteX741" fmla="*/ 2615730 w 2647519"/>
              <a:gd name="connsiteY741" fmla="*/ 1428749 h 2612594"/>
              <a:gd name="connsiteX742" fmla="*/ 2619621 w 2647519"/>
              <a:gd name="connsiteY742" fmla="*/ 1426155 h 2612594"/>
              <a:gd name="connsiteX743" fmla="*/ 2621445 w 2647519"/>
              <a:gd name="connsiteY743" fmla="*/ 1410652 h 2612594"/>
              <a:gd name="connsiteX744" fmla="*/ 2622397 w 2647519"/>
              <a:gd name="connsiteY744" fmla="*/ 1394460 h 2612594"/>
              <a:gd name="connsiteX745" fmla="*/ 2625255 w 2647519"/>
              <a:gd name="connsiteY745" fmla="*/ 1363027 h 2612594"/>
              <a:gd name="connsiteX746" fmla="*/ 2630970 w 2647519"/>
              <a:gd name="connsiteY746" fmla="*/ 1343977 h 2612594"/>
              <a:gd name="connsiteX747" fmla="*/ 2635732 w 2647519"/>
              <a:gd name="connsiteY747" fmla="*/ 1323975 h 2612594"/>
              <a:gd name="connsiteX748" fmla="*/ 2643352 w 2647519"/>
              <a:gd name="connsiteY748" fmla="*/ 1329690 h 2612594"/>
              <a:gd name="connsiteX749" fmla="*/ 2642400 w 2647519"/>
              <a:gd name="connsiteY749" fmla="*/ 1343977 h 2612594"/>
              <a:gd name="connsiteX750" fmla="*/ 2640495 w 2647519"/>
              <a:gd name="connsiteY750" fmla="*/ 1358265 h 2612594"/>
              <a:gd name="connsiteX751" fmla="*/ 2639542 w 2647519"/>
              <a:gd name="connsiteY751" fmla="*/ 1384935 h 2612594"/>
              <a:gd name="connsiteX752" fmla="*/ 2637637 w 2647519"/>
              <a:gd name="connsiteY752" fmla="*/ 1416367 h 2612594"/>
              <a:gd name="connsiteX753" fmla="*/ 2632875 w 2647519"/>
              <a:gd name="connsiteY753" fmla="*/ 1449705 h 2612594"/>
              <a:gd name="connsiteX754" fmla="*/ 2627160 w 2647519"/>
              <a:gd name="connsiteY754" fmla="*/ 1484947 h 2612594"/>
              <a:gd name="connsiteX755" fmla="*/ 2620492 w 2647519"/>
              <a:gd name="connsiteY755" fmla="*/ 1519237 h 2612594"/>
              <a:gd name="connsiteX756" fmla="*/ 2608110 w 2647519"/>
              <a:gd name="connsiteY756" fmla="*/ 1591627 h 2612594"/>
              <a:gd name="connsiteX757" fmla="*/ 2596680 w 2647519"/>
              <a:gd name="connsiteY757" fmla="*/ 1598295 h 2612594"/>
              <a:gd name="connsiteX758" fmla="*/ 2582392 w 2647519"/>
              <a:gd name="connsiteY758" fmla="*/ 1640205 h 2612594"/>
              <a:gd name="connsiteX759" fmla="*/ 2578582 w 2647519"/>
              <a:gd name="connsiteY759" fmla="*/ 1680210 h 2612594"/>
              <a:gd name="connsiteX760" fmla="*/ 2576677 w 2647519"/>
              <a:gd name="connsiteY760" fmla="*/ 1685925 h 2612594"/>
              <a:gd name="connsiteX761" fmla="*/ 2560485 w 2647519"/>
              <a:gd name="connsiteY761" fmla="*/ 1729740 h 2612594"/>
              <a:gd name="connsiteX762" fmla="*/ 2555722 w 2647519"/>
              <a:gd name="connsiteY762" fmla="*/ 1733550 h 2612594"/>
              <a:gd name="connsiteX763" fmla="*/ 2535720 w 2647519"/>
              <a:gd name="connsiteY763" fmla="*/ 1780222 h 2612594"/>
              <a:gd name="connsiteX764" fmla="*/ 2556675 w 2647519"/>
              <a:gd name="connsiteY764" fmla="*/ 1733550 h 2612594"/>
              <a:gd name="connsiteX765" fmla="*/ 2561437 w 2647519"/>
              <a:gd name="connsiteY765" fmla="*/ 1729740 h 2612594"/>
              <a:gd name="connsiteX766" fmla="*/ 2530957 w 2647519"/>
              <a:gd name="connsiteY766" fmla="*/ 1816417 h 2612594"/>
              <a:gd name="connsiteX767" fmla="*/ 2514765 w 2647519"/>
              <a:gd name="connsiteY767" fmla="*/ 1824990 h 2612594"/>
              <a:gd name="connsiteX768" fmla="*/ 2511407 w 2647519"/>
              <a:gd name="connsiteY768" fmla="*/ 1831707 h 2612594"/>
              <a:gd name="connsiteX769" fmla="*/ 2511908 w 2647519"/>
              <a:gd name="connsiteY769" fmla="*/ 1832609 h 2612594"/>
              <a:gd name="connsiteX770" fmla="*/ 2515718 w 2647519"/>
              <a:gd name="connsiteY770" fmla="*/ 1824989 h 2612594"/>
              <a:gd name="connsiteX771" fmla="*/ 2531910 w 2647519"/>
              <a:gd name="connsiteY771" fmla="*/ 1816417 h 2612594"/>
              <a:gd name="connsiteX772" fmla="*/ 2520480 w 2647519"/>
              <a:gd name="connsiteY772" fmla="*/ 1848802 h 2612594"/>
              <a:gd name="connsiteX773" fmla="*/ 2499525 w 2647519"/>
              <a:gd name="connsiteY773" fmla="*/ 1886902 h 2612594"/>
              <a:gd name="connsiteX774" fmla="*/ 2489048 w 2647519"/>
              <a:gd name="connsiteY774" fmla="*/ 1905952 h 2612594"/>
              <a:gd name="connsiteX775" fmla="*/ 2477618 w 2647519"/>
              <a:gd name="connsiteY775" fmla="*/ 1925002 h 2612594"/>
              <a:gd name="connsiteX776" fmla="*/ 2469045 w 2647519"/>
              <a:gd name="connsiteY776" fmla="*/ 1939289 h 2612594"/>
              <a:gd name="connsiteX777" fmla="*/ 2456663 w 2647519"/>
              <a:gd name="connsiteY777" fmla="*/ 1966912 h 2612594"/>
              <a:gd name="connsiteX778" fmla="*/ 2443328 w 2647519"/>
              <a:gd name="connsiteY778" fmla="*/ 1993582 h 2612594"/>
              <a:gd name="connsiteX779" fmla="*/ 2422373 w 2647519"/>
              <a:gd name="connsiteY779" fmla="*/ 2022157 h 2612594"/>
              <a:gd name="connsiteX780" fmla="*/ 2401418 w 2647519"/>
              <a:gd name="connsiteY780" fmla="*/ 2048827 h 2612594"/>
              <a:gd name="connsiteX781" fmla="*/ 2402291 w 2647519"/>
              <a:gd name="connsiteY781" fmla="*/ 2047029 h 2612594"/>
              <a:gd name="connsiteX782" fmla="*/ 2378557 w 2647519"/>
              <a:gd name="connsiteY782" fmla="*/ 2079307 h 2612594"/>
              <a:gd name="connsiteX783" fmla="*/ 2327122 w 2647519"/>
              <a:gd name="connsiteY783" fmla="*/ 2135505 h 2612594"/>
              <a:gd name="connsiteX784" fmla="*/ 2316996 w 2647519"/>
              <a:gd name="connsiteY784" fmla="*/ 2151085 h 2612594"/>
              <a:gd name="connsiteX785" fmla="*/ 2327122 w 2647519"/>
              <a:gd name="connsiteY785" fmla="*/ 2136457 h 2612594"/>
              <a:gd name="connsiteX786" fmla="*/ 2378557 w 2647519"/>
              <a:gd name="connsiteY786" fmla="*/ 2080259 h 2612594"/>
              <a:gd name="connsiteX787" fmla="*/ 2339505 w 2647519"/>
              <a:gd name="connsiteY787" fmla="*/ 2139314 h 2612594"/>
              <a:gd name="connsiteX788" fmla="*/ 2319383 w 2647519"/>
              <a:gd name="connsiteY788" fmla="*/ 2160389 h 2612594"/>
              <a:gd name="connsiteX789" fmla="*/ 2303230 w 2647519"/>
              <a:gd name="connsiteY789" fmla="*/ 2172263 h 2612594"/>
              <a:gd name="connsiteX790" fmla="*/ 2302357 w 2647519"/>
              <a:gd name="connsiteY790" fmla="*/ 2173605 h 2612594"/>
              <a:gd name="connsiteX791" fmla="*/ 2292258 w 2647519"/>
              <a:gd name="connsiteY791" fmla="*/ 2181374 h 2612594"/>
              <a:gd name="connsiteX792" fmla="*/ 2291880 w 2647519"/>
              <a:gd name="connsiteY792" fmla="*/ 2184082 h 2612594"/>
              <a:gd name="connsiteX793" fmla="*/ 2247112 w 2647519"/>
              <a:gd name="connsiteY793" fmla="*/ 2229802 h 2612594"/>
              <a:gd name="connsiteX794" fmla="*/ 2199487 w 2647519"/>
              <a:gd name="connsiteY794" fmla="*/ 2273617 h 2612594"/>
              <a:gd name="connsiteX795" fmla="*/ 2197285 w 2647519"/>
              <a:gd name="connsiteY795" fmla="*/ 2275215 h 2612594"/>
              <a:gd name="connsiteX796" fmla="*/ 2181390 w 2647519"/>
              <a:gd name="connsiteY796" fmla="*/ 2295524 h 2612594"/>
              <a:gd name="connsiteX797" fmla="*/ 2143290 w 2647519"/>
              <a:gd name="connsiteY797" fmla="*/ 2324099 h 2612594"/>
              <a:gd name="connsiteX798" fmla="*/ 2107681 w 2647519"/>
              <a:gd name="connsiteY798" fmla="*/ 2350806 h 2612594"/>
              <a:gd name="connsiteX799" fmla="*/ 2107553 w 2647519"/>
              <a:gd name="connsiteY799" fmla="*/ 2350961 h 2612594"/>
              <a:gd name="connsiteX800" fmla="*/ 2143290 w 2647519"/>
              <a:gd name="connsiteY800" fmla="*/ 2325052 h 2612594"/>
              <a:gd name="connsiteX801" fmla="*/ 2181390 w 2647519"/>
              <a:gd name="connsiteY801" fmla="*/ 2296477 h 2612594"/>
              <a:gd name="connsiteX802" fmla="*/ 2149957 w 2647519"/>
              <a:gd name="connsiteY802" fmla="*/ 2327909 h 2612594"/>
              <a:gd name="connsiteX803" fmla="*/ 2124359 w 2647519"/>
              <a:gd name="connsiteY803" fmla="*/ 2344578 h 2612594"/>
              <a:gd name="connsiteX804" fmla="*/ 2106651 w 2647519"/>
              <a:gd name="connsiteY804" fmla="*/ 2352057 h 2612594"/>
              <a:gd name="connsiteX805" fmla="*/ 2106142 w 2647519"/>
              <a:gd name="connsiteY805" fmla="*/ 2352675 h 2612594"/>
              <a:gd name="connsiteX806" fmla="*/ 2087092 w 2647519"/>
              <a:gd name="connsiteY806" fmla="*/ 2365057 h 2612594"/>
              <a:gd name="connsiteX807" fmla="*/ 2079914 w 2647519"/>
              <a:gd name="connsiteY807" fmla="*/ 2368384 h 2612594"/>
              <a:gd name="connsiteX808" fmla="*/ 2061852 w 2647519"/>
              <a:gd name="connsiteY808" fmla="*/ 2383036 h 2612594"/>
              <a:gd name="connsiteX809" fmla="*/ 2044230 w 2647519"/>
              <a:gd name="connsiteY809" fmla="*/ 2395537 h 2612594"/>
              <a:gd name="connsiteX810" fmla="*/ 2017560 w 2647519"/>
              <a:gd name="connsiteY810" fmla="*/ 2412682 h 2612594"/>
              <a:gd name="connsiteX811" fmla="*/ 2008988 w 2647519"/>
              <a:gd name="connsiteY811" fmla="*/ 2413635 h 2612594"/>
              <a:gd name="connsiteX812" fmla="*/ 1999460 w 2647519"/>
              <a:gd name="connsiteY812" fmla="*/ 2417870 h 2612594"/>
              <a:gd name="connsiteX813" fmla="*/ 1997979 w 2647519"/>
              <a:gd name="connsiteY813" fmla="*/ 2418995 h 2612594"/>
              <a:gd name="connsiteX814" fmla="*/ 2009940 w 2647519"/>
              <a:gd name="connsiteY814" fmla="*/ 2414587 h 2612594"/>
              <a:gd name="connsiteX815" fmla="*/ 2018513 w 2647519"/>
              <a:gd name="connsiteY815" fmla="*/ 2413635 h 2612594"/>
              <a:gd name="connsiteX816" fmla="*/ 1984223 w 2647519"/>
              <a:gd name="connsiteY816" fmla="*/ 2439352 h 2612594"/>
              <a:gd name="connsiteX817" fmla="*/ 1962315 w 2647519"/>
              <a:gd name="connsiteY817" fmla="*/ 2450783 h 2612594"/>
              <a:gd name="connsiteX818" fmla="*/ 1940408 w 2647519"/>
              <a:gd name="connsiteY818" fmla="*/ 2461260 h 2612594"/>
              <a:gd name="connsiteX819" fmla="*/ 1924934 w 2647519"/>
              <a:gd name="connsiteY819" fmla="*/ 2463581 h 2612594"/>
              <a:gd name="connsiteX820" fmla="*/ 1922310 w 2647519"/>
              <a:gd name="connsiteY820" fmla="*/ 2465070 h 2612594"/>
              <a:gd name="connsiteX821" fmla="*/ 1849920 w 2647519"/>
              <a:gd name="connsiteY821" fmla="*/ 2496502 h 2612594"/>
              <a:gd name="connsiteX822" fmla="*/ 1846229 w 2647519"/>
              <a:gd name="connsiteY822" fmla="*/ 2497341 h 2612594"/>
              <a:gd name="connsiteX823" fmla="*/ 1824203 w 2647519"/>
              <a:gd name="connsiteY823" fmla="*/ 2511742 h 2612594"/>
              <a:gd name="connsiteX824" fmla="*/ 1836585 w 2647519"/>
              <a:gd name="connsiteY824" fmla="*/ 2515552 h 2612594"/>
              <a:gd name="connsiteX825" fmla="*/ 1790865 w 2647519"/>
              <a:gd name="connsiteY825" fmla="*/ 2535555 h 2612594"/>
              <a:gd name="connsiteX826" fmla="*/ 1794675 w 2647519"/>
              <a:gd name="connsiteY826" fmla="*/ 2522220 h 2612594"/>
              <a:gd name="connsiteX827" fmla="*/ 1779435 w 2647519"/>
              <a:gd name="connsiteY827" fmla="*/ 2527935 h 2612594"/>
              <a:gd name="connsiteX828" fmla="*/ 1765148 w 2647519"/>
              <a:gd name="connsiteY828" fmla="*/ 2532697 h 2612594"/>
              <a:gd name="connsiteX829" fmla="*/ 1735620 w 2647519"/>
              <a:gd name="connsiteY829" fmla="*/ 2542222 h 2612594"/>
              <a:gd name="connsiteX830" fmla="*/ 1731675 w 2647519"/>
              <a:gd name="connsiteY830" fmla="*/ 2537487 h 2612594"/>
              <a:gd name="connsiteX831" fmla="*/ 1717522 w 2647519"/>
              <a:gd name="connsiteY831" fmla="*/ 2540317 h 2612594"/>
              <a:gd name="connsiteX832" fmla="*/ 1700377 w 2647519"/>
              <a:gd name="connsiteY832" fmla="*/ 2544127 h 2612594"/>
              <a:gd name="connsiteX833" fmla="*/ 1665135 w 2647519"/>
              <a:gd name="connsiteY833" fmla="*/ 2552700 h 2612594"/>
              <a:gd name="connsiteX834" fmla="*/ 1663973 w 2647519"/>
              <a:gd name="connsiteY834" fmla="*/ 2553240 h 2612594"/>
              <a:gd name="connsiteX835" fmla="*/ 1697520 w 2647519"/>
              <a:gd name="connsiteY835" fmla="*/ 2545079 h 2612594"/>
              <a:gd name="connsiteX836" fmla="*/ 1714665 w 2647519"/>
              <a:gd name="connsiteY836" fmla="*/ 2541269 h 2612594"/>
              <a:gd name="connsiteX837" fmla="*/ 1728952 w 2647519"/>
              <a:gd name="connsiteY837" fmla="*/ 2538412 h 2612594"/>
              <a:gd name="connsiteX838" fmla="*/ 1734667 w 2647519"/>
              <a:gd name="connsiteY838" fmla="*/ 2543174 h 2612594"/>
              <a:gd name="connsiteX839" fmla="*/ 1764195 w 2647519"/>
              <a:gd name="connsiteY839" fmla="*/ 2533649 h 2612594"/>
              <a:gd name="connsiteX840" fmla="*/ 1778482 w 2647519"/>
              <a:gd name="connsiteY840" fmla="*/ 2528887 h 2612594"/>
              <a:gd name="connsiteX841" fmla="*/ 1793722 w 2647519"/>
              <a:gd name="connsiteY841" fmla="*/ 2523172 h 2612594"/>
              <a:gd name="connsiteX842" fmla="*/ 1789912 w 2647519"/>
              <a:gd name="connsiteY842" fmla="*/ 2536507 h 2612594"/>
              <a:gd name="connsiteX843" fmla="*/ 1749907 w 2647519"/>
              <a:gd name="connsiteY843" fmla="*/ 2555557 h 2612594"/>
              <a:gd name="connsiteX844" fmla="*/ 1747946 w 2647519"/>
              <a:gd name="connsiteY844" fmla="*/ 2555008 h 2612594"/>
              <a:gd name="connsiteX845" fmla="*/ 1720380 w 2647519"/>
              <a:gd name="connsiteY845" fmla="*/ 2566034 h 2612594"/>
              <a:gd name="connsiteX846" fmla="*/ 1697520 w 2647519"/>
              <a:gd name="connsiteY846" fmla="*/ 2572702 h 2612594"/>
              <a:gd name="connsiteX847" fmla="*/ 1663230 w 2647519"/>
              <a:gd name="connsiteY847" fmla="*/ 2581274 h 2612594"/>
              <a:gd name="connsiteX848" fmla="*/ 1649062 w 2647519"/>
              <a:gd name="connsiteY848" fmla="*/ 2580084 h 2612594"/>
              <a:gd name="connsiteX849" fmla="*/ 1619428 w 2647519"/>
              <a:gd name="connsiteY849" fmla="*/ 2585850 h 2612594"/>
              <a:gd name="connsiteX850" fmla="*/ 1618462 w 2647519"/>
              <a:gd name="connsiteY850" fmla="*/ 2587942 h 2612594"/>
              <a:gd name="connsiteX851" fmla="*/ 1539405 w 2647519"/>
              <a:gd name="connsiteY851" fmla="*/ 2603182 h 2612594"/>
              <a:gd name="connsiteX852" fmla="*/ 1521307 w 2647519"/>
              <a:gd name="connsiteY852" fmla="*/ 2598419 h 2612594"/>
              <a:gd name="connsiteX853" fmla="*/ 1506067 w 2647519"/>
              <a:gd name="connsiteY853" fmla="*/ 2598419 h 2612594"/>
              <a:gd name="connsiteX854" fmla="*/ 1479397 w 2647519"/>
              <a:gd name="connsiteY854" fmla="*/ 2606992 h 2612594"/>
              <a:gd name="connsiteX855" fmla="*/ 1455585 w 2647519"/>
              <a:gd name="connsiteY855" fmla="*/ 2608897 h 2612594"/>
              <a:gd name="connsiteX856" fmla="*/ 1431772 w 2647519"/>
              <a:gd name="connsiteY856" fmla="*/ 2609849 h 2612594"/>
              <a:gd name="connsiteX857" fmla="*/ 1429185 w 2647519"/>
              <a:gd name="connsiteY857" fmla="*/ 2608741 h 2612594"/>
              <a:gd name="connsiteX858" fmla="*/ 1407484 w 2647519"/>
              <a:gd name="connsiteY858" fmla="*/ 2612588 h 2612594"/>
              <a:gd name="connsiteX859" fmla="*/ 1381290 w 2647519"/>
              <a:gd name="connsiteY859" fmla="*/ 2607944 h 2612594"/>
              <a:gd name="connsiteX860" fmla="*/ 1382243 w 2647519"/>
              <a:gd name="connsiteY860" fmla="*/ 2606992 h 2612594"/>
              <a:gd name="connsiteX861" fmla="*/ 1387005 w 2647519"/>
              <a:gd name="connsiteY861" fmla="*/ 2600324 h 2612594"/>
              <a:gd name="connsiteX862" fmla="*/ 1365098 w 2647519"/>
              <a:gd name="connsiteY862" fmla="*/ 2597467 h 2612594"/>
              <a:gd name="connsiteX863" fmla="*/ 1375575 w 2647519"/>
              <a:gd name="connsiteY863" fmla="*/ 2591752 h 2612594"/>
              <a:gd name="connsiteX864" fmla="*/ 1407008 w 2647519"/>
              <a:gd name="connsiteY864" fmla="*/ 2590799 h 2612594"/>
              <a:gd name="connsiteX865" fmla="*/ 1437488 w 2647519"/>
              <a:gd name="connsiteY865" fmla="*/ 2589847 h 2612594"/>
              <a:gd name="connsiteX866" fmla="*/ 1481302 w 2647519"/>
              <a:gd name="connsiteY866" fmla="*/ 2590799 h 2612594"/>
              <a:gd name="connsiteX867" fmla="*/ 1511782 w 2647519"/>
              <a:gd name="connsiteY867" fmla="*/ 2587942 h 2612594"/>
              <a:gd name="connsiteX868" fmla="*/ 1568932 w 2647519"/>
              <a:gd name="connsiteY868" fmla="*/ 2575559 h 2612594"/>
              <a:gd name="connsiteX869" fmla="*/ 1607032 w 2647519"/>
              <a:gd name="connsiteY869" fmla="*/ 2566987 h 2612594"/>
              <a:gd name="connsiteX870" fmla="*/ 1635607 w 2647519"/>
              <a:gd name="connsiteY870" fmla="*/ 2566034 h 2612594"/>
              <a:gd name="connsiteX871" fmla="*/ 1637595 w 2647519"/>
              <a:gd name="connsiteY871" fmla="*/ 2565111 h 2612594"/>
              <a:gd name="connsiteX872" fmla="*/ 1609890 w 2647519"/>
              <a:gd name="connsiteY872" fmla="*/ 2566035 h 2612594"/>
              <a:gd name="connsiteX873" fmla="*/ 1571790 w 2647519"/>
              <a:gd name="connsiteY873" fmla="*/ 2574607 h 2612594"/>
              <a:gd name="connsiteX874" fmla="*/ 1514640 w 2647519"/>
              <a:gd name="connsiteY874" fmla="*/ 2586990 h 2612594"/>
              <a:gd name="connsiteX875" fmla="*/ 1484160 w 2647519"/>
              <a:gd name="connsiteY875" fmla="*/ 2589847 h 2612594"/>
              <a:gd name="connsiteX876" fmla="*/ 1440345 w 2647519"/>
              <a:gd name="connsiteY876" fmla="*/ 2588895 h 2612594"/>
              <a:gd name="connsiteX877" fmla="*/ 1409865 w 2647519"/>
              <a:gd name="connsiteY877" fmla="*/ 2589847 h 2612594"/>
              <a:gd name="connsiteX878" fmla="*/ 1378432 w 2647519"/>
              <a:gd name="connsiteY878" fmla="*/ 2590800 h 2612594"/>
              <a:gd name="connsiteX879" fmla="*/ 1379385 w 2647519"/>
              <a:gd name="connsiteY879" fmla="*/ 2586990 h 2612594"/>
              <a:gd name="connsiteX880" fmla="*/ 1386052 w 2647519"/>
              <a:gd name="connsiteY880" fmla="*/ 2577465 h 2612594"/>
              <a:gd name="connsiteX881" fmla="*/ 1679422 w 2647519"/>
              <a:gd name="connsiteY881" fmla="*/ 2528887 h 2612594"/>
              <a:gd name="connsiteX882" fmla="*/ 1878495 w 2647519"/>
              <a:gd name="connsiteY882" fmla="*/ 2453640 h 2612594"/>
              <a:gd name="connsiteX883" fmla="*/ 1930882 w 2647519"/>
              <a:gd name="connsiteY883" fmla="*/ 2426017 h 2612594"/>
              <a:gd name="connsiteX884" fmla="*/ 1960410 w 2647519"/>
              <a:gd name="connsiteY884" fmla="*/ 2410777 h 2612594"/>
              <a:gd name="connsiteX885" fmla="*/ 1990890 w 2647519"/>
              <a:gd name="connsiteY885" fmla="*/ 2394585 h 2612594"/>
              <a:gd name="connsiteX886" fmla="*/ 2048040 w 2647519"/>
              <a:gd name="connsiteY886" fmla="*/ 2360295 h 2612594"/>
              <a:gd name="connsiteX887" fmla="*/ 2093760 w 2647519"/>
              <a:gd name="connsiteY887" fmla="*/ 2325052 h 2612594"/>
              <a:gd name="connsiteX888" fmla="*/ 2179485 w 2647519"/>
              <a:gd name="connsiteY888" fmla="*/ 2258377 h 2612594"/>
              <a:gd name="connsiteX889" fmla="*/ 2203297 w 2647519"/>
              <a:gd name="connsiteY889" fmla="*/ 2239327 h 2612594"/>
              <a:gd name="connsiteX890" fmla="*/ 2226157 w 2647519"/>
              <a:gd name="connsiteY890" fmla="*/ 2219325 h 2612594"/>
              <a:gd name="connsiteX891" fmla="*/ 2260447 w 2647519"/>
              <a:gd name="connsiteY891" fmla="*/ 2187892 h 2612594"/>
              <a:gd name="connsiteX892" fmla="*/ 2274735 w 2647519"/>
              <a:gd name="connsiteY892" fmla="*/ 2164080 h 2612594"/>
              <a:gd name="connsiteX893" fmla="*/ 2295258 w 2647519"/>
              <a:gd name="connsiteY893" fmla="*/ 2145267 h 2612594"/>
              <a:gd name="connsiteX894" fmla="*/ 2295423 w 2647519"/>
              <a:gd name="connsiteY894" fmla="*/ 2144085 h 2612594"/>
              <a:gd name="connsiteX895" fmla="*/ 2275688 w 2647519"/>
              <a:gd name="connsiteY895" fmla="*/ 2162175 h 2612594"/>
              <a:gd name="connsiteX896" fmla="*/ 2261400 w 2647519"/>
              <a:gd name="connsiteY896" fmla="*/ 2185987 h 2612594"/>
              <a:gd name="connsiteX897" fmla="*/ 2227110 w 2647519"/>
              <a:gd name="connsiteY897" fmla="*/ 2217420 h 2612594"/>
              <a:gd name="connsiteX898" fmla="*/ 2204250 w 2647519"/>
              <a:gd name="connsiteY898" fmla="*/ 2237422 h 2612594"/>
              <a:gd name="connsiteX899" fmla="*/ 2180438 w 2647519"/>
              <a:gd name="connsiteY899" fmla="*/ 2256472 h 2612594"/>
              <a:gd name="connsiteX900" fmla="*/ 2094713 w 2647519"/>
              <a:gd name="connsiteY900" fmla="*/ 2323147 h 2612594"/>
              <a:gd name="connsiteX901" fmla="*/ 2048993 w 2647519"/>
              <a:gd name="connsiteY901" fmla="*/ 2358390 h 2612594"/>
              <a:gd name="connsiteX902" fmla="*/ 1991843 w 2647519"/>
              <a:gd name="connsiteY902" fmla="*/ 2392680 h 2612594"/>
              <a:gd name="connsiteX903" fmla="*/ 1961363 w 2647519"/>
              <a:gd name="connsiteY903" fmla="*/ 2408872 h 2612594"/>
              <a:gd name="connsiteX904" fmla="*/ 1931835 w 2647519"/>
              <a:gd name="connsiteY904" fmla="*/ 2424112 h 2612594"/>
              <a:gd name="connsiteX905" fmla="*/ 1879448 w 2647519"/>
              <a:gd name="connsiteY905" fmla="*/ 2451735 h 2612594"/>
              <a:gd name="connsiteX906" fmla="*/ 1680375 w 2647519"/>
              <a:gd name="connsiteY906" fmla="*/ 2526982 h 2612594"/>
              <a:gd name="connsiteX907" fmla="*/ 1387005 w 2647519"/>
              <a:gd name="connsiteY907" fmla="*/ 2575560 h 2612594"/>
              <a:gd name="connsiteX908" fmla="*/ 1365098 w 2647519"/>
              <a:gd name="connsiteY908" fmla="*/ 2575560 h 2612594"/>
              <a:gd name="connsiteX909" fmla="*/ 1362240 w 2647519"/>
              <a:gd name="connsiteY909" fmla="*/ 2567940 h 2612594"/>
              <a:gd name="connsiteX910" fmla="*/ 1339380 w 2647519"/>
              <a:gd name="connsiteY910" fmla="*/ 2566987 h 2612594"/>
              <a:gd name="connsiteX911" fmla="*/ 1318425 w 2647519"/>
              <a:gd name="connsiteY911" fmla="*/ 2575560 h 2612594"/>
              <a:gd name="connsiteX912" fmla="*/ 1257465 w 2647519"/>
              <a:gd name="connsiteY912" fmla="*/ 2576512 h 2612594"/>
              <a:gd name="connsiteX913" fmla="*/ 1212698 w 2647519"/>
              <a:gd name="connsiteY913" fmla="*/ 2574607 h 2612594"/>
              <a:gd name="connsiteX914" fmla="*/ 1190790 w 2647519"/>
              <a:gd name="connsiteY914" fmla="*/ 2572702 h 2612594"/>
              <a:gd name="connsiteX915" fmla="*/ 1168883 w 2647519"/>
              <a:gd name="connsiteY915" fmla="*/ 2568892 h 2612594"/>
              <a:gd name="connsiteX916" fmla="*/ 1182080 w 2647519"/>
              <a:gd name="connsiteY916" fmla="*/ 2554816 h 2612594"/>
              <a:gd name="connsiteX917" fmla="*/ 1179360 w 2647519"/>
              <a:gd name="connsiteY917" fmla="*/ 2555557 h 2612594"/>
              <a:gd name="connsiteX918" fmla="*/ 1130192 w 2647519"/>
              <a:gd name="connsiteY918" fmla="*/ 2546452 h 2612594"/>
              <a:gd name="connsiteX919" fmla="*/ 1127925 w 2647519"/>
              <a:gd name="connsiteY919" fmla="*/ 2546985 h 2612594"/>
              <a:gd name="connsiteX920" fmla="*/ 1033628 w 2647519"/>
              <a:gd name="connsiteY920" fmla="*/ 2529840 h 2612594"/>
              <a:gd name="connsiteX921" fmla="*/ 996480 w 2647519"/>
              <a:gd name="connsiteY921" fmla="*/ 2522220 h 2612594"/>
              <a:gd name="connsiteX922" fmla="*/ 964095 w 2647519"/>
              <a:gd name="connsiteY922" fmla="*/ 2516505 h 2612594"/>
              <a:gd name="connsiteX923" fmla="*/ 925043 w 2647519"/>
              <a:gd name="connsiteY923" fmla="*/ 2498407 h 2612594"/>
              <a:gd name="connsiteX924" fmla="*/ 876465 w 2647519"/>
              <a:gd name="connsiteY924" fmla="*/ 2480310 h 2612594"/>
              <a:gd name="connsiteX925" fmla="*/ 825983 w 2647519"/>
              <a:gd name="connsiteY925" fmla="*/ 2460307 h 2612594"/>
              <a:gd name="connsiteX926" fmla="*/ 834555 w 2647519"/>
              <a:gd name="connsiteY926" fmla="*/ 2453640 h 2612594"/>
              <a:gd name="connsiteX927" fmla="*/ 869798 w 2647519"/>
              <a:gd name="connsiteY927" fmla="*/ 2460307 h 2612594"/>
              <a:gd name="connsiteX928" fmla="*/ 885038 w 2647519"/>
              <a:gd name="connsiteY928" fmla="*/ 2473642 h 2612594"/>
              <a:gd name="connsiteX929" fmla="*/ 937425 w 2647519"/>
              <a:gd name="connsiteY929" fmla="*/ 2488882 h 2612594"/>
              <a:gd name="connsiteX930" fmla="*/ 1041248 w 2647519"/>
              <a:gd name="connsiteY930" fmla="*/ 2515552 h 2612594"/>
              <a:gd name="connsiteX931" fmla="*/ 1066965 w 2647519"/>
              <a:gd name="connsiteY931" fmla="*/ 2520315 h 2612594"/>
              <a:gd name="connsiteX932" fmla="*/ 1094588 w 2647519"/>
              <a:gd name="connsiteY932" fmla="*/ 2525077 h 2612594"/>
              <a:gd name="connsiteX933" fmla="*/ 1125068 w 2647519"/>
              <a:gd name="connsiteY933" fmla="*/ 2531745 h 2612594"/>
              <a:gd name="connsiteX934" fmla="*/ 1158657 w 2647519"/>
              <a:gd name="connsiteY934" fmla="*/ 2539008 h 2612594"/>
              <a:gd name="connsiteX935" fmla="*/ 1161262 w 2647519"/>
              <a:gd name="connsiteY935" fmla="*/ 2538412 h 2612594"/>
              <a:gd name="connsiteX936" fmla="*/ 1192695 w 2647519"/>
              <a:gd name="connsiteY936" fmla="*/ 2543175 h 2612594"/>
              <a:gd name="connsiteX937" fmla="*/ 1193647 w 2647519"/>
              <a:gd name="connsiteY937" fmla="*/ 2541270 h 2612594"/>
              <a:gd name="connsiteX938" fmla="*/ 1239367 w 2647519"/>
              <a:gd name="connsiteY938" fmla="*/ 2543175 h 2612594"/>
              <a:gd name="connsiteX939" fmla="*/ 1246987 w 2647519"/>
              <a:gd name="connsiteY939" fmla="*/ 2544127 h 2612594"/>
              <a:gd name="connsiteX940" fmla="*/ 1317472 w 2647519"/>
              <a:gd name="connsiteY940" fmla="*/ 2544127 h 2612594"/>
              <a:gd name="connsiteX941" fmla="*/ 1368907 w 2647519"/>
              <a:gd name="connsiteY941" fmla="*/ 2546032 h 2612594"/>
              <a:gd name="connsiteX942" fmla="*/ 1429867 w 2647519"/>
              <a:gd name="connsiteY942" fmla="*/ 2541270 h 2612594"/>
              <a:gd name="connsiteX943" fmla="*/ 1437487 w 2647519"/>
              <a:gd name="connsiteY943" fmla="*/ 2541270 h 2612594"/>
              <a:gd name="connsiteX944" fmla="*/ 1440345 w 2647519"/>
              <a:gd name="connsiteY944" fmla="*/ 2548890 h 2612594"/>
              <a:gd name="connsiteX945" fmla="*/ 1500352 w 2647519"/>
              <a:gd name="connsiteY945" fmla="*/ 2541270 h 2612594"/>
              <a:gd name="connsiteX946" fmla="*/ 1540357 w 2647519"/>
              <a:gd name="connsiteY946" fmla="*/ 2531745 h 2612594"/>
              <a:gd name="connsiteX947" fmla="*/ 1563217 w 2647519"/>
              <a:gd name="connsiteY947" fmla="*/ 2527935 h 2612594"/>
              <a:gd name="connsiteX948" fmla="*/ 1577505 w 2647519"/>
              <a:gd name="connsiteY948" fmla="*/ 2526030 h 2612594"/>
              <a:gd name="connsiteX949" fmla="*/ 1608937 w 2647519"/>
              <a:gd name="connsiteY949" fmla="*/ 2518410 h 2612594"/>
              <a:gd name="connsiteX950" fmla="*/ 1634655 w 2647519"/>
              <a:gd name="connsiteY950" fmla="*/ 2512695 h 2612594"/>
              <a:gd name="connsiteX951" fmla="*/ 1660372 w 2647519"/>
              <a:gd name="connsiteY951" fmla="*/ 2506027 h 2612594"/>
              <a:gd name="connsiteX952" fmla="*/ 1707545 w 2647519"/>
              <a:gd name="connsiteY952" fmla="*/ 2497863 h 2612594"/>
              <a:gd name="connsiteX953" fmla="*/ 1713713 w 2647519"/>
              <a:gd name="connsiteY953" fmla="*/ 2495550 h 2612594"/>
              <a:gd name="connsiteX954" fmla="*/ 1664183 w 2647519"/>
              <a:gd name="connsiteY954" fmla="*/ 2504122 h 2612594"/>
              <a:gd name="connsiteX955" fmla="*/ 1638465 w 2647519"/>
              <a:gd name="connsiteY955" fmla="*/ 2510790 h 2612594"/>
              <a:gd name="connsiteX956" fmla="*/ 1612748 w 2647519"/>
              <a:gd name="connsiteY956" fmla="*/ 2516505 h 2612594"/>
              <a:gd name="connsiteX957" fmla="*/ 1581315 w 2647519"/>
              <a:gd name="connsiteY957" fmla="*/ 2524125 h 2612594"/>
              <a:gd name="connsiteX958" fmla="*/ 1567028 w 2647519"/>
              <a:gd name="connsiteY958" fmla="*/ 2526030 h 2612594"/>
              <a:gd name="connsiteX959" fmla="*/ 1544168 w 2647519"/>
              <a:gd name="connsiteY959" fmla="*/ 2529840 h 2612594"/>
              <a:gd name="connsiteX960" fmla="*/ 1482255 w 2647519"/>
              <a:gd name="connsiteY960" fmla="*/ 2535555 h 2612594"/>
              <a:gd name="connsiteX961" fmla="*/ 1440345 w 2647519"/>
              <a:gd name="connsiteY961" fmla="*/ 2539365 h 2612594"/>
              <a:gd name="connsiteX962" fmla="*/ 1432725 w 2647519"/>
              <a:gd name="connsiteY962" fmla="*/ 2539365 h 2612594"/>
              <a:gd name="connsiteX963" fmla="*/ 1371765 w 2647519"/>
              <a:gd name="connsiteY963" fmla="*/ 2544127 h 2612594"/>
              <a:gd name="connsiteX964" fmla="*/ 1320330 w 2647519"/>
              <a:gd name="connsiteY964" fmla="*/ 2542222 h 2612594"/>
              <a:gd name="connsiteX965" fmla="*/ 1249845 w 2647519"/>
              <a:gd name="connsiteY965" fmla="*/ 2542222 h 2612594"/>
              <a:gd name="connsiteX966" fmla="*/ 1242225 w 2647519"/>
              <a:gd name="connsiteY966" fmla="*/ 2541270 h 2612594"/>
              <a:gd name="connsiteX967" fmla="*/ 1212698 w 2647519"/>
              <a:gd name="connsiteY967" fmla="*/ 2528887 h 2612594"/>
              <a:gd name="connsiteX968" fmla="*/ 1196505 w 2647519"/>
              <a:gd name="connsiteY968" fmla="*/ 2539365 h 2612594"/>
              <a:gd name="connsiteX969" fmla="*/ 1196464 w 2647519"/>
              <a:gd name="connsiteY969" fmla="*/ 2539447 h 2612594"/>
              <a:gd name="connsiteX970" fmla="*/ 1209840 w 2647519"/>
              <a:gd name="connsiteY970" fmla="*/ 2530792 h 2612594"/>
              <a:gd name="connsiteX971" fmla="*/ 1239368 w 2647519"/>
              <a:gd name="connsiteY971" fmla="*/ 2543174 h 2612594"/>
              <a:gd name="connsiteX972" fmla="*/ 1193648 w 2647519"/>
              <a:gd name="connsiteY972" fmla="*/ 2541269 h 2612594"/>
              <a:gd name="connsiteX973" fmla="*/ 1194008 w 2647519"/>
              <a:gd name="connsiteY973" fmla="*/ 2541036 h 2612594"/>
              <a:gd name="connsiteX974" fmla="*/ 1164120 w 2647519"/>
              <a:gd name="connsiteY974" fmla="*/ 2536507 h 2612594"/>
              <a:gd name="connsiteX975" fmla="*/ 1128878 w 2647519"/>
              <a:gd name="connsiteY975" fmla="*/ 2528887 h 2612594"/>
              <a:gd name="connsiteX976" fmla="*/ 1098398 w 2647519"/>
              <a:gd name="connsiteY976" fmla="*/ 2522220 h 2612594"/>
              <a:gd name="connsiteX977" fmla="*/ 1070775 w 2647519"/>
              <a:gd name="connsiteY977" fmla="*/ 2517457 h 2612594"/>
              <a:gd name="connsiteX978" fmla="*/ 1045058 w 2647519"/>
              <a:gd name="connsiteY978" fmla="*/ 2512695 h 2612594"/>
              <a:gd name="connsiteX979" fmla="*/ 941235 w 2647519"/>
              <a:gd name="connsiteY979" fmla="*/ 2486025 h 2612594"/>
              <a:gd name="connsiteX980" fmla="*/ 888848 w 2647519"/>
              <a:gd name="connsiteY980" fmla="*/ 2470785 h 2612594"/>
              <a:gd name="connsiteX981" fmla="*/ 873608 w 2647519"/>
              <a:gd name="connsiteY981" fmla="*/ 2457450 h 2612594"/>
              <a:gd name="connsiteX982" fmla="*/ 838365 w 2647519"/>
              <a:gd name="connsiteY982" fmla="*/ 2450782 h 2612594"/>
              <a:gd name="connsiteX983" fmla="*/ 785978 w 2647519"/>
              <a:gd name="connsiteY983" fmla="*/ 2424112 h 2612594"/>
              <a:gd name="connsiteX984" fmla="*/ 770738 w 2647519"/>
              <a:gd name="connsiteY984" fmla="*/ 2425065 h 2612594"/>
              <a:gd name="connsiteX985" fmla="*/ 716445 w 2647519"/>
              <a:gd name="connsiteY985" fmla="*/ 2397442 h 2612594"/>
              <a:gd name="connsiteX986" fmla="*/ 706920 w 2647519"/>
              <a:gd name="connsiteY986" fmla="*/ 2380297 h 2612594"/>
              <a:gd name="connsiteX987" fmla="*/ 708825 w 2647519"/>
              <a:gd name="connsiteY987" fmla="*/ 2379345 h 2612594"/>
              <a:gd name="connsiteX988" fmla="*/ 742163 w 2647519"/>
              <a:gd name="connsiteY988" fmla="*/ 2397442 h 2612594"/>
              <a:gd name="connsiteX989" fmla="*/ 775500 w 2647519"/>
              <a:gd name="connsiteY989" fmla="*/ 2415540 h 2612594"/>
              <a:gd name="connsiteX990" fmla="*/ 785025 w 2647519"/>
              <a:gd name="connsiteY990" fmla="*/ 2409825 h 2612594"/>
              <a:gd name="connsiteX991" fmla="*/ 745973 w 2647519"/>
              <a:gd name="connsiteY991" fmla="*/ 2384107 h 2612594"/>
              <a:gd name="connsiteX992" fmla="*/ 713588 w 2647519"/>
              <a:gd name="connsiteY992" fmla="*/ 2369820 h 2612594"/>
              <a:gd name="connsiteX993" fmla="*/ 668820 w 2647519"/>
              <a:gd name="connsiteY993" fmla="*/ 2344102 h 2612594"/>
              <a:gd name="connsiteX994" fmla="*/ 630720 w 2647519"/>
              <a:gd name="connsiteY994" fmla="*/ 2319337 h 2612594"/>
              <a:gd name="connsiteX995" fmla="*/ 570713 w 2647519"/>
              <a:gd name="connsiteY995" fmla="*/ 2293620 h 2612594"/>
              <a:gd name="connsiteX996" fmla="*/ 547853 w 2647519"/>
              <a:gd name="connsiteY996" fmla="*/ 2274570 h 2612594"/>
              <a:gd name="connsiteX997" fmla="*/ 552615 w 2647519"/>
              <a:gd name="connsiteY997" fmla="*/ 2272665 h 2612594"/>
              <a:gd name="connsiteX998" fmla="*/ 575475 w 2647519"/>
              <a:gd name="connsiteY998" fmla="*/ 2279332 h 2612594"/>
              <a:gd name="connsiteX999" fmla="*/ 527850 w 2647519"/>
              <a:gd name="connsiteY999" fmla="*/ 2229802 h 2612594"/>
              <a:gd name="connsiteX1000" fmla="*/ 501180 w 2647519"/>
              <a:gd name="connsiteY1000" fmla="*/ 2207895 h 2612594"/>
              <a:gd name="connsiteX1001" fmla="*/ 476415 w 2647519"/>
              <a:gd name="connsiteY1001" fmla="*/ 2185987 h 2612594"/>
              <a:gd name="connsiteX1002" fmla="*/ 444983 w 2647519"/>
              <a:gd name="connsiteY1002" fmla="*/ 2160270 h 2612594"/>
              <a:gd name="connsiteX1003" fmla="*/ 399263 w 2647519"/>
              <a:gd name="connsiteY1003" fmla="*/ 2109787 h 2612594"/>
              <a:gd name="connsiteX1004" fmla="*/ 396126 w 2647519"/>
              <a:gd name="connsiteY1004" fmla="*/ 2099983 h 2612594"/>
              <a:gd name="connsiteX1005" fmla="*/ 386880 w 2647519"/>
              <a:gd name="connsiteY1005" fmla="*/ 2090737 h 2612594"/>
              <a:gd name="connsiteX1006" fmla="*/ 355448 w 2647519"/>
              <a:gd name="connsiteY1006" fmla="*/ 2056447 h 2612594"/>
              <a:gd name="connsiteX1007" fmla="*/ 351638 w 2647519"/>
              <a:gd name="connsiteY1007" fmla="*/ 2039302 h 2612594"/>
              <a:gd name="connsiteX1008" fmla="*/ 339255 w 2647519"/>
              <a:gd name="connsiteY1008" fmla="*/ 2022157 h 2612594"/>
              <a:gd name="connsiteX1009" fmla="*/ 337780 w 2647519"/>
              <a:gd name="connsiteY1009" fmla="*/ 2019844 h 2612594"/>
              <a:gd name="connsiteX1010" fmla="*/ 323062 w 2647519"/>
              <a:gd name="connsiteY1010" fmla="*/ 2009774 h 2612594"/>
              <a:gd name="connsiteX1011" fmla="*/ 294487 w 2647519"/>
              <a:gd name="connsiteY1011" fmla="*/ 1968817 h 2612594"/>
              <a:gd name="connsiteX1012" fmla="*/ 278295 w 2647519"/>
              <a:gd name="connsiteY1012" fmla="*/ 1930717 h 2612594"/>
              <a:gd name="connsiteX1013" fmla="*/ 276390 w 2647519"/>
              <a:gd name="connsiteY1013" fmla="*/ 1930717 h 2612594"/>
              <a:gd name="connsiteX1014" fmla="*/ 254483 w 2647519"/>
              <a:gd name="connsiteY1014" fmla="*/ 1888807 h 2612594"/>
              <a:gd name="connsiteX1015" fmla="*/ 233528 w 2647519"/>
              <a:gd name="connsiteY1015" fmla="*/ 1846897 h 2612594"/>
              <a:gd name="connsiteX1016" fmla="*/ 211620 w 2647519"/>
              <a:gd name="connsiteY1016" fmla="*/ 1798320 h 2612594"/>
              <a:gd name="connsiteX1017" fmla="*/ 191618 w 2647519"/>
              <a:gd name="connsiteY1017" fmla="*/ 1748790 h 2612594"/>
              <a:gd name="connsiteX1018" fmla="*/ 211620 w 2647519"/>
              <a:gd name="connsiteY1018" fmla="*/ 1782127 h 2612594"/>
              <a:gd name="connsiteX1019" fmla="*/ 231623 w 2647519"/>
              <a:gd name="connsiteY1019" fmla="*/ 1824037 h 2612594"/>
              <a:gd name="connsiteX1020" fmla="*/ 238290 w 2647519"/>
              <a:gd name="connsiteY1020" fmla="*/ 1846897 h 2612594"/>
              <a:gd name="connsiteX1021" fmla="*/ 241046 w 2647519"/>
              <a:gd name="connsiteY1021" fmla="*/ 1850938 h 2612594"/>
              <a:gd name="connsiteX1022" fmla="*/ 237654 w 2647519"/>
              <a:gd name="connsiteY1022" fmla="*/ 1833303 h 2612594"/>
              <a:gd name="connsiteX1023" fmla="*/ 228809 w 2647519"/>
              <a:gd name="connsiteY1023" fmla="*/ 1817250 h 2612594"/>
              <a:gd name="connsiteX1024" fmla="*/ 214411 w 2647519"/>
              <a:gd name="connsiteY1024" fmla="*/ 1784874 h 2612594"/>
              <a:gd name="connsiteX1025" fmla="*/ 197332 w 2647519"/>
              <a:gd name="connsiteY1025" fmla="*/ 1756409 h 2612594"/>
              <a:gd name="connsiteX1026" fmla="*/ 176377 w 2647519"/>
              <a:gd name="connsiteY1026" fmla="*/ 1699259 h 2612594"/>
              <a:gd name="connsiteX1027" fmla="*/ 158424 w 2647519"/>
              <a:gd name="connsiteY1027" fmla="*/ 1640674 h 2612594"/>
              <a:gd name="connsiteX1028" fmla="*/ 152529 w 2647519"/>
              <a:gd name="connsiteY1028" fmla="*/ 1623596 h 2612594"/>
              <a:gd name="connsiteX1029" fmla="*/ 126853 w 2647519"/>
              <a:gd name="connsiteY1029" fmla="*/ 1521108 h 2612594"/>
              <a:gd name="connsiteX1030" fmla="*/ 115498 w 2647519"/>
              <a:gd name="connsiteY1030" fmla="*/ 1446707 h 2612594"/>
              <a:gd name="connsiteX1031" fmla="*/ 115417 w 2647519"/>
              <a:gd name="connsiteY1031" fmla="*/ 1448752 h 2612594"/>
              <a:gd name="connsiteX1032" fmla="*/ 116370 w 2647519"/>
              <a:gd name="connsiteY1032" fmla="*/ 1463992 h 2612594"/>
              <a:gd name="connsiteX1033" fmla="*/ 121132 w 2647519"/>
              <a:gd name="connsiteY1033" fmla="*/ 1499235 h 2612594"/>
              <a:gd name="connsiteX1034" fmla="*/ 126847 w 2647519"/>
              <a:gd name="connsiteY1034" fmla="*/ 1535430 h 2612594"/>
              <a:gd name="connsiteX1035" fmla="*/ 117322 w 2647519"/>
              <a:gd name="connsiteY1035" fmla="*/ 1503997 h 2612594"/>
              <a:gd name="connsiteX1036" fmla="*/ 110655 w 2647519"/>
              <a:gd name="connsiteY1036" fmla="*/ 1463992 h 2612594"/>
              <a:gd name="connsiteX1037" fmla="*/ 103035 w 2647519"/>
              <a:gd name="connsiteY1037" fmla="*/ 1463992 h 2612594"/>
              <a:gd name="connsiteX1038" fmla="*/ 98272 w 2647519"/>
              <a:gd name="connsiteY1038" fmla="*/ 1427797 h 2612594"/>
              <a:gd name="connsiteX1039" fmla="*/ 91605 w 2647519"/>
              <a:gd name="connsiteY1039" fmla="*/ 1404937 h 2612594"/>
              <a:gd name="connsiteX1040" fmla="*/ 85890 w 2647519"/>
              <a:gd name="connsiteY1040" fmla="*/ 1383030 h 2612594"/>
              <a:gd name="connsiteX1041" fmla="*/ 69697 w 2647519"/>
              <a:gd name="connsiteY1041" fmla="*/ 1365885 h 2612594"/>
              <a:gd name="connsiteX1042" fmla="*/ 64935 w 2647519"/>
              <a:gd name="connsiteY1042" fmla="*/ 1365885 h 2612594"/>
              <a:gd name="connsiteX1043" fmla="*/ 60172 w 2647519"/>
              <a:gd name="connsiteY1043" fmla="*/ 1342072 h 2612594"/>
              <a:gd name="connsiteX1044" fmla="*/ 58267 w 2647519"/>
              <a:gd name="connsiteY1044" fmla="*/ 1311592 h 2612594"/>
              <a:gd name="connsiteX1045" fmla="*/ 62077 w 2647519"/>
              <a:gd name="connsiteY1045" fmla="*/ 1268730 h 2612594"/>
              <a:gd name="connsiteX1046" fmla="*/ 63982 w 2647519"/>
              <a:gd name="connsiteY1046" fmla="*/ 1253490 h 2612594"/>
              <a:gd name="connsiteX1047" fmla="*/ 67226 w 2647519"/>
              <a:gd name="connsiteY1047" fmla="*/ 1243037 h 2612594"/>
              <a:gd name="connsiteX1048" fmla="*/ 65649 w 2647519"/>
              <a:gd name="connsiteY1048" fmla="*/ 1219200 h 2612594"/>
              <a:gd name="connsiteX1049" fmla="*/ 67792 w 2647519"/>
              <a:gd name="connsiteY1049" fmla="*/ 1183957 h 2612594"/>
              <a:gd name="connsiteX1050" fmla="*/ 71602 w 2647519"/>
              <a:gd name="connsiteY1050" fmla="*/ 1176814 h 2612594"/>
              <a:gd name="connsiteX1051" fmla="*/ 71602 w 2647519"/>
              <a:gd name="connsiteY1051" fmla="*/ 1172527 h 2612594"/>
              <a:gd name="connsiteX1052" fmla="*/ 63982 w 2647519"/>
              <a:gd name="connsiteY1052" fmla="*/ 1186815 h 2612594"/>
              <a:gd name="connsiteX1053" fmla="*/ 57315 w 2647519"/>
              <a:gd name="connsiteY1053" fmla="*/ 1177290 h 2612594"/>
              <a:gd name="connsiteX1054" fmla="*/ 44932 w 2647519"/>
              <a:gd name="connsiteY1054" fmla="*/ 1160145 h 2612594"/>
              <a:gd name="connsiteX1055" fmla="*/ 42670 w 2647519"/>
              <a:gd name="connsiteY1055" fmla="*/ 1146572 h 2612594"/>
              <a:gd name="connsiteX1056" fmla="*/ 42075 w 2647519"/>
              <a:gd name="connsiteY1056" fmla="*/ 1147762 h 2612594"/>
              <a:gd name="connsiteX1057" fmla="*/ 38265 w 2647519"/>
              <a:gd name="connsiteY1057" fmla="*/ 1185862 h 2612594"/>
              <a:gd name="connsiteX1058" fmla="*/ 35407 w 2647519"/>
              <a:gd name="connsiteY1058" fmla="*/ 1223962 h 2612594"/>
              <a:gd name="connsiteX1059" fmla="*/ 32550 w 2647519"/>
              <a:gd name="connsiteY1059" fmla="*/ 1253490 h 2612594"/>
              <a:gd name="connsiteX1060" fmla="*/ 32550 w 2647519"/>
              <a:gd name="connsiteY1060" fmla="*/ 1314449 h 2612594"/>
              <a:gd name="connsiteX1061" fmla="*/ 33502 w 2647519"/>
              <a:gd name="connsiteY1061" fmla="*/ 1345882 h 2612594"/>
              <a:gd name="connsiteX1062" fmla="*/ 35407 w 2647519"/>
              <a:gd name="connsiteY1062" fmla="*/ 1377314 h 2612594"/>
              <a:gd name="connsiteX1063" fmla="*/ 26835 w 2647519"/>
              <a:gd name="connsiteY1063" fmla="*/ 1406842 h 2612594"/>
              <a:gd name="connsiteX1064" fmla="*/ 24930 w 2647519"/>
              <a:gd name="connsiteY1064" fmla="*/ 1406842 h 2612594"/>
              <a:gd name="connsiteX1065" fmla="*/ 19215 w 2647519"/>
              <a:gd name="connsiteY1065" fmla="*/ 1349692 h 2612594"/>
              <a:gd name="connsiteX1066" fmla="*/ 19215 w 2647519"/>
              <a:gd name="connsiteY1066" fmla="*/ 1290637 h 2612594"/>
              <a:gd name="connsiteX1067" fmla="*/ 23977 w 2647519"/>
              <a:gd name="connsiteY1067" fmla="*/ 1244917 h 2612594"/>
              <a:gd name="connsiteX1068" fmla="*/ 32546 w 2647519"/>
              <a:gd name="connsiteY1068" fmla="*/ 1253485 h 2612594"/>
              <a:gd name="connsiteX1069" fmla="*/ 24930 w 2647519"/>
              <a:gd name="connsiteY1069" fmla="*/ 1243965 h 2612594"/>
              <a:gd name="connsiteX1070" fmla="*/ 23025 w 2647519"/>
              <a:gd name="connsiteY1070" fmla="*/ 1209675 h 2612594"/>
              <a:gd name="connsiteX1071" fmla="*/ 24930 w 2647519"/>
              <a:gd name="connsiteY1071" fmla="*/ 1157287 h 2612594"/>
              <a:gd name="connsiteX1072" fmla="*/ 25882 w 2647519"/>
              <a:gd name="connsiteY1072" fmla="*/ 1143000 h 2612594"/>
              <a:gd name="connsiteX1073" fmla="*/ 28740 w 2647519"/>
              <a:gd name="connsiteY1073" fmla="*/ 1119187 h 2612594"/>
              <a:gd name="connsiteX1074" fmla="*/ 40170 w 2647519"/>
              <a:gd name="connsiteY1074" fmla="*/ 1076325 h 2612594"/>
              <a:gd name="connsiteX1075" fmla="*/ 45865 w 2647519"/>
              <a:gd name="connsiteY1075" fmla="*/ 1047851 h 2612594"/>
              <a:gd name="connsiteX1076" fmla="*/ 43980 w 2647519"/>
              <a:gd name="connsiteY1076" fmla="*/ 1041082 h 2612594"/>
              <a:gd name="connsiteX1077" fmla="*/ 37312 w 2647519"/>
              <a:gd name="connsiteY1077" fmla="*/ 1079182 h 2612594"/>
              <a:gd name="connsiteX1078" fmla="*/ 25882 w 2647519"/>
              <a:gd name="connsiteY1078" fmla="*/ 1122045 h 2612594"/>
              <a:gd name="connsiteX1079" fmla="*/ 23025 w 2647519"/>
              <a:gd name="connsiteY1079" fmla="*/ 1145857 h 2612594"/>
              <a:gd name="connsiteX1080" fmla="*/ 22072 w 2647519"/>
              <a:gd name="connsiteY1080" fmla="*/ 1160145 h 2612594"/>
              <a:gd name="connsiteX1081" fmla="*/ 20167 w 2647519"/>
              <a:gd name="connsiteY1081" fmla="*/ 1212532 h 2612594"/>
              <a:gd name="connsiteX1082" fmla="*/ 22072 w 2647519"/>
              <a:gd name="connsiteY1082" fmla="*/ 1246822 h 2612594"/>
              <a:gd name="connsiteX1083" fmla="*/ 17310 w 2647519"/>
              <a:gd name="connsiteY1083" fmla="*/ 1292542 h 2612594"/>
              <a:gd name="connsiteX1084" fmla="*/ 17310 w 2647519"/>
              <a:gd name="connsiteY1084" fmla="*/ 1351597 h 2612594"/>
              <a:gd name="connsiteX1085" fmla="*/ 23025 w 2647519"/>
              <a:gd name="connsiteY1085" fmla="*/ 1408747 h 2612594"/>
              <a:gd name="connsiteX1086" fmla="*/ 24930 w 2647519"/>
              <a:gd name="connsiteY1086" fmla="*/ 1408747 h 2612594"/>
              <a:gd name="connsiteX1087" fmla="*/ 37312 w 2647519"/>
              <a:gd name="connsiteY1087" fmla="*/ 1463040 h 2612594"/>
              <a:gd name="connsiteX1088" fmla="*/ 43980 w 2647519"/>
              <a:gd name="connsiteY1088" fmla="*/ 1507807 h 2612594"/>
              <a:gd name="connsiteX1089" fmla="*/ 58267 w 2647519"/>
              <a:gd name="connsiteY1089" fmla="*/ 1553527 h 2612594"/>
              <a:gd name="connsiteX1090" fmla="*/ 80770 w 2647519"/>
              <a:gd name="connsiteY1090" fmla="*/ 1651843 h 2612594"/>
              <a:gd name="connsiteX1091" fmla="*/ 82734 w 2647519"/>
              <a:gd name="connsiteY1091" fmla="*/ 1670685 h 2612594"/>
              <a:gd name="connsiteX1092" fmla="*/ 86843 w 2647519"/>
              <a:gd name="connsiteY1092" fmla="*/ 1670685 h 2612594"/>
              <a:gd name="connsiteX1093" fmla="*/ 107798 w 2647519"/>
              <a:gd name="connsiteY1093" fmla="*/ 1721167 h 2612594"/>
              <a:gd name="connsiteX1094" fmla="*/ 115418 w 2647519"/>
              <a:gd name="connsiteY1094" fmla="*/ 1746885 h 2612594"/>
              <a:gd name="connsiteX1095" fmla="*/ 101130 w 2647519"/>
              <a:gd name="connsiteY1095" fmla="*/ 1724977 h 2612594"/>
              <a:gd name="connsiteX1096" fmla="*/ 85890 w 2647519"/>
              <a:gd name="connsiteY1096" fmla="*/ 1690687 h 2612594"/>
              <a:gd name="connsiteX1097" fmla="*/ 84938 w 2647519"/>
              <a:gd name="connsiteY1097" fmla="*/ 1700212 h 2612594"/>
              <a:gd name="connsiteX1098" fmla="*/ 76651 w 2647519"/>
              <a:gd name="connsiteY1098" fmla="*/ 1674524 h 2612594"/>
              <a:gd name="connsiteX1099" fmla="*/ 70650 w 2647519"/>
              <a:gd name="connsiteY1099" fmla="*/ 1675447 h 2612594"/>
              <a:gd name="connsiteX1100" fmla="*/ 63982 w 2647519"/>
              <a:gd name="connsiteY1100" fmla="*/ 1653540 h 2612594"/>
              <a:gd name="connsiteX1101" fmla="*/ 41122 w 2647519"/>
              <a:gd name="connsiteY1101" fmla="*/ 1601152 h 2612594"/>
              <a:gd name="connsiteX1102" fmla="*/ 26835 w 2647519"/>
              <a:gd name="connsiteY1102" fmla="*/ 1554480 h 2612594"/>
              <a:gd name="connsiteX1103" fmla="*/ 25882 w 2647519"/>
              <a:gd name="connsiteY1103" fmla="*/ 1515427 h 2612594"/>
              <a:gd name="connsiteX1104" fmla="*/ 19215 w 2647519"/>
              <a:gd name="connsiteY1104" fmla="*/ 1469707 h 2612594"/>
              <a:gd name="connsiteX1105" fmla="*/ 14452 w 2647519"/>
              <a:gd name="connsiteY1105" fmla="*/ 1423987 h 2612594"/>
              <a:gd name="connsiteX1106" fmla="*/ 3975 w 2647519"/>
              <a:gd name="connsiteY1106" fmla="*/ 1390650 h 2612594"/>
              <a:gd name="connsiteX1107" fmla="*/ 10642 w 2647519"/>
              <a:gd name="connsiteY1107" fmla="*/ 1213485 h 2612594"/>
              <a:gd name="connsiteX1108" fmla="*/ 17310 w 2647519"/>
              <a:gd name="connsiteY1108" fmla="*/ 1167765 h 2612594"/>
              <a:gd name="connsiteX1109" fmla="*/ 11595 w 2647519"/>
              <a:gd name="connsiteY1109" fmla="*/ 1143000 h 2612594"/>
              <a:gd name="connsiteX1110" fmla="*/ 23025 w 2647519"/>
              <a:gd name="connsiteY1110" fmla="*/ 1074420 h 2612594"/>
              <a:gd name="connsiteX1111" fmla="*/ 25882 w 2647519"/>
              <a:gd name="connsiteY1111" fmla="*/ 1058227 h 2612594"/>
              <a:gd name="connsiteX1112" fmla="*/ 33502 w 2647519"/>
              <a:gd name="connsiteY1112" fmla="*/ 1002982 h 2612594"/>
              <a:gd name="connsiteX1113" fmla="*/ 53505 w 2647519"/>
              <a:gd name="connsiteY1113" fmla="*/ 962977 h 2612594"/>
              <a:gd name="connsiteX1114" fmla="*/ 48742 w 2647519"/>
              <a:gd name="connsiteY1114" fmla="*/ 1017270 h 2612594"/>
              <a:gd name="connsiteX1115" fmla="*/ 53503 w 2647519"/>
              <a:gd name="connsiteY1115" fmla="*/ 1007964 h 2612594"/>
              <a:gd name="connsiteX1116" fmla="*/ 56362 w 2647519"/>
              <a:gd name="connsiteY1116" fmla="*/ 985718 h 2612594"/>
              <a:gd name="connsiteX1117" fmla="*/ 57315 w 2647519"/>
              <a:gd name="connsiteY1117" fmla="*/ 961072 h 2612594"/>
              <a:gd name="connsiteX1118" fmla="*/ 65887 w 2647519"/>
              <a:gd name="connsiteY1118" fmla="*/ 929639 h 2612594"/>
              <a:gd name="connsiteX1119" fmla="*/ 79222 w 2647519"/>
              <a:gd name="connsiteY1119" fmla="*/ 882014 h 2612594"/>
              <a:gd name="connsiteX1120" fmla="*/ 95415 w 2647519"/>
              <a:gd name="connsiteY1120" fmla="*/ 833437 h 2612594"/>
              <a:gd name="connsiteX1121" fmla="*/ 96628 w 2647519"/>
              <a:gd name="connsiteY1121" fmla="*/ 832072 h 2612594"/>
              <a:gd name="connsiteX1122" fmla="*/ 103988 w 2647519"/>
              <a:gd name="connsiteY1122" fmla="*/ 793432 h 2612594"/>
              <a:gd name="connsiteX1123" fmla="*/ 114465 w 2647519"/>
              <a:gd name="connsiteY1123" fmla="*/ 765809 h 2612594"/>
              <a:gd name="connsiteX1124" fmla="*/ 126848 w 2647519"/>
              <a:gd name="connsiteY1124" fmla="*/ 742949 h 2612594"/>
              <a:gd name="connsiteX1125" fmla="*/ 151613 w 2647519"/>
              <a:gd name="connsiteY1125" fmla="*/ 695324 h 2612594"/>
              <a:gd name="connsiteX1126" fmla="*/ 171615 w 2647519"/>
              <a:gd name="connsiteY1126" fmla="*/ 652462 h 2612594"/>
              <a:gd name="connsiteX1127" fmla="*/ 200190 w 2647519"/>
              <a:gd name="connsiteY1127" fmla="*/ 597217 h 2612594"/>
              <a:gd name="connsiteX1128" fmla="*/ 221145 w 2647519"/>
              <a:gd name="connsiteY1128" fmla="*/ 573404 h 2612594"/>
              <a:gd name="connsiteX1129" fmla="*/ 238290 w 2647519"/>
              <a:gd name="connsiteY1129" fmla="*/ 540067 h 2612594"/>
              <a:gd name="connsiteX1130" fmla="*/ 252578 w 2647519"/>
              <a:gd name="connsiteY1130" fmla="*/ 519112 h 2612594"/>
              <a:gd name="connsiteX1131" fmla="*/ 267818 w 2647519"/>
              <a:gd name="connsiteY1131" fmla="*/ 511492 h 2612594"/>
              <a:gd name="connsiteX1132" fmla="*/ 271628 w 2647519"/>
              <a:gd name="connsiteY1132" fmla="*/ 505777 h 2612594"/>
              <a:gd name="connsiteX1133" fmla="*/ 286868 w 2647519"/>
              <a:gd name="connsiteY1133" fmla="*/ 475297 h 2612594"/>
              <a:gd name="connsiteX1134" fmla="*/ 316395 w 2647519"/>
              <a:gd name="connsiteY1134" fmla="*/ 441007 h 2612594"/>
              <a:gd name="connsiteX1135" fmla="*/ 317199 w 2647519"/>
              <a:gd name="connsiteY1135" fmla="*/ 455339 h 2612594"/>
              <a:gd name="connsiteX1136" fmla="*/ 315045 w 2647519"/>
              <a:gd name="connsiteY1136" fmla="*/ 461363 h 2612594"/>
              <a:gd name="connsiteX1137" fmla="*/ 345922 w 2647519"/>
              <a:gd name="connsiteY1137" fmla="*/ 429577 h 2612594"/>
              <a:gd name="connsiteX1138" fmla="*/ 361162 w 2647519"/>
              <a:gd name="connsiteY1138" fmla="*/ 409575 h 2612594"/>
              <a:gd name="connsiteX1139" fmla="*/ 381165 w 2647519"/>
              <a:gd name="connsiteY1139" fmla="*/ 390525 h 2612594"/>
              <a:gd name="connsiteX1140" fmla="*/ 382889 w 2647519"/>
              <a:gd name="connsiteY1140" fmla="*/ 392440 h 2612594"/>
              <a:gd name="connsiteX1141" fmla="*/ 382118 w 2647519"/>
              <a:gd name="connsiteY1141" fmla="*/ 391477 h 2612594"/>
              <a:gd name="connsiteX1142" fmla="*/ 406883 w 2647519"/>
              <a:gd name="connsiteY1142" fmla="*/ 366712 h 2612594"/>
              <a:gd name="connsiteX1143" fmla="*/ 431648 w 2647519"/>
              <a:gd name="connsiteY1143" fmla="*/ 343852 h 2612594"/>
              <a:gd name="connsiteX1144" fmla="*/ 458318 w 2647519"/>
              <a:gd name="connsiteY1144" fmla="*/ 315277 h 2612594"/>
              <a:gd name="connsiteX1145" fmla="*/ 495465 w 2647519"/>
              <a:gd name="connsiteY1145" fmla="*/ 287654 h 2612594"/>
              <a:gd name="connsiteX1146" fmla="*/ 535470 w 2647519"/>
              <a:gd name="connsiteY1146" fmla="*/ 258127 h 2612594"/>
              <a:gd name="connsiteX1147" fmla="*/ 559389 w 2647519"/>
              <a:gd name="connsiteY1147" fmla="*/ 241440 h 2612594"/>
              <a:gd name="connsiteX1148" fmla="*/ 575475 w 2647519"/>
              <a:gd name="connsiteY1148" fmla="*/ 226694 h 2612594"/>
              <a:gd name="connsiteX1149" fmla="*/ 604050 w 2647519"/>
              <a:gd name="connsiteY1149" fmla="*/ 209549 h 2612594"/>
              <a:gd name="connsiteX1150" fmla="*/ 634530 w 2647519"/>
              <a:gd name="connsiteY1150" fmla="*/ 193357 h 2612594"/>
              <a:gd name="connsiteX1151" fmla="*/ 638565 w 2647519"/>
              <a:gd name="connsiteY1151" fmla="*/ 191282 h 2612594"/>
              <a:gd name="connsiteX1152" fmla="*/ 648937 w 2647519"/>
              <a:gd name="connsiteY1152" fmla="*/ 181094 h 2612594"/>
              <a:gd name="connsiteX1153" fmla="*/ 665963 w 2647519"/>
              <a:gd name="connsiteY1153" fmla="*/ 168592 h 2612594"/>
              <a:gd name="connsiteX1154" fmla="*/ 684656 w 2647519"/>
              <a:gd name="connsiteY1154" fmla="*/ 159067 h 2612594"/>
              <a:gd name="connsiteX1155" fmla="*/ 697880 w 2647519"/>
              <a:gd name="connsiteY1155" fmla="*/ 156023 h 2612594"/>
              <a:gd name="connsiteX1156" fmla="*/ 700252 w 2647519"/>
              <a:gd name="connsiteY1156" fmla="*/ 154304 h 2612594"/>
              <a:gd name="connsiteX1157" fmla="*/ 959332 w 2647519"/>
              <a:gd name="connsiteY1157" fmla="*/ 49529 h 2612594"/>
              <a:gd name="connsiteX1158" fmla="*/ 968945 w 2647519"/>
              <a:gd name="connsiteY1158" fmla="*/ 47439 h 2612594"/>
              <a:gd name="connsiteX1159" fmla="*/ 995527 w 2647519"/>
              <a:gd name="connsiteY1159" fmla="*/ 38099 h 2612594"/>
              <a:gd name="connsiteX1160" fmla="*/ 1013863 w 2647519"/>
              <a:gd name="connsiteY1160" fmla="*/ 34408 h 2612594"/>
              <a:gd name="connsiteX1161" fmla="*/ 1023424 w 2647519"/>
              <a:gd name="connsiteY1161" fmla="*/ 34327 h 2612594"/>
              <a:gd name="connsiteX1162" fmla="*/ 1026960 w 2647519"/>
              <a:gd name="connsiteY1162" fmla="*/ 33337 h 2612594"/>
              <a:gd name="connsiteX1163" fmla="*/ 1244130 w 2647519"/>
              <a:gd name="connsiteY1163" fmla="*/ 4762 h 2612594"/>
              <a:gd name="connsiteX1164" fmla="*/ 1305804 w 2647519"/>
              <a:gd name="connsiteY1164" fmla="*/ 4524 h 2612594"/>
              <a:gd name="connsiteX1165" fmla="*/ 1371765 w 2647519"/>
              <a:gd name="connsiteY1165" fmla="*/ 5714 h 2612594"/>
              <a:gd name="connsiteX1166" fmla="*/ 1372993 w 2647519"/>
              <a:gd name="connsiteY1166" fmla="*/ 6635 h 2612594"/>
              <a:gd name="connsiteX1167" fmla="*/ 1405103 w 2647519"/>
              <a:gd name="connsiteY1167" fmla="*/ 2857 h 2612594"/>
              <a:gd name="connsiteX1168" fmla="*/ 1434630 w 2647519"/>
              <a:gd name="connsiteY1168" fmla="*/ 7619 h 2612594"/>
              <a:gd name="connsiteX1169" fmla="*/ 1464158 w 2647519"/>
              <a:gd name="connsiteY1169" fmla="*/ 13334 h 2612594"/>
              <a:gd name="connsiteX1170" fmla="*/ 1479392 w 2647519"/>
              <a:gd name="connsiteY1170" fmla="*/ 16797 h 2612594"/>
              <a:gd name="connsiteX1171" fmla="*/ 1463205 w 2647519"/>
              <a:gd name="connsiteY1171" fmla="*/ 12382 h 2612594"/>
              <a:gd name="connsiteX1172" fmla="*/ 1433677 w 2647519"/>
              <a:gd name="connsiteY1172" fmla="*/ 6667 h 2612594"/>
              <a:gd name="connsiteX1173" fmla="*/ 1404150 w 2647519"/>
              <a:gd name="connsiteY1173" fmla="*/ 1905 h 2612594"/>
              <a:gd name="connsiteX1174" fmla="*/ 1404150 w 2647519"/>
              <a:gd name="connsiteY1174" fmla="*/ 0 h 261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</a:cxnLst>
            <a:rect l="l" t="t" r="r" b="b"/>
            <a:pathLst>
              <a:path w="2647519" h="2612594">
                <a:moveTo>
                  <a:pt x="1439383" y="2598425"/>
                </a:moveTo>
                <a:lnTo>
                  <a:pt x="1427010" y="2605087"/>
                </a:lnTo>
                <a:lnTo>
                  <a:pt x="1427751" y="2605405"/>
                </a:lnTo>
                <a:close/>
                <a:moveTo>
                  <a:pt x="1542263" y="2530792"/>
                </a:moveTo>
                <a:cubicBezTo>
                  <a:pt x="1527023" y="2534602"/>
                  <a:pt x="1516545" y="2538412"/>
                  <a:pt x="1502258" y="2540317"/>
                </a:cubicBezTo>
                <a:cubicBezTo>
                  <a:pt x="1487970" y="2542222"/>
                  <a:pt x="1470825" y="2545079"/>
                  <a:pt x="1442250" y="2547937"/>
                </a:cubicBezTo>
                <a:cubicBezTo>
                  <a:pt x="1442250" y="2545079"/>
                  <a:pt x="1440345" y="2543174"/>
                  <a:pt x="1439393" y="2540317"/>
                </a:cubicBezTo>
                <a:cubicBezTo>
                  <a:pt x="1452728" y="2540317"/>
                  <a:pt x="1465110" y="2538412"/>
                  <a:pt x="1481303" y="2536507"/>
                </a:cubicBezTo>
                <a:cubicBezTo>
                  <a:pt x="1496543" y="2534602"/>
                  <a:pt x="1515593" y="2533649"/>
                  <a:pt x="1542263" y="2530792"/>
                </a:cubicBezTo>
                <a:close/>
                <a:moveTo>
                  <a:pt x="1646324" y="2520821"/>
                </a:moveTo>
                <a:lnTo>
                  <a:pt x="1643880" y="2521511"/>
                </a:lnTo>
                <a:lnTo>
                  <a:pt x="1645133" y="2521267"/>
                </a:lnTo>
                <a:close/>
                <a:moveTo>
                  <a:pt x="899801" y="2506503"/>
                </a:moveTo>
                <a:cubicBezTo>
                  <a:pt x="908612" y="2507932"/>
                  <a:pt x="922185" y="2511742"/>
                  <a:pt x="942187" y="2517457"/>
                </a:cubicBezTo>
                <a:cubicBezTo>
                  <a:pt x="947902" y="2518409"/>
                  <a:pt x="954570" y="2518409"/>
                  <a:pt x="960285" y="2518409"/>
                </a:cubicBezTo>
                <a:cubicBezTo>
                  <a:pt x="977430" y="2526982"/>
                  <a:pt x="993622" y="2535555"/>
                  <a:pt x="1010767" y="2543175"/>
                </a:cubicBezTo>
                <a:cubicBezTo>
                  <a:pt x="1017435" y="2544127"/>
                  <a:pt x="1026007" y="2546032"/>
                  <a:pt x="1033627" y="2547937"/>
                </a:cubicBezTo>
                <a:lnTo>
                  <a:pt x="1035057" y="2548414"/>
                </a:lnTo>
                <a:lnTo>
                  <a:pt x="1040295" y="2543175"/>
                </a:lnTo>
                <a:cubicBezTo>
                  <a:pt x="1046962" y="2545080"/>
                  <a:pt x="1053630" y="2546985"/>
                  <a:pt x="1060297" y="2548890"/>
                </a:cubicBezTo>
                <a:cubicBezTo>
                  <a:pt x="1066965" y="2550795"/>
                  <a:pt x="1073632" y="2551747"/>
                  <a:pt x="1080300" y="2553652"/>
                </a:cubicBezTo>
                <a:lnTo>
                  <a:pt x="1119713" y="2562818"/>
                </a:lnTo>
                <a:lnTo>
                  <a:pt x="1120305" y="2562225"/>
                </a:lnTo>
                <a:cubicBezTo>
                  <a:pt x="1134592" y="2564130"/>
                  <a:pt x="1150785" y="2566987"/>
                  <a:pt x="1166025" y="2569845"/>
                </a:cubicBezTo>
                <a:cubicBezTo>
                  <a:pt x="1172692" y="2570797"/>
                  <a:pt x="1180312" y="2571750"/>
                  <a:pt x="1187932" y="2573655"/>
                </a:cubicBezTo>
                <a:cubicBezTo>
                  <a:pt x="1195552" y="2574607"/>
                  <a:pt x="1203172" y="2575560"/>
                  <a:pt x="1209840" y="2575560"/>
                </a:cubicBezTo>
                <a:cubicBezTo>
                  <a:pt x="1223175" y="2575560"/>
                  <a:pt x="1237462" y="2576512"/>
                  <a:pt x="1254607" y="2577465"/>
                </a:cubicBezTo>
                <a:cubicBezTo>
                  <a:pt x="1271752" y="2577465"/>
                  <a:pt x="1291755" y="2578417"/>
                  <a:pt x="1315567" y="2576512"/>
                </a:cubicBezTo>
                <a:lnTo>
                  <a:pt x="1318213" y="2576512"/>
                </a:lnTo>
                <a:lnTo>
                  <a:pt x="1324140" y="2573178"/>
                </a:lnTo>
                <a:cubicBezTo>
                  <a:pt x="1328188" y="2571750"/>
                  <a:pt x="1333189" y="2570321"/>
                  <a:pt x="1337475" y="2568892"/>
                </a:cubicBezTo>
                <a:cubicBezTo>
                  <a:pt x="1342238" y="2568892"/>
                  <a:pt x="1347000" y="2568654"/>
                  <a:pt x="1351048" y="2568654"/>
                </a:cubicBezTo>
                <a:cubicBezTo>
                  <a:pt x="1355096" y="2568654"/>
                  <a:pt x="1358430" y="2568892"/>
                  <a:pt x="1360335" y="2569844"/>
                </a:cubicBezTo>
                <a:lnTo>
                  <a:pt x="1362835" y="2576512"/>
                </a:lnTo>
                <a:lnTo>
                  <a:pt x="1384147" y="2576512"/>
                </a:lnTo>
                <a:cubicBezTo>
                  <a:pt x="1382242" y="2579370"/>
                  <a:pt x="1379385" y="2583180"/>
                  <a:pt x="1377480" y="2586037"/>
                </a:cubicBezTo>
                <a:cubicBezTo>
                  <a:pt x="1376527" y="2586990"/>
                  <a:pt x="1375575" y="2587942"/>
                  <a:pt x="1373670" y="2590800"/>
                </a:cubicBezTo>
                <a:cubicBezTo>
                  <a:pt x="1370812" y="2592705"/>
                  <a:pt x="1366050" y="2594610"/>
                  <a:pt x="1361287" y="2596515"/>
                </a:cubicBezTo>
                <a:cubicBezTo>
                  <a:pt x="1352715" y="2596515"/>
                  <a:pt x="1347000" y="2596515"/>
                  <a:pt x="1338427" y="2596515"/>
                </a:cubicBezTo>
                <a:cubicBezTo>
                  <a:pt x="1328902" y="2595562"/>
                  <a:pt x="1318425" y="2595562"/>
                  <a:pt x="1308900" y="2594610"/>
                </a:cubicBezTo>
                <a:cubicBezTo>
                  <a:pt x="1286992" y="2593657"/>
                  <a:pt x="1266037" y="2593657"/>
                  <a:pt x="1245082" y="2592705"/>
                </a:cubicBezTo>
                <a:cubicBezTo>
                  <a:pt x="1229842" y="2591752"/>
                  <a:pt x="1213650" y="2590800"/>
                  <a:pt x="1197457" y="2588895"/>
                </a:cubicBezTo>
                <a:cubicBezTo>
                  <a:pt x="1184122" y="2587942"/>
                  <a:pt x="1169835" y="2585085"/>
                  <a:pt x="1155547" y="2583180"/>
                </a:cubicBezTo>
                <a:cubicBezTo>
                  <a:pt x="1141260" y="2581275"/>
                  <a:pt x="1127925" y="2579370"/>
                  <a:pt x="1113637" y="2576512"/>
                </a:cubicBezTo>
                <a:cubicBezTo>
                  <a:pt x="1092682" y="2572702"/>
                  <a:pt x="1069822" y="2570797"/>
                  <a:pt x="1049820" y="2566987"/>
                </a:cubicBezTo>
                <a:cubicBezTo>
                  <a:pt x="1029817" y="2562225"/>
                  <a:pt x="1011720" y="2557462"/>
                  <a:pt x="1000290" y="2550795"/>
                </a:cubicBezTo>
                <a:lnTo>
                  <a:pt x="1000863" y="2550379"/>
                </a:lnTo>
                <a:lnTo>
                  <a:pt x="971715" y="2541270"/>
                </a:lnTo>
                <a:cubicBezTo>
                  <a:pt x="964095" y="2537459"/>
                  <a:pt x="955522" y="2533650"/>
                  <a:pt x="945997" y="2529840"/>
                </a:cubicBezTo>
                <a:cubicBezTo>
                  <a:pt x="935520" y="2526982"/>
                  <a:pt x="925995" y="2524125"/>
                  <a:pt x="916470" y="2520315"/>
                </a:cubicBezTo>
                <a:cubicBezTo>
                  <a:pt x="905992" y="2516505"/>
                  <a:pt x="896467" y="2513647"/>
                  <a:pt x="885990" y="2509837"/>
                </a:cubicBezTo>
                <a:cubicBezTo>
                  <a:pt x="886943" y="2506027"/>
                  <a:pt x="890991" y="2505075"/>
                  <a:pt x="899801" y="2506503"/>
                </a:cubicBezTo>
                <a:close/>
                <a:moveTo>
                  <a:pt x="1460492" y="2486082"/>
                </a:moveTo>
                <a:lnTo>
                  <a:pt x="1445939" y="2488303"/>
                </a:lnTo>
                <a:lnTo>
                  <a:pt x="1345293" y="2493385"/>
                </a:lnTo>
                <a:lnTo>
                  <a:pt x="1378432" y="2497454"/>
                </a:lnTo>
                <a:cubicBezTo>
                  <a:pt x="1380337" y="2496502"/>
                  <a:pt x="1383195" y="2496502"/>
                  <a:pt x="1387005" y="2495549"/>
                </a:cubicBezTo>
                <a:cubicBezTo>
                  <a:pt x="1407007" y="2492692"/>
                  <a:pt x="1426057" y="2490787"/>
                  <a:pt x="1446060" y="2488882"/>
                </a:cubicBezTo>
                <a:cubicBezTo>
                  <a:pt x="1448203" y="2488406"/>
                  <a:pt x="1451716" y="2487751"/>
                  <a:pt x="1455778" y="2486992"/>
                </a:cubicBezTo>
                <a:close/>
                <a:moveTo>
                  <a:pt x="1550918" y="2472281"/>
                </a:moveTo>
                <a:lnTo>
                  <a:pt x="1501488" y="2479825"/>
                </a:lnTo>
                <a:lnTo>
                  <a:pt x="1518450" y="2480309"/>
                </a:lnTo>
                <a:cubicBezTo>
                  <a:pt x="1528928" y="2479833"/>
                  <a:pt x="1536786" y="2477928"/>
                  <a:pt x="1542858" y="2475785"/>
                </a:cubicBezTo>
                <a:close/>
                <a:moveTo>
                  <a:pt x="1731355" y="2470078"/>
                </a:moveTo>
                <a:lnTo>
                  <a:pt x="1576323" y="2511364"/>
                </a:lnTo>
                <a:lnTo>
                  <a:pt x="1654777" y="2493883"/>
                </a:lnTo>
                <a:close/>
                <a:moveTo>
                  <a:pt x="737400" y="2450782"/>
                </a:moveTo>
                <a:cubicBezTo>
                  <a:pt x="787882" y="2468879"/>
                  <a:pt x="820267" y="2485072"/>
                  <a:pt x="846937" y="2497454"/>
                </a:cubicBezTo>
                <a:cubicBezTo>
                  <a:pt x="859320" y="2502217"/>
                  <a:pt x="872655" y="2506027"/>
                  <a:pt x="885990" y="2509837"/>
                </a:cubicBezTo>
                <a:cubicBezTo>
                  <a:pt x="896467" y="2513647"/>
                  <a:pt x="905992" y="2516504"/>
                  <a:pt x="915517" y="2520314"/>
                </a:cubicBezTo>
                <a:cubicBezTo>
                  <a:pt x="925042" y="2524124"/>
                  <a:pt x="934567" y="2526982"/>
                  <a:pt x="945045" y="2529839"/>
                </a:cubicBezTo>
                <a:cubicBezTo>
                  <a:pt x="954570" y="2533649"/>
                  <a:pt x="963142" y="2537459"/>
                  <a:pt x="970762" y="2541269"/>
                </a:cubicBezTo>
                <a:cubicBezTo>
                  <a:pt x="968857" y="2542222"/>
                  <a:pt x="966952" y="2544127"/>
                  <a:pt x="965047" y="2546032"/>
                </a:cubicBezTo>
                <a:cubicBezTo>
                  <a:pt x="960285" y="2545079"/>
                  <a:pt x="954570" y="2544127"/>
                  <a:pt x="949807" y="2543174"/>
                </a:cubicBezTo>
                <a:cubicBezTo>
                  <a:pt x="931710" y="2537459"/>
                  <a:pt x="913612" y="2529839"/>
                  <a:pt x="895515" y="2523172"/>
                </a:cubicBezTo>
                <a:lnTo>
                  <a:pt x="868845" y="2512694"/>
                </a:lnTo>
                <a:cubicBezTo>
                  <a:pt x="860272" y="2508884"/>
                  <a:pt x="850747" y="2505074"/>
                  <a:pt x="842175" y="2501264"/>
                </a:cubicBezTo>
                <a:cubicBezTo>
                  <a:pt x="829792" y="2497454"/>
                  <a:pt x="818362" y="2492692"/>
                  <a:pt x="806932" y="2488882"/>
                </a:cubicBezTo>
                <a:cubicBezTo>
                  <a:pt x="796455" y="2484119"/>
                  <a:pt x="785977" y="2480309"/>
                  <a:pt x="776452" y="2475547"/>
                </a:cubicBezTo>
                <a:cubicBezTo>
                  <a:pt x="766927" y="2471737"/>
                  <a:pt x="759307" y="2466974"/>
                  <a:pt x="752640" y="2463164"/>
                </a:cubicBezTo>
                <a:cubicBezTo>
                  <a:pt x="745972" y="2458402"/>
                  <a:pt x="741210" y="2454592"/>
                  <a:pt x="737400" y="2450782"/>
                </a:cubicBezTo>
                <a:close/>
                <a:moveTo>
                  <a:pt x="782168" y="2426970"/>
                </a:moveTo>
                <a:cubicBezTo>
                  <a:pt x="800265" y="2436495"/>
                  <a:pt x="815505" y="2445067"/>
                  <a:pt x="834555" y="2453640"/>
                </a:cubicBezTo>
                <a:cubicBezTo>
                  <a:pt x="832650" y="2454592"/>
                  <a:pt x="830745" y="2455545"/>
                  <a:pt x="827888" y="2457450"/>
                </a:cubicBezTo>
                <a:cubicBezTo>
                  <a:pt x="807885" y="2447925"/>
                  <a:pt x="786930" y="2437447"/>
                  <a:pt x="766928" y="2427922"/>
                </a:cubicBezTo>
                <a:cubicBezTo>
                  <a:pt x="772643" y="2427922"/>
                  <a:pt x="776453" y="2427922"/>
                  <a:pt x="782168" y="2426970"/>
                </a:cubicBezTo>
                <a:close/>
                <a:moveTo>
                  <a:pt x="588810" y="2362200"/>
                </a:moveTo>
                <a:cubicBezTo>
                  <a:pt x="620242" y="2375535"/>
                  <a:pt x="636435" y="2387917"/>
                  <a:pt x="653580" y="2398395"/>
                </a:cubicBezTo>
                <a:cubicBezTo>
                  <a:pt x="657390" y="2403157"/>
                  <a:pt x="669772" y="2412682"/>
                  <a:pt x="666915" y="2413635"/>
                </a:cubicBezTo>
                <a:cubicBezTo>
                  <a:pt x="655485" y="2407920"/>
                  <a:pt x="645007" y="2403157"/>
                  <a:pt x="636435" y="2397442"/>
                </a:cubicBezTo>
                <a:cubicBezTo>
                  <a:pt x="627862" y="2392680"/>
                  <a:pt x="620242" y="2387917"/>
                  <a:pt x="613575" y="2383155"/>
                </a:cubicBezTo>
                <a:cubicBezTo>
                  <a:pt x="601192" y="2374582"/>
                  <a:pt x="593572" y="2367915"/>
                  <a:pt x="588810" y="2362200"/>
                </a:cubicBezTo>
                <a:close/>
                <a:moveTo>
                  <a:pt x="702387" y="2337759"/>
                </a:moveTo>
                <a:lnTo>
                  <a:pt x="702396" y="2338030"/>
                </a:lnTo>
                <a:lnTo>
                  <a:pt x="705613" y="2341924"/>
                </a:lnTo>
                <a:lnTo>
                  <a:pt x="705967" y="2340292"/>
                </a:lnTo>
                <a:close/>
                <a:moveTo>
                  <a:pt x="2093409" y="2275234"/>
                </a:moveTo>
                <a:lnTo>
                  <a:pt x="2089950" y="2275522"/>
                </a:lnTo>
                <a:cubicBezTo>
                  <a:pt x="2073757" y="2288857"/>
                  <a:pt x="2052802" y="2303145"/>
                  <a:pt x="2032800" y="2316480"/>
                </a:cubicBezTo>
                <a:cubicBezTo>
                  <a:pt x="2012797" y="2329815"/>
                  <a:pt x="1991842" y="2340292"/>
                  <a:pt x="1976602" y="2346960"/>
                </a:cubicBezTo>
                <a:cubicBezTo>
                  <a:pt x="1964220" y="2354580"/>
                  <a:pt x="1950885" y="2362200"/>
                  <a:pt x="1936597" y="2370772"/>
                </a:cubicBezTo>
                <a:cubicBezTo>
                  <a:pt x="1928977" y="2373630"/>
                  <a:pt x="1922310" y="2377440"/>
                  <a:pt x="1914690" y="2380297"/>
                </a:cubicBezTo>
                <a:cubicBezTo>
                  <a:pt x="1907070" y="2383155"/>
                  <a:pt x="1899450" y="2386012"/>
                  <a:pt x="1891830" y="2389822"/>
                </a:cubicBezTo>
                <a:cubicBezTo>
                  <a:pt x="1886115" y="2394585"/>
                  <a:pt x="1874685" y="2399347"/>
                  <a:pt x="1864207" y="2404110"/>
                </a:cubicBezTo>
                <a:cubicBezTo>
                  <a:pt x="1853730" y="2408872"/>
                  <a:pt x="1844205" y="2412682"/>
                  <a:pt x="1843252" y="2416492"/>
                </a:cubicBezTo>
                <a:cubicBezTo>
                  <a:pt x="1833727" y="2420302"/>
                  <a:pt x="1823250" y="2425065"/>
                  <a:pt x="1812772" y="2428875"/>
                </a:cubicBezTo>
                <a:cubicBezTo>
                  <a:pt x="1802295" y="2433637"/>
                  <a:pt x="1791817" y="2436495"/>
                  <a:pt x="1781340" y="2440305"/>
                </a:cubicBezTo>
                <a:cubicBezTo>
                  <a:pt x="1779435" y="2442210"/>
                  <a:pt x="1775625" y="2446020"/>
                  <a:pt x="1772767" y="2448877"/>
                </a:cubicBezTo>
                <a:cubicBezTo>
                  <a:pt x="1768005" y="2450782"/>
                  <a:pt x="1764195" y="2451735"/>
                  <a:pt x="1759432" y="2453640"/>
                </a:cubicBezTo>
                <a:cubicBezTo>
                  <a:pt x="1748002" y="2456497"/>
                  <a:pt x="1736572" y="2457450"/>
                  <a:pt x="1726095" y="2459355"/>
                </a:cubicBezTo>
                <a:cubicBezTo>
                  <a:pt x="1710855" y="2464117"/>
                  <a:pt x="1696567" y="2468880"/>
                  <a:pt x="1683232" y="2472690"/>
                </a:cubicBezTo>
                <a:cubicBezTo>
                  <a:pt x="1669897" y="2476500"/>
                  <a:pt x="1656562" y="2480310"/>
                  <a:pt x="1644180" y="2485072"/>
                </a:cubicBezTo>
                <a:cubicBezTo>
                  <a:pt x="1630845" y="2489835"/>
                  <a:pt x="1616557" y="2492692"/>
                  <a:pt x="1601317" y="2497455"/>
                </a:cubicBezTo>
                <a:cubicBezTo>
                  <a:pt x="1586077" y="2502217"/>
                  <a:pt x="1568932" y="2506980"/>
                  <a:pt x="1547977" y="2510790"/>
                </a:cubicBezTo>
                <a:cubicBezTo>
                  <a:pt x="1498447" y="2513647"/>
                  <a:pt x="1480350" y="2519362"/>
                  <a:pt x="1472730" y="2523172"/>
                </a:cubicBezTo>
                <a:cubicBezTo>
                  <a:pt x="1471777" y="2524125"/>
                  <a:pt x="1471777" y="2525077"/>
                  <a:pt x="1470825" y="2526030"/>
                </a:cubicBezTo>
                <a:lnTo>
                  <a:pt x="1434646" y="2535075"/>
                </a:lnTo>
                <a:lnTo>
                  <a:pt x="1435583" y="2535555"/>
                </a:lnTo>
                <a:lnTo>
                  <a:pt x="1475761" y="2525510"/>
                </a:lnTo>
                <a:lnTo>
                  <a:pt x="1476540" y="2523172"/>
                </a:lnTo>
                <a:cubicBezTo>
                  <a:pt x="1484160" y="2518410"/>
                  <a:pt x="1503210" y="2513647"/>
                  <a:pt x="1551788" y="2510790"/>
                </a:cubicBezTo>
                <a:cubicBezTo>
                  <a:pt x="1571790" y="2506980"/>
                  <a:pt x="1588935" y="2502217"/>
                  <a:pt x="1605128" y="2497455"/>
                </a:cubicBezTo>
                <a:cubicBezTo>
                  <a:pt x="1620368" y="2492692"/>
                  <a:pt x="1634655" y="2489835"/>
                  <a:pt x="1647990" y="2485072"/>
                </a:cubicBezTo>
                <a:cubicBezTo>
                  <a:pt x="1661325" y="2481262"/>
                  <a:pt x="1673708" y="2477452"/>
                  <a:pt x="1687043" y="2472690"/>
                </a:cubicBezTo>
                <a:cubicBezTo>
                  <a:pt x="1700378" y="2468880"/>
                  <a:pt x="1713713" y="2464117"/>
                  <a:pt x="1729905" y="2459355"/>
                </a:cubicBezTo>
                <a:cubicBezTo>
                  <a:pt x="1741335" y="2457450"/>
                  <a:pt x="1752765" y="2456497"/>
                  <a:pt x="1763243" y="2453640"/>
                </a:cubicBezTo>
                <a:lnTo>
                  <a:pt x="1740675" y="2467181"/>
                </a:lnTo>
                <a:lnTo>
                  <a:pt x="1741335" y="2466975"/>
                </a:lnTo>
                <a:cubicBezTo>
                  <a:pt x="1748955" y="2462212"/>
                  <a:pt x="1758480" y="2456497"/>
                  <a:pt x="1765148" y="2452687"/>
                </a:cubicBezTo>
                <a:cubicBezTo>
                  <a:pt x="1769910" y="2450782"/>
                  <a:pt x="1773720" y="2449830"/>
                  <a:pt x="1778483" y="2447925"/>
                </a:cubicBezTo>
                <a:lnTo>
                  <a:pt x="1779371" y="2447679"/>
                </a:lnTo>
                <a:lnTo>
                  <a:pt x="1785150" y="2441257"/>
                </a:lnTo>
                <a:cubicBezTo>
                  <a:pt x="1795628" y="2437447"/>
                  <a:pt x="1806105" y="2433637"/>
                  <a:pt x="1816583" y="2429827"/>
                </a:cubicBezTo>
                <a:cubicBezTo>
                  <a:pt x="1827060" y="2425065"/>
                  <a:pt x="1837538" y="2421255"/>
                  <a:pt x="1847063" y="2417445"/>
                </a:cubicBezTo>
                <a:cubicBezTo>
                  <a:pt x="1848015" y="2413635"/>
                  <a:pt x="1857540" y="2409825"/>
                  <a:pt x="1868018" y="2405062"/>
                </a:cubicBezTo>
                <a:cubicBezTo>
                  <a:pt x="1878495" y="2400300"/>
                  <a:pt x="1889925" y="2395537"/>
                  <a:pt x="1895640" y="2390775"/>
                </a:cubicBezTo>
                <a:cubicBezTo>
                  <a:pt x="1903260" y="2387917"/>
                  <a:pt x="1910880" y="2385060"/>
                  <a:pt x="1918500" y="2381250"/>
                </a:cubicBezTo>
                <a:lnTo>
                  <a:pt x="1934176" y="2374435"/>
                </a:lnTo>
                <a:lnTo>
                  <a:pt x="1942313" y="2368867"/>
                </a:lnTo>
                <a:cubicBezTo>
                  <a:pt x="1955648" y="2360295"/>
                  <a:pt x="1969935" y="2352675"/>
                  <a:pt x="1982318" y="2345055"/>
                </a:cubicBezTo>
                <a:cubicBezTo>
                  <a:pt x="1997558" y="2339340"/>
                  <a:pt x="2017560" y="2327910"/>
                  <a:pt x="2038515" y="2314575"/>
                </a:cubicBezTo>
                <a:close/>
                <a:moveTo>
                  <a:pt x="460060" y="2262062"/>
                </a:moveTo>
                <a:lnTo>
                  <a:pt x="463676" y="2265164"/>
                </a:lnTo>
                <a:lnTo>
                  <a:pt x="464911" y="2265793"/>
                </a:lnTo>
                <a:close/>
                <a:moveTo>
                  <a:pt x="2099802" y="2237197"/>
                </a:moveTo>
                <a:lnTo>
                  <a:pt x="2099475" y="2237422"/>
                </a:lnTo>
                <a:lnTo>
                  <a:pt x="2099475" y="2237694"/>
                </a:lnTo>
                <a:lnTo>
                  <a:pt x="2100989" y="2237910"/>
                </a:lnTo>
                <a:lnTo>
                  <a:pt x="2101380" y="2237422"/>
                </a:lnTo>
                <a:close/>
                <a:moveTo>
                  <a:pt x="2120380" y="2222979"/>
                </a:moveTo>
                <a:lnTo>
                  <a:pt x="2114756" y="2226864"/>
                </a:lnTo>
                <a:lnTo>
                  <a:pt x="2113762" y="2227897"/>
                </a:lnTo>
                <a:lnTo>
                  <a:pt x="2117618" y="2225429"/>
                </a:lnTo>
                <a:close/>
                <a:moveTo>
                  <a:pt x="382287" y="2175002"/>
                </a:moveTo>
                <a:lnTo>
                  <a:pt x="418261" y="2217358"/>
                </a:lnTo>
                <a:lnTo>
                  <a:pt x="389737" y="2183129"/>
                </a:lnTo>
                <a:close/>
                <a:moveTo>
                  <a:pt x="2187820" y="2174974"/>
                </a:moveTo>
                <a:lnTo>
                  <a:pt x="2187735" y="2175004"/>
                </a:lnTo>
                <a:lnTo>
                  <a:pt x="2187105" y="2179320"/>
                </a:lnTo>
                <a:cubicBezTo>
                  <a:pt x="2179485" y="2186940"/>
                  <a:pt x="2176627" y="2191702"/>
                  <a:pt x="2171865" y="2196465"/>
                </a:cubicBezTo>
                <a:cubicBezTo>
                  <a:pt x="2168055" y="2201227"/>
                  <a:pt x="2163292" y="2206942"/>
                  <a:pt x="2153767" y="2216467"/>
                </a:cubicBezTo>
                <a:lnTo>
                  <a:pt x="2154858" y="2216216"/>
                </a:lnTo>
                <a:lnTo>
                  <a:pt x="2171865" y="2197417"/>
                </a:lnTo>
                <a:cubicBezTo>
                  <a:pt x="2175675" y="2192655"/>
                  <a:pt x="2179485" y="2187892"/>
                  <a:pt x="2187105" y="2180272"/>
                </a:cubicBezTo>
                <a:cubicBezTo>
                  <a:pt x="2188296" y="2177177"/>
                  <a:pt x="2188475" y="2175510"/>
                  <a:pt x="2187820" y="2174974"/>
                </a:cubicBezTo>
                <a:close/>
                <a:moveTo>
                  <a:pt x="475386" y="2153525"/>
                </a:moveTo>
                <a:lnTo>
                  <a:pt x="477272" y="2155822"/>
                </a:lnTo>
                <a:lnTo>
                  <a:pt x="477367" y="2155507"/>
                </a:lnTo>
                <a:close/>
                <a:moveTo>
                  <a:pt x="334493" y="2131694"/>
                </a:moveTo>
                <a:cubicBezTo>
                  <a:pt x="337350" y="2128837"/>
                  <a:pt x="346875" y="2133599"/>
                  <a:pt x="359258" y="2147887"/>
                </a:cubicBezTo>
                <a:lnTo>
                  <a:pt x="360474" y="2149319"/>
                </a:lnTo>
                <a:lnTo>
                  <a:pt x="371759" y="2151816"/>
                </a:lnTo>
                <a:cubicBezTo>
                  <a:pt x="377593" y="2155745"/>
                  <a:pt x="385451" y="2163127"/>
                  <a:pt x="397357" y="2175509"/>
                </a:cubicBezTo>
                <a:cubicBezTo>
                  <a:pt x="409740" y="2185987"/>
                  <a:pt x="423075" y="2195512"/>
                  <a:pt x="432600" y="2204084"/>
                </a:cubicBezTo>
                <a:cubicBezTo>
                  <a:pt x="442125" y="2212657"/>
                  <a:pt x="447840" y="2220277"/>
                  <a:pt x="447840" y="2225039"/>
                </a:cubicBezTo>
                <a:cubicBezTo>
                  <a:pt x="450697" y="2228849"/>
                  <a:pt x="452602" y="2231707"/>
                  <a:pt x="456412" y="2235517"/>
                </a:cubicBezTo>
                <a:cubicBezTo>
                  <a:pt x="468795" y="2245994"/>
                  <a:pt x="479272" y="2255519"/>
                  <a:pt x="492607" y="2265997"/>
                </a:cubicBezTo>
                <a:cubicBezTo>
                  <a:pt x="489750" y="2269807"/>
                  <a:pt x="484987" y="2271712"/>
                  <a:pt x="482130" y="2274569"/>
                </a:cubicBezTo>
                <a:lnTo>
                  <a:pt x="448422" y="2237115"/>
                </a:lnTo>
                <a:lnTo>
                  <a:pt x="446888" y="2237422"/>
                </a:lnTo>
                <a:lnTo>
                  <a:pt x="478787" y="2272865"/>
                </a:lnTo>
                <a:lnTo>
                  <a:pt x="482130" y="2274569"/>
                </a:lnTo>
                <a:cubicBezTo>
                  <a:pt x="484988" y="2271712"/>
                  <a:pt x="488798" y="2268854"/>
                  <a:pt x="492608" y="2265997"/>
                </a:cubicBezTo>
                <a:cubicBezTo>
                  <a:pt x="521183" y="2290762"/>
                  <a:pt x="551663" y="2315527"/>
                  <a:pt x="583095" y="2337434"/>
                </a:cubicBezTo>
                <a:cubicBezTo>
                  <a:pt x="577380" y="2339339"/>
                  <a:pt x="572618" y="2341244"/>
                  <a:pt x="564998" y="2343149"/>
                </a:cubicBezTo>
                <a:cubicBezTo>
                  <a:pt x="567855" y="2345054"/>
                  <a:pt x="568808" y="2346007"/>
                  <a:pt x="571665" y="2347912"/>
                </a:cubicBezTo>
                <a:cubicBezTo>
                  <a:pt x="562140" y="2347912"/>
                  <a:pt x="554520" y="2348864"/>
                  <a:pt x="544995" y="2348864"/>
                </a:cubicBezTo>
                <a:cubicBezTo>
                  <a:pt x="539280" y="2345054"/>
                  <a:pt x="533565" y="2341244"/>
                  <a:pt x="527850" y="2337434"/>
                </a:cubicBezTo>
                <a:cubicBezTo>
                  <a:pt x="522135" y="2333624"/>
                  <a:pt x="517373" y="2328862"/>
                  <a:pt x="511658" y="2325052"/>
                </a:cubicBezTo>
                <a:cubicBezTo>
                  <a:pt x="498323" y="2313622"/>
                  <a:pt x="484035" y="2303144"/>
                  <a:pt x="471653" y="2291714"/>
                </a:cubicBezTo>
                <a:cubicBezTo>
                  <a:pt x="459270" y="2280284"/>
                  <a:pt x="446888" y="2268854"/>
                  <a:pt x="434505" y="2258377"/>
                </a:cubicBezTo>
                <a:cubicBezTo>
                  <a:pt x="422123" y="2246947"/>
                  <a:pt x="411645" y="2235517"/>
                  <a:pt x="400215" y="2225039"/>
                </a:cubicBezTo>
                <a:cubicBezTo>
                  <a:pt x="394500" y="2219324"/>
                  <a:pt x="388785" y="2213609"/>
                  <a:pt x="384023" y="2208847"/>
                </a:cubicBezTo>
                <a:cubicBezTo>
                  <a:pt x="379260" y="2203132"/>
                  <a:pt x="373545" y="2197417"/>
                  <a:pt x="368783" y="2191702"/>
                </a:cubicBezTo>
                <a:cubicBezTo>
                  <a:pt x="369735" y="2189797"/>
                  <a:pt x="379260" y="2195512"/>
                  <a:pt x="374498" y="2184082"/>
                </a:cubicBezTo>
                <a:cubicBezTo>
                  <a:pt x="381165" y="2189797"/>
                  <a:pt x="387833" y="2195512"/>
                  <a:pt x="393548" y="2201227"/>
                </a:cubicBezTo>
                <a:cubicBezTo>
                  <a:pt x="401168" y="2206942"/>
                  <a:pt x="407835" y="2212657"/>
                  <a:pt x="414503" y="2217419"/>
                </a:cubicBezTo>
                <a:cubicBezTo>
                  <a:pt x="423075" y="2226944"/>
                  <a:pt x="431648" y="2235517"/>
                  <a:pt x="440220" y="2245042"/>
                </a:cubicBezTo>
                <a:lnTo>
                  <a:pt x="442406" y="2246917"/>
                </a:lnTo>
                <a:lnTo>
                  <a:pt x="414503" y="2217419"/>
                </a:lnTo>
                <a:cubicBezTo>
                  <a:pt x="407835" y="2211704"/>
                  <a:pt x="401168" y="2206942"/>
                  <a:pt x="394500" y="2201227"/>
                </a:cubicBezTo>
                <a:cubicBezTo>
                  <a:pt x="387833" y="2195512"/>
                  <a:pt x="382118" y="2189797"/>
                  <a:pt x="375450" y="2184082"/>
                </a:cubicBezTo>
                <a:cubicBezTo>
                  <a:pt x="368783" y="2175509"/>
                  <a:pt x="361163" y="2166937"/>
                  <a:pt x="354495" y="2158364"/>
                </a:cubicBezTo>
                <a:cubicBezTo>
                  <a:pt x="347828" y="2149792"/>
                  <a:pt x="341160" y="2140267"/>
                  <a:pt x="334493" y="2131694"/>
                </a:cubicBezTo>
                <a:close/>
                <a:moveTo>
                  <a:pt x="2432850" y="1980247"/>
                </a:moveTo>
                <a:lnTo>
                  <a:pt x="2432367" y="1980454"/>
                </a:lnTo>
                <a:lnTo>
                  <a:pt x="2421964" y="2005422"/>
                </a:lnTo>
                <a:close/>
                <a:moveTo>
                  <a:pt x="2422850" y="1860918"/>
                </a:moveTo>
                <a:lnTo>
                  <a:pt x="2397608" y="1897379"/>
                </a:lnTo>
                <a:cubicBezTo>
                  <a:pt x="2392845" y="1904999"/>
                  <a:pt x="2389035" y="1912619"/>
                  <a:pt x="2385225" y="1920239"/>
                </a:cubicBezTo>
                <a:cubicBezTo>
                  <a:pt x="2380463" y="1927859"/>
                  <a:pt x="2376653" y="1934527"/>
                  <a:pt x="2372843" y="1941194"/>
                </a:cubicBezTo>
                <a:cubicBezTo>
                  <a:pt x="2363318" y="1954529"/>
                  <a:pt x="2353793" y="1967864"/>
                  <a:pt x="2343315" y="1980247"/>
                </a:cubicBezTo>
                <a:cubicBezTo>
                  <a:pt x="2334743" y="1993582"/>
                  <a:pt x="2327123" y="2005964"/>
                  <a:pt x="2317598" y="2019299"/>
                </a:cubicBezTo>
                <a:cubicBezTo>
                  <a:pt x="2309978" y="2029777"/>
                  <a:pt x="2302358" y="2040254"/>
                  <a:pt x="2294738" y="2050732"/>
                </a:cubicBezTo>
                <a:lnTo>
                  <a:pt x="2292832" y="2051897"/>
                </a:lnTo>
                <a:lnTo>
                  <a:pt x="2291272" y="2054208"/>
                </a:lnTo>
                <a:lnTo>
                  <a:pt x="2293785" y="2052637"/>
                </a:lnTo>
                <a:cubicBezTo>
                  <a:pt x="2301405" y="2042160"/>
                  <a:pt x="2309025" y="2031682"/>
                  <a:pt x="2316645" y="2021205"/>
                </a:cubicBezTo>
                <a:cubicBezTo>
                  <a:pt x="2325218" y="2007870"/>
                  <a:pt x="2333790" y="1995487"/>
                  <a:pt x="2342363" y="1982152"/>
                </a:cubicBezTo>
                <a:cubicBezTo>
                  <a:pt x="2352840" y="1969770"/>
                  <a:pt x="2362365" y="1956435"/>
                  <a:pt x="2371890" y="1943100"/>
                </a:cubicBezTo>
                <a:cubicBezTo>
                  <a:pt x="2375700" y="1936432"/>
                  <a:pt x="2380463" y="1929765"/>
                  <a:pt x="2384273" y="1922145"/>
                </a:cubicBezTo>
                <a:cubicBezTo>
                  <a:pt x="2388083" y="1914525"/>
                  <a:pt x="2392845" y="1906905"/>
                  <a:pt x="2396655" y="1899285"/>
                </a:cubicBezTo>
                <a:cubicBezTo>
                  <a:pt x="2405228" y="1884045"/>
                  <a:pt x="2414753" y="1870710"/>
                  <a:pt x="2422373" y="1862137"/>
                </a:cubicBezTo>
                <a:close/>
                <a:moveTo>
                  <a:pt x="2521433" y="1847850"/>
                </a:moveTo>
                <a:cubicBezTo>
                  <a:pt x="2518575" y="1860232"/>
                  <a:pt x="2514765" y="1871662"/>
                  <a:pt x="2509050" y="1884997"/>
                </a:cubicBezTo>
                <a:cubicBezTo>
                  <a:pt x="2503335" y="1897380"/>
                  <a:pt x="2496668" y="1910715"/>
                  <a:pt x="2487143" y="1925002"/>
                </a:cubicBezTo>
                <a:cubicBezTo>
                  <a:pt x="2479523" y="1940242"/>
                  <a:pt x="2471903" y="1954530"/>
                  <a:pt x="2465235" y="1965960"/>
                </a:cubicBezTo>
                <a:cubicBezTo>
                  <a:pt x="2457615" y="1977390"/>
                  <a:pt x="2450948" y="1985962"/>
                  <a:pt x="2445233" y="1991677"/>
                </a:cubicBezTo>
                <a:lnTo>
                  <a:pt x="2458568" y="1965007"/>
                </a:lnTo>
                <a:cubicBezTo>
                  <a:pt x="2461425" y="1956435"/>
                  <a:pt x="2466188" y="1947862"/>
                  <a:pt x="2469998" y="1938337"/>
                </a:cubicBezTo>
                <a:cubicBezTo>
                  <a:pt x="2473808" y="1932622"/>
                  <a:pt x="2475713" y="1928812"/>
                  <a:pt x="2478570" y="1924050"/>
                </a:cubicBezTo>
                <a:cubicBezTo>
                  <a:pt x="2482380" y="1917382"/>
                  <a:pt x="2486190" y="1911667"/>
                  <a:pt x="2490000" y="1905000"/>
                </a:cubicBezTo>
                <a:cubicBezTo>
                  <a:pt x="2493810" y="1898332"/>
                  <a:pt x="2496668" y="1892617"/>
                  <a:pt x="2500478" y="1885950"/>
                </a:cubicBezTo>
                <a:cubicBezTo>
                  <a:pt x="2507145" y="1873567"/>
                  <a:pt x="2514765" y="1861185"/>
                  <a:pt x="2521433" y="1847850"/>
                </a:cubicBezTo>
                <a:close/>
                <a:moveTo>
                  <a:pt x="2459780" y="1766202"/>
                </a:moveTo>
                <a:lnTo>
                  <a:pt x="2436660" y="1806892"/>
                </a:lnTo>
                <a:lnTo>
                  <a:pt x="2436235" y="1807870"/>
                </a:lnTo>
                <a:lnTo>
                  <a:pt x="2459520" y="1766887"/>
                </a:lnTo>
                <a:close/>
                <a:moveTo>
                  <a:pt x="2472460" y="1674043"/>
                </a:moveTo>
                <a:lnTo>
                  <a:pt x="2444672" y="1749965"/>
                </a:lnTo>
                <a:cubicBezTo>
                  <a:pt x="2427321" y="1790989"/>
                  <a:pt x="2407787" y="1830865"/>
                  <a:pt x="2386218" y="1869449"/>
                </a:cubicBezTo>
                <a:lnTo>
                  <a:pt x="2377660" y="1882980"/>
                </a:lnTo>
                <a:lnTo>
                  <a:pt x="2377605" y="1883092"/>
                </a:lnTo>
                <a:cubicBezTo>
                  <a:pt x="2373795" y="1892617"/>
                  <a:pt x="2366175" y="1905000"/>
                  <a:pt x="2357602" y="1917382"/>
                </a:cubicBezTo>
                <a:cubicBezTo>
                  <a:pt x="2349030" y="1929765"/>
                  <a:pt x="2341410" y="1943100"/>
                  <a:pt x="2337600" y="1954530"/>
                </a:cubicBezTo>
                <a:cubicBezTo>
                  <a:pt x="2330932" y="1963102"/>
                  <a:pt x="2322360" y="1972627"/>
                  <a:pt x="2314740" y="1983105"/>
                </a:cubicBezTo>
                <a:cubicBezTo>
                  <a:pt x="2307120" y="1993582"/>
                  <a:pt x="2300452" y="2005012"/>
                  <a:pt x="2295690" y="2015490"/>
                </a:cubicBezTo>
                <a:cubicBezTo>
                  <a:pt x="2268067" y="2053590"/>
                  <a:pt x="2223300" y="2102167"/>
                  <a:pt x="2183295" y="2142172"/>
                </a:cubicBezTo>
                <a:cubicBezTo>
                  <a:pt x="2170912" y="2152650"/>
                  <a:pt x="2158530" y="2163127"/>
                  <a:pt x="2146147" y="2173605"/>
                </a:cubicBezTo>
                <a:lnTo>
                  <a:pt x="2142583" y="2176315"/>
                </a:lnTo>
                <a:lnTo>
                  <a:pt x="2141046" y="2177871"/>
                </a:lnTo>
                <a:lnTo>
                  <a:pt x="2125512" y="2190534"/>
                </a:lnTo>
                <a:lnTo>
                  <a:pt x="2112810" y="2205037"/>
                </a:lnTo>
                <a:cubicBezTo>
                  <a:pt x="2097570" y="2217420"/>
                  <a:pt x="2082330" y="2228850"/>
                  <a:pt x="2066137" y="2240280"/>
                </a:cubicBezTo>
                <a:lnTo>
                  <a:pt x="2058824" y="2244900"/>
                </a:lnTo>
                <a:lnTo>
                  <a:pt x="2038960" y="2261093"/>
                </a:lnTo>
                <a:lnTo>
                  <a:pt x="2036092" y="2262956"/>
                </a:lnTo>
                <a:lnTo>
                  <a:pt x="2031847" y="2266950"/>
                </a:lnTo>
                <a:cubicBezTo>
                  <a:pt x="2019465" y="2275522"/>
                  <a:pt x="2007082" y="2284095"/>
                  <a:pt x="1994700" y="2291715"/>
                </a:cubicBezTo>
                <a:cubicBezTo>
                  <a:pt x="1982317" y="2299335"/>
                  <a:pt x="1969935" y="2306955"/>
                  <a:pt x="1957552" y="2314575"/>
                </a:cubicBezTo>
                <a:lnTo>
                  <a:pt x="1953300" y="2316730"/>
                </a:lnTo>
                <a:lnTo>
                  <a:pt x="1928148" y="2333067"/>
                </a:lnTo>
                <a:lnTo>
                  <a:pt x="1920351" y="2337000"/>
                </a:lnTo>
                <a:lnTo>
                  <a:pt x="1912785" y="2342197"/>
                </a:lnTo>
                <a:cubicBezTo>
                  <a:pt x="1905165" y="2346960"/>
                  <a:pt x="1896592" y="2351722"/>
                  <a:pt x="1887067" y="2356485"/>
                </a:cubicBezTo>
                <a:lnTo>
                  <a:pt x="1863038" y="2365909"/>
                </a:lnTo>
                <a:lnTo>
                  <a:pt x="1809483" y="2392922"/>
                </a:lnTo>
                <a:cubicBezTo>
                  <a:pt x="1768715" y="2410756"/>
                  <a:pt x="1726785" y="2426426"/>
                  <a:pt x="1683836" y="2439784"/>
                </a:cubicBezTo>
                <a:lnTo>
                  <a:pt x="1596280" y="2462297"/>
                </a:lnTo>
                <a:lnTo>
                  <a:pt x="1667040" y="2448877"/>
                </a:lnTo>
                <a:cubicBezTo>
                  <a:pt x="1671802" y="2447924"/>
                  <a:pt x="1675612" y="2446972"/>
                  <a:pt x="1680375" y="2446019"/>
                </a:cubicBezTo>
                <a:cubicBezTo>
                  <a:pt x="1690852" y="2437447"/>
                  <a:pt x="1711807" y="2432684"/>
                  <a:pt x="1723237" y="2430779"/>
                </a:cubicBezTo>
                <a:cubicBezTo>
                  <a:pt x="1732762" y="2427922"/>
                  <a:pt x="1742287" y="2425064"/>
                  <a:pt x="1749907" y="2422207"/>
                </a:cubicBezTo>
                <a:cubicBezTo>
                  <a:pt x="1761337" y="2411729"/>
                  <a:pt x="1783245" y="2406014"/>
                  <a:pt x="1792770" y="2400299"/>
                </a:cubicBezTo>
                <a:cubicBezTo>
                  <a:pt x="1808962" y="2394584"/>
                  <a:pt x="1825155" y="2388869"/>
                  <a:pt x="1841347" y="2383154"/>
                </a:cubicBezTo>
                <a:lnTo>
                  <a:pt x="1872470" y="2370949"/>
                </a:lnTo>
                <a:lnTo>
                  <a:pt x="1886115" y="2363152"/>
                </a:lnTo>
                <a:lnTo>
                  <a:pt x="1898496" y="2359343"/>
                </a:lnTo>
                <a:lnTo>
                  <a:pt x="1915642" y="2349817"/>
                </a:lnTo>
                <a:lnTo>
                  <a:pt x="1920147" y="2346686"/>
                </a:lnTo>
                <a:lnTo>
                  <a:pt x="1931835" y="2335530"/>
                </a:lnTo>
                <a:cubicBezTo>
                  <a:pt x="1939455" y="2330767"/>
                  <a:pt x="1948980" y="2325052"/>
                  <a:pt x="1957552" y="2320290"/>
                </a:cubicBezTo>
                <a:lnTo>
                  <a:pt x="1986810" y="2305948"/>
                </a:lnTo>
                <a:lnTo>
                  <a:pt x="1997557" y="2299334"/>
                </a:lnTo>
                <a:cubicBezTo>
                  <a:pt x="2009940" y="2291714"/>
                  <a:pt x="2022322" y="2283142"/>
                  <a:pt x="2034705" y="2274569"/>
                </a:cubicBezTo>
                <a:cubicBezTo>
                  <a:pt x="2037562" y="2268854"/>
                  <a:pt x="2044230" y="2264092"/>
                  <a:pt x="2050897" y="2259329"/>
                </a:cubicBezTo>
                <a:cubicBezTo>
                  <a:pt x="2057565" y="2254567"/>
                  <a:pt x="2064232" y="2249804"/>
                  <a:pt x="2068995" y="2247899"/>
                </a:cubicBezTo>
                <a:cubicBezTo>
                  <a:pt x="2084235" y="2236469"/>
                  <a:pt x="2100427" y="2225039"/>
                  <a:pt x="2115667" y="2212657"/>
                </a:cubicBezTo>
                <a:cubicBezTo>
                  <a:pt x="2121382" y="2199322"/>
                  <a:pt x="2139480" y="2187892"/>
                  <a:pt x="2149005" y="2181224"/>
                </a:cubicBezTo>
                <a:cubicBezTo>
                  <a:pt x="2161387" y="2170747"/>
                  <a:pt x="2173770" y="2160269"/>
                  <a:pt x="2186152" y="2149792"/>
                </a:cubicBezTo>
                <a:cubicBezTo>
                  <a:pt x="2226157" y="2109787"/>
                  <a:pt x="2270925" y="2061209"/>
                  <a:pt x="2298547" y="2023109"/>
                </a:cubicBezTo>
                <a:lnTo>
                  <a:pt x="2314015" y="1996814"/>
                </a:lnTo>
                <a:lnTo>
                  <a:pt x="2314740" y="1994534"/>
                </a:lnTo>
                <a:cubicBezTo>
                  <a:pt x="2322360" y="1983104"/>
                  <a:pt x="2331885" y="1969769"/>
                  <a:pt x="2339505" y="1956434"/>
                </a:cubicBezTo>
                <a:cubicBezTo>
                  <a:pt x="2342363" y="1952624"/>
                  <a:pt x="2344268" y="1948814"/>
                  <a:pt x="2347125" y="1945004"/>
                </a:cubicBezTo>
                <a:lnTo>
                  <a:pt x="2357257" y="1930951"/>
                </a:lnTo>
                <a:lnTo>
                  <a:pt x="2360460" y="1925002"/>
                </a:lnTo>
                <a:cubicBezTo>
                  <a:pt x="2369032" y="1912619"/>
                  <a:pt x="2375700" y="1900237"/>
                  <a:pt x="2380462" y="1890712"/>
                </a:cubicBezTo>
                <a:cubicBezTo>
                  <a:pt x="2395702" y="1864042"/>
                  <a:pt x="2407132" y="1837372"/>
                  <a:pt x="2419515" y="1809749"/>
                </a:cubicBezTo>
                <a:cubicBezTo>
                  <a:pt x="2430945" y="1782127"/>
                  <a:pt x="2443327" y="1754504"/>
                  <a:pt x="2457615" y="1723072"/>
                </a:cubicBezTo>
                <a:cubicBezTo>
                  <a:pt x="2459044" y="1714500"/>
                  <a:pt x="2464759" y="1699974"/>
                  <a:pt x="2468807" y="1687829"/>
                </a:cubicBezTo>
                <a:close/>
                <a:moveTo>
                  <a:pt x="2576677" y="1589722"/>
                </a:moveTo>
                <a:lnTo>
                  <a:pt x="2573820" y="1591627"/>
                </a:lnTo>
                <a:lnTo>
                  <a:pt x="2573820" y="1591627"/>
                </a:lnTo>
                <a:close/>
                <a:moveTo>
                  <a:pt x="2585674" y="1533271"/>
                </a:moveTo>
                <a:lnTo>
                  <a:pt x="2585332" y="1534956"/>
                </a:lnTo>
                <a:lnTo>
                  <a:pt x="2588107" y="1538287"/>
                </a:lnTo>
                <a:cubicBezTo>
                  <a:pt x="2590965" y="1541145"/>
                  <a:pt x="2593822" y="1544955"/>
                  <a:pt x="2596680" y="1547812"/>
                </a:cubicBezTo>
                <a:cubicBezTo>
                  <a:pt x="2598585" y="1545907"/>
                  <a:pt x="2600490" y="1544002"/>
                  <a:pt x="2602395" y="1544002"/>
                </a:cubicBezTo>
                <a:lnTo>
                  <a:pt x="2602539" y="1543271"/>
                </a:lnTo>
                <a:lnTo>
                  <a:pt x="2598585" y="1545907"/>
                </a:lnTo>
                <a:cubicBezTo>
                  <a:pt x="2594775" y="1544002"/>
                  <a:pt x="2591918" y="1540192"/>
                  <a:pt x="2589060" y="1537334"/>
                </a:cubicBezTo>
                <a:close/>
                <a:moveTo>
                  <a:pt x="2577184" y="1425070"/>
                </a:moveTo>
                <a:lnTo>
                  <a:pt x="2576519" y="1425107"/>
                </a:lnTo>
                <a:lnTo>
                  <a:pt x="2575314" y="1425174"/>
                </a:lnTo>
                <a:lnTo>
                  <a:pt x="2575725" y="1429702"/>
                </a:lnTo>
                <a:cubicBezTo>
                  <a:pt x="2575725" y="1438275"/>
                  <a:pt x="2575725" y="1444942"/>
                  <a:pt x="2574773" y="1453515"/>
                </a:cubicBezTo>
                <a:cubicBezTo>
                  <a:pt x="2573820" y="1458277"/>
                  <a:pt x="2572868" y="1462087"/>
                  <a:pt x="2570963" y="1467802"/>
                </a:cubicBezTo>
                <a:cubicBezTo>
                  <a:pt x="2563343" y="1480185"/>
                  <a:pt x="2555723" y="1492567"/>
                  <a:pt x="2548103" y="1503997"/>
                </a:cubicBezTo>
                <a:cubicBezTo>
                  <a:pt x="2546198" y="1515427"/>
                  <a:pt x="2545245" y="1524952"/>
                  <a:pt x="2542388" y="1535430"/>
                </a:cubicBezTo>
                <a:lnTo>
                  <a:pt x="2536673" y="1545907"/>
                </a:lnTo>
                <a:cubicBezTo>
                  <a:pt x="2533815" y="1561147"/>
                  <a:pt x="2530958" y="1575435"/>
                  <a:pt x="2527148" y="1591627"/>
                </a:cubicBezTo>
                <a:cubicBezTo>
                  <a:pt x="2523338" y="1604010"/>
                  <a:pt x="2520480" y="1615440"/>
                  <a:pt x="2516670" y="1627822"/>
                </a:cubicBezTo>
                <a:cubicBezTo>
                  <a:pt x="2512860" y="1640205"/>
                  <a:pt x="2510003" y="1651635"/>
                  <a:pt x="2505240" y="1663065"/>
                </a:cubicBezTo>
                <a:cubicBezTo>
                  <a:pt x="2503335" y="1672590"/>
                  <a:pt x="2501430" y="1681162"/>
                  <a:pt x="2498573" y="1690687"/>
                </a:cubicBezTo>
                <a:cubicBezTo>
                  <a:pt x="2496668" y="1700212"/>
                  <a:pt x="2494763" y="1709737"/>
                  <a:pt x="2490953" y="1719262"/>
                </a:cubicBezTo>
                <a:lnTo>
                  <a:pt x="2497030" y="1709810"/>
                </a:lnTo>
                <a:lnTo>
                  <a:pt x="2502383" y="1689734"/>
                </a:lnTo>
                <a:cubicBezTo>
                  <a:pt x="2503335" y="1679257"/>
                  <a:pt x="2505240" y="1670684"/>
                  <a:pt x="2507145" y="1661159"/>
                </a:cubicBezTo>
                <a:cubicBezTo>
                  <a:pt x="2510955" y="1649729"/>
                  <a:pt x="2514765" y="1637347"/>
                  <a:pt x="2518575" y="1625917"/>
                </a:cubicBezTo>
                <a:cubicBezTo>
                  <a:pt x="2522385" y="1613534"/>
                  <a:pt x="2525243" y="1602104"/>
                  <a:pt x="2529053" y="1589722"/>
                </a:cubicBezTo>
                <a:cubicBezTo>
                  <a:pt x="2532863" y="1574482"/>
                  <a:pt x="2534768" y="1560194"/>
                  <a:pt x="2538578" y="1544002"/>
                </a:cubicBezTo>
                <a:lnTo>
                  <a:pt x="2544293" y="1533524"/>
                </a:lnTo>
                <a:cubicBezTo>
                  <a:pt x="2547150" y="1523047"/>
                  <a:pt x="2548103" y="1513522"/>
                  <a:pt x="2550008" y="1502092"/>
                </a:cubicBezTo>
                <a:cubicBezTo>
                  <a:pt x="2557628" y="1489709"/>
                  <a:pt x="2565248" y="1478279"/>
                  <a:pt x="2572868" y="1465897"/>
                </a:cubicBezTo>
                <a:cubicBezTo>
                  <a:pt x="2568105" y="1490662"/>
                  <a:pt x="2563343" y="1514474"/>
                  <a:pt x="2557628" y="1539239"/>
                </a:cubicBezTo>
                <a:cubicBezTo>
                  <a:pt x="2555723" y="1562099"/>
                  <a:pt x="2542388" y="1593532"/>
                  <a:pt x="2546198" y="1600199"/>
                </a:cubicBezTo>
                <a:cubicBezTo>
                  <a:pt x="2537625" y="1626869"/>
                  <a:pt x="2530005" y="1652587"/>
                  <a:pt x="2520480" y="1678304"/>
                </a:cubicBezTo>
                <a:lnTo>
                  <a:pt x="2515393" y="1686218"/>
                </a:lnTo>
                <a:lnTo>
                  <a:pt x="2513218" y="1698069"/>
                </a:lnTo>
                <a:cubicBezTo>
                  <a:pt x="2512146" y="1704261"/>
                  <a:pt x="2510479" y="1710690"/>
                  <a:pt x="2506193" y="1718310"/>
                </a:cubicBezTo>
                <a:cubicBezTo>
                  <a:pt x="2492858" y="1737360"/>
                  <a:pt x="2486190" y="1756410"/>
                  <a:pt x="2479523" y="1776412"/>
                </a:cubicBezTo>
                <a:cubicBezTo>
                  <a:pt x="2475713" y="1785937"/>
                  <a:pt x="2471903" y="1796415"/>
                  <a:pt x="2467140" y="1806892"/>
                </a:cubicBezTo>
                <a:cubicBezTo>
                  <a:pt x="2465235" y="1812607"/>
                  <a:pt x="2462378" y="1817370"/>
                  <a:pt x="2459520" y="1823085"/>
                </a:cubicBezTo>
                <a:cubicBezTo>
                  <a:pt x="2456663" y="1828800"/>
                  <a:pt x="2453805" y="1834515"/>
                  <a:pt x="2449995" y="1840230"/>
                </a:cubicBezTo>
                <a:cubicBezTo>
                  <a:pt x="2441423" y="1855470"/>
                  <a:pt x="2432850" y="1871662"/>
                  <a:pt x="2424278" y="1885950"/>
                </a:cubicBezTo>
                <a:cubicBezTo>
                  <a:pt x="2417610" y="1903095"/>
                  <a:pt x="2406180" y="1914525"/>
                  <a:pt x="2396655" y="1930717"/>
                </a:cubicBezTo>
                <a:cubicBezTo>
                  <a:pt x="2389035" y="1948815"/>
                  <a:pt x="2375700" y="1970722"/>
                  <a:pt x="2361413" y="1990725"/>
                </a:cubicBezTo>
                <a:cubicBezTo>
                  <a:pt x="2347125" y="2010727"/>
                  <a:pt x="2332838" y="2031682"/>
                  <a:pt x="2322360" y="2049780"/>
                </a:cubicBezTo>
                <a:cubicBezTo>
                  <a:pt x="2313788" y="2061210"/>
                  <a:pt x="2305215" y="2072640"/>
                  <a:pt x="2296643" y="2083117"/>
                </a:cubicBezTo>
                <a:cubicBezTo>
                  <a:pt x="2287118" y="2093595"/>
                  <a:pt x="2278545" y="2104072"/>
                  <a:pt x="2269020" y="2115502"/>
                </a:cubicBezTo>
                <a:cubicBezTo>
                  <a:pt x="2266163" y="2120265"/>
                  <a:pt x="2262353" y="2124075"/>
                  <a:pt x="2259495" y="2128837"/>
                </a:cubicBezTo>
                <a:cubicBezTo>
                  <a:pt x="2255685" y="2133600"/>
                  <a:pt x="2252828" y="2137410"/>
                  <a:pt x="2249018" y="2142172"/>
                </a:cubicBezTo>
                <a:cubicBezTo>
                  <a:pt x="2243303" y="2146935"/>
                  <a:pt x="2237588" y="2151697"/>
                  <a:pt x="2232825" y="2155507"/>
                </a:cubicBezTo>
                <a:lnTo>
                  <a:pt x="2206342" y="2184829"/>
                </a:lnTo>
                <a:lnTo>
                  <a:pt x="2207107" y="2187892"/>
                </a:lnTo>
                <a:cubicBezTo>
                  <a:pt x="2195677" y="2200275"/>
                  <a:pt x="2188057" y="2208847"/>
                  <a:pt x="2179485" y="2216467"/>
                </a:cubicBezTo>
                <a:cubicBezTo>
                  <a:pt x="2169960" y="2223135"/>
                  <a:pt x="2159482" y="2229802"/>
                  <a:pt x="2149957" y="2237422"/>
                </a:cubicBezTo>
                <a:lnTo>
                  <a:pt x="2126145" y="2256472"/>
                </a:lnTo>
                <a:lnTo>
                  <a:pt x="2103587" y="2272957"/>
                </a:lnTo>
                <a:lnTo>
                  <a:pt x="2107095" y="2272665"/>
                </a:lnTo>
                <a:lnTo>
                  <a:pt x="2131860" y="2254567"/>
                </a:lnTo>
                <a:lnTo>
                  <a:pt x="2155673" y="2235517"/>
                </a:lnTo>
                <a:cubicBezTo>
                  <a:pt x="2165198" y="2228850"/>
                  <a:pt x="2175675" y="2222182"/>
                  <a:pt x="2185200" y="2214562"/>
                </a:cubicBezTo>
                <a:cubicBezTo>
                  <a:pt x="2192820" y="2206942"/>
                  <a:pt x="2201393" y="2198370"/>
                  <a:pt x="2212823" y="2185987"/>
                </a:cubicBezTo>
                <a:cubicBezTo>
                  <a:pt x="2212823" y="2185035"/>
                  <a:pt x="2212823" y="2184082"/>
                  <a:pt x="2211870" y="2182177"/>
                </a:cubicBezTo>
                <a:cubicBezTo>
                  <a:pt x="2221395" y="2172652"/>
                  <a:pt x="2229968" y="2163127"/>
                  <a:pt x="2238540" y="2152650"/>
                </a:cubicBezTo>
                <a:cubicBezTo>
                  <a:pt x="2243303" y="2148840"/>
                  <a:pt x="2249018" y="2144077"/>
                  <a:pt x="2254733" y="2139315"/>
                </a:cubicBezTo>
                <a:cubicBezTo>
                  <a:pt x="2257590" y="2135505"/>
                  <a:pt x="2261400" y="2130742"/>
                  <a:pt x="2265210" y="2125980"/>
                </a:cubicBezTo>
                <a:cubicBezTo>
                  <a:pt x="2268068" y="2121217"/>
                  <a:pt x="2271878" y="2116455"/>
                  <a:pt x="2274735" y="2112645"/>
                </a:cubicBezTo>
                <a:cubicBezTo>
                  <a:pt x="2284260" y="2102167"/>
                  <a:pt x="2292833" y="2090737"/>
                  <a:pt x="2302358" y="2080260"/>
                </a:cubicBezTo>
                <a:cubicBezTo>
                  <a:pt x="2310930" y="2069782"/>
                  <a:pt x="2319503" y="2058352"/>
                  <a:pt x="2328075" y="2046922"/>
                </a:cubicBezTo>
                <a:cubicBezTo>
                  <a:pt x="2338553" y="2028825"/>
                  <a:pt x="2352840" y="2007870"/>
                  <a:pt x="2367128" y="1987867"/>
                </a:cubicBezTo>
                <a:cubicBezTo>
                  <a:pt x="2381415" y="1966912"/>
                  <a:pt x="2394750" y="1945957"/>
                  <a:pt x="2402370" y="1927860"/>
                </a:cubicBezTo>
                <a:cubicBezTo>
                  <a:pt x="2411895" y="1911667"/>
                  <a:pt x="2423325" y="1900237"/>
                  <a:pt x="2429993" y="1883092"/>
                </a:cubicBezTo>
                <a:cubicBezTo>
                  <a:pt x="2438565" y="1868805"/>
                  <a:pt x="2447138" y="1851660"/>
                  <a:pt x="2455710" y="1837372"/>
                </a:cubicBezTo>
                <a:cubicBezTo>
                  <a:pt x="2459520" y="1831657"/>
                  <a:pt x="2462378" y="1825942"/>
                  <a:pt x="2465235" y="1820227"/>
                </a:cubicBezTo>
                <a:cubicBezTo>
                  <a:pt x="2468093" y="1814512"/>
                  <a:pt x="2469998" y="1808797"/>
                  <a:pt x="2472855" y="1804035"/>
                </a:cubicBezTo>
                <a:cubicBezTo>
                  <a:pt x="2477618" y="1793557"/>
                  <a:pt x="2481428" y="1783080"/>
                  <a:pt x="2485238" y="1773555"/>
                </a:cubicBezTo>
                <a:cubicBezTo>
                  <a:pt x="2492858" y="1753552"/>
                  <a:pt x="2499525" y="1734502"/>
                  <a:pt x="2511908" y="1715452"/>
                </a:cubicBezTo>
                <a:cubicBezTo>
                  <a:pt x="2520480" y="1700212"/>
                  <a:pt x="2518575" y="1688782"/>
                  <a:pt x="2522385" y="1676400"/>
                </a:cubicBezTo>
                <a:cubicBezTo>
                  <a:pt x="2532863" y="1650682"/>
                  <a:pt x="2539530" y="1624965"/>
                  <a:pt x="2548103" y="1598295"/>
                </a:cubicBezTo>
                <a:cubicBezTo>
                  <a:pt x="2544293" y="1590675"/>
                  <a:pt x="2557628" y="1560195"/>
                  <a:pt x="2559533" y="1537335"/>
                </a:cubicBezTo>
                <a:cubicBezTo>
                  <a:pt x="2565248" y="1513522"/>
                  <a:pt x="2570010" y="1488757"/>
                  <a:pt x="2574773" y="1463992"/>
                </a:cubicBezTo>
                <a:lnTo>
                  <a:pt x="2578209" y="1451109"/>
                </a:lnTo>
                <a:lnTo>
                  <a:pt x="2575725" y="1450657"/>
                </a:lnTo>
                <a:cubicBezTo>
                  <a:pt x="2576677" y="1443037"/>
                  <a:pt x="2576677" y="1436370"/>
                  <a:pt x="2576677" y="1426845"/>
                </a:cubicBezTo>
                <a:close/>
                <a:moveTo>
                  <a:pt x="2597632" y="1404937"/>
                </a:moveTo>
                <a:lnTo>
                  <a:pt x="2586541" y="1451152"/>
                </a:lnTo>
                <a:lnTo>
                  <a:pt x="2586542" y="1451152"/>
                </a:lnTo>
                <a:lnTo>
                  <a:pt x="2597633" y="1404938"/>
                </a:lnTo>
                <a:close/>
                <a:moveTo>
                  <a:pt x="2606205" y="1395412"/>
                </a:moveTo>
                <a:cubicBezTo>
                  <a:pt x="2604300" y="1399222"/>
                  <a:pt x="2602395" y="1402080"/>
                  <a:pt x="2600490" y="1407795"/>
                </a:cubicBezTo>
                <a:lnTo>
                  <a:pt x="2599181" y="1433750"/>
                </a:lnTo>
                <a:cubicBezTo>
                  <a:pt x="2599062" y="1441132"/>
                  <a:pt x="2599062" y="1448276"/>
                  <a:pt x="2598585" y="1458277"/>
                </a:cubicBezTo>
                <a:lnTo>
                  <a:pt x="2589060" y="1487586"/>
                </a:lnTo>
                <a:lnTo>
                  <a:pt x="2589060" y="1490934"/>
                </a:lnTo>
                <a:lnTo>
                  <a:pt x="2600490" y="1458277"/>
                </a:lnTo>
                <a:cubicBezTo>
                  <a:pt x="2601443" y="1438274"/>
                  <a:pt x="2600490" y="1429702"/>
                  <a:pt x="2602395" y="1407794"/>
                </a:cubicBezTo>
                <a:lnTo>
                  <a:pt x="2606836" y="1398173"/>
                </a:lnTo>
                <a:close/>
                <a:moveTo>
                  <a:pt x="2565247" y="1354454"/>
                </a:moveTo>
                <a:lnTo>
                  <a:pt x="2559006" y="1369207"/>
                </a:lnTo>
                <a:lnTo>
                  <a:pt x="2556675" y="1390650"/>
                </a:lnTo>
                <a:lnTo>
                  <a:pt x="2553670" y="1380633"/>
                </a:lnTo>
                <a:lnTo>
                  <a:pt x="2552571" y="1382047"/>
                </a:lnTo>
                <a:lnTo>
                  <a:pt x="2555723" y="1392555"/>
                </a:lnTo>
                <a:cubicBezTo>
                  <a:pt x="2554770" y="1397317"/>
                  <a:pt x="2554770" y="1402080"/>
                  <a:pt x="2553818" y="1407795"/>
                </a:cubicBezTo>
                <a:cubicBezTo>
                  <a:pt x="2555723" y="1410652"/>
                  <a:pt x="2556675" y="1415415"/>
                  <a:pt x="2557628" y="1420177"/>
                </a:cubicBezTo>
                <a:lnTo>
                  <a:pt x="2560581" y="1420013"/>
                </a:lnTo>
                <a:lnTo>
                  <a:pt x="2558580" y="1413509"/>
                </a:lnTo>
                <a:cubicBezTo>
                  <a:pt x="2559532" y="1407794"/>
                  <a:pt x="2559532" y="1403032"/>
                  <a:pt x="2560485" y="1398269"/>
                </a:cubicBezTo>
                <a:cubicBezTo>
                  <a:pt x="2562390" y="1384934"/>
                  <a:pt x="2563342" y="1369694"/>
                  <a:pt x="2565247" y="1354454"/>
                </a:cubicBezTo>
                <a:close/>
                <a:moveTo>
                  <a:pt x="2645258" y="1328737"/>
                </a:moveTo>
                <a:cubicBezTo>
                  <a:pt x="2646210" y="1329689"/>
                  <a:pt x="2646210" y="1329689"/>
                  <a:pt x="2647163" y="1329689"/>
                </a:cubicBezTo>
                <a:cubicBezTo>
                  <a:pt x="2647163" y="1345882"/>
                  <a:pt x="2646210" y="1359217"/>
                  <a:pt x="2646210" y="1369694"/>
                </a:cubicBezTo>
                <a:cubicBezTo>
                  <a:pt x="2646210" y="1380172"/>
                  <a:pt x="2647163" y="1388744"/>
                  <a:pt x="2647163" y="1397317"/>
                </a:cubicBezTo>
                <a:cubicBezTo>
                  <a:pt x="2648115" y="1413509"/>
                  <a:pt x="2647163" y="1425892"/>
                  <a:pt x="2644305" y="1447799"/>
                </a:cubicBezTo>
                <a:cubicBezTo>
                  <a:pt x="2645258" y="1453514"/>
                  <a:pt x="2643353" y="1463039"/>
                  <a:pt x="2641448" y="1476374"/>
                </a:cubicBezTo>
                <a:cubicBezTo>
                  <a:pt x="2638590" y="1488757"/>
                  <a:pt x="2635733" y="1503997"/>
                  <a:pt x="2632875" y="1518284"/>
                </a:cubicBezTo>
                <a:cubicBezTo>
                  <a:pt x="2631923" y="1529714"/>
                  <a:pt x="2631923" y="1542097"/>
                  <a:pt x="2630018" y="1553527"/>
                </a:cubicBezTo>
                <a:cubicBezTo>
                  <a:pt x="2623350" y="1574482"/>
                  <a:pt x="2622398" y="1591627"/>
                  <a:pt x="2615730" y="1618297"/>
                </a:cubicBezTo>
                <a:cubicBezTo>
                  <a:pt x="2610968" y="1637347"/>
                  <a:pt x="2607158" y="1656397"/>
                  <a:pt x="2602395" y="1674494"/>
                </a:cubicBezTo>
                <a:cubicBezTo>
                  <a:pt x="2590965" y="1685924"/>
                  <a:pt x="2591918" y="1668779"/>
                  <a:pt x="2578583" y="1684972"/>
                </a:cubicBezTo>
                <a:cubicBezTo>
                  <a:pt x="2578583" y="1684019"/>
                  <a:pt x="2579535" y="1680209"/>
                  <a:pt x="2580488" y="1679257"/>
                </a:cubicBezTo>
                <a:cubicBezTo>
                  <a:pt x="2581440" y="1664017"/>
                  <a:pt x="2577630" y="1661160"/>
                  <a:pt x="2584298" y="1639252"/>
                </a:cubicBezTo>
                <a:cubicBezTo>
                  <a:pt x="2589060" y="1625917"/>
                  <a:pt x="2594775" y="1611630"/>
                  <a:pt x="2598585" y="1597342"/>
                </a:cubicBezTo>
                <a:lnTo>
                  <a:pt x="2610015" y="1590675"/>
                </a:lnTo>
                <a:lnTo>
                  <a:pt x="2610015" y="1590674"/>
                </a:lnTo>
                <a:cubicBezTo>
                  <a:pt x="2618588" y="1552574"/>
                  <a:pt x="2615730" y="1544002"/>
                  <a:pt x="2622398" y="1518284"/>
                </a:cubicBezTo>
                <a:cubicBezTo>
                  <a:pt x="2624303" y="1506854"/>
                  <a:pt x="2627160" y="1495424"/>
                  <a:pt x="2629065" y="1483994"/>
                </a:cubicBezTo>
                <a:cubicBezTo>
                  <a:pt x="2630970" y="1472564"/>
                  <a:pt x="2632875" y="1460182"/>
                  <a:pt x="2634780" y="1448752"/>
                </a:cubicBezTo>
                <a:cubicBezTo>
                  <a:pt x="2636685" y="1437322"/>
                  <a:pt x="2637638" y="1425892"/>
                  <a:pt x="2639543" y="1415414"/>
                </a:cubicBezTo>
                <a:cubicBezTo>
                  <a:pt x="2640495" y="1404937"/>
                  <a:pt x="2641448" y="1394459"/>
                  <a:pt x="2641448" y="1383982"/>
                </a:cubicBezTo>
                <a:cubicBezTo>
                  <a:pt x="2640495" y="1376362"/>
                  <a:pt x="2641448" y="1366837"/>
                  <a:pt x="2642400" y="1357312"/>
                </a:cubicBezTo>
                <a:cubicBezTo>
                  <a:pt x="2643353" y="1352549"/>
                  <a:pt x="2643353" y="1347787"/>
                  <a:pt x="2644305" y="1343024"/>
                </a:cubicBezTo>
                <a:cubicBezTo>
                  <a:pt x="2644305" y="1338262"/>
                  <a:pt x="2645258" y="1333499"/>
                  <a:pt x="2645258" y="1328737"/>
                </a:cubicBezTo>
                <a:close/>
                <a:moveTo>
                  <a:pt x="134151" y="887095"/>
                </a:moveTo>
                <a:lnTo>
                  <a:pt x="134625" y="887332"/>
                </a:lnTo>
                <a:lnTo>
                  <a:pt x="134670" y="887199"/>
                </a:lnTo>
                <a:close/>
                <a:moveTo>
                  <a:pt x="191618" y="750570"/>
                </a:moveTo>
                <a:cubicBezTo>
                  <a:pt x="176378" y="775335"/>
                  <a:pt x="173520" y="782955"/>
                  <a:pt x="170663" y="789622"/>
                </a:cubicBezTo>
                <a:cubicBezTo>
                  <a:pt x="164948" y="795337"/>
                  <a:pt x="160185" y="801052"/>
                  <a:pt x="153518" y="803910"/>
                </a:cubicBezTo>
                <a:lnTo>
                  <a:pt x="153477" y="804822"/>
                </a:lnTo>
                <a:lnTo>
                  <a:pt x="151819" y="841286"/>
                </a:lnTo>
                <a:lnTo>
                  <a:pt x="151867" y="841199"/>
                </a:lnTo>
                <a:lnTo>
                  <a:pt x="153518" y="804862"/>
                </a:lnTo>
                <a:cubicBezTo>
                  <a:pt x="159233" y="801052"/>
                  <a:pt x="164948" y="795337"/>
                  <a:pt x="170663" y="790574"/>
                </a:cubicBezTo>
                <a:cubicBezTo>
                  <a:pt x="173520" y="783907"/>
                  <a:pt x="177330" y="776287"/>
                  <a:pt x="191618" y="751522"/>
                </a:cubicBezTo>
                <a:lnTo>
                  <a:pt x="192332" y="751998"/>
                </a:lnTo>
                <a:lnTo>
                  <a:pt x="192689" y="751284"/>
                </a:lnTo>
                <a:close/>
                <a:moveTo>
                  <a:pt x="203047" y="667702"/>
                </a:moveTo>
                <a:cubicBezTo>
                  <a:pt x="199237" y="670560"/>
                  <a:pt x="194475" y="673417"/>
                  <a:pt x="189712" y="677227"/>
                </a:cubicBezTo>
                <a:cubicBezTo>
                  <a:pt x="183045" y="689610"/>
                  <a:pt x="178282" y="700087"/>
                  <a:pt x="169710" y="719137"/>
                </a:cubicBezTo>
                <a:lnTo>
                  <a:pt x="174286" y="722798"/>
                </a:lnTo>
                <a:lnTo>
                  <a:pt x="174435" y="722155"/>
                </a:lnTo>
                <a:lnTo>
                  <a:pt x="170663" y="719137"/>
                </a:lnTo>
                <a:cubicBezTo>
                  <a:pt x="179235" y="700087"/>
                  <a:pt x="183998" y="689609"/>
                  <a:pt x="190665" y="677227"/>
                </a:cubicBezTo>
                <a:lnTo>
                  <a:pt x="202473" y="668793"/>
                </a:lnTo>
                <a:close/>
                <a:moveTo>
                  <a:pt x="276390" y="613410"/>
                </a:moveTo>
                <a:lnTo>
                  <a:pt x="275187" y="614373"/>
                </a:lnTo>
                <a:lnTo>
                  <a:pt x="270080" y="634008"/>
                </a:lnTo>
                <a:cubicBezTo>
                  <a:pt x="268770" y="638413"/>
                  <a:pt x="267818" y="641033"/>
                  <a:pt x="266865" y="643890"/>
                </a:cubicBezTo>
                <a:cubicBezTo>
                  <a:pt x="230670" y="692467"/>
                  <a:pt x="209715" y="757237"/>
                  <a:pt x="179235" y="803910"/>
                </a:cubicBezTo>
                <a:cubicBezTo>
                  <a:pt x="175425" y="816292"/>
                  <a:pt x="171615" y="829627"/>
                  <a:pt x="166852" y="842962"/>
                </a:cubicBezTo>
                <a:cubicBezTo>
                  <a:pt x="162090" y="856297"/>
                  <a:pt x="159232" y="869632"/>
                  <a:pt x="155422" y="882967"/>
                </a:cubicBezTo>
                <a:cubicBezTo>
                  <a:pt x="145897" y="911542"/>
                  <a:pt x="131610" y="942022"/>
                  <a:pt x="130657" y="966787"/>
                </a:cubicBezTo>
                <a:cubicBezTo>
                  <a:pt x="124942" y="985837"/>
                  <a:pt x="119227" y="1004887"/>
                  <a:pt x="114465" y="1023937"/>
                </a:cubicBezTo>
                <a:cubicBezTo>
                  <a:pt x="111607" y="1038225"/>
                  <a:pt x="109702" y="1052512"/>
                  <a:pt x="106845" y="1066800"/>
                </a:cubicBezTo>
                <a:lnTo>
                  <a:pt x="103035" y="1088707"/>
                </a:lnTo>
                <a:cubicBezTo>
                  <a:pt x="102082" y="1096327"/>
                  <a:pt x="101130" y="1102995"/>
                  <a:pt x="100177" y="1110615"/>
                </a:cubicBezTo>
                <a:cubicBezTo>
                  <a:pt x="97320" y="1130617"/>
                  <a:pt x="93510" y="1149667"/>
                  <a:pt x="91605" y="1169670"/>
                </a:cubicBezTo>
                <a:cubicBezTo>
                  <a:pt x="90652" y="1182052"/>
                  <a:pt x="89700" y="1192530"/>
                  <a:pt x="88747" y="1205865"/>
                </a:cubicBezTo>
                <a:cubicBezTo>
                  <a:pt x="89700" y="1215390"/>
                  <a:pt x="91605" y="1224915"/>
                  <a:pt x="93510" y="1243965"/>
                </a:cubicBezTo>
                <a:lnTo>
                  <a:pt x="95742" y="1223205"/>
                </a:lnTo>
                <a:lnTo>
                  <a:pt x="95415" y="1216342"/>
                </a:lnTo>
                <a:cubicBezTo>
                  <a:pt x="96367" y="1203007"/>
                  <a:pt x="98272" y="1188719"/>
                  <a:pt x="99225" y="1176337"/>
                </a:cubicBezTo>
                <a:cubicBezTo>
                  <a:pt x="101130" y="1156334"/>
                  <a:pt x="104940" y="1137284"/>
                  <a:pt x="107797" y="1117282"/>
                </a:cubicBezTo>
                <a:lnTo>
                  <a:pt x="114596" y="1109123"/>
                </a:lnTo>
                <a:lnTo>
                  <a:pt x="124469" y="1043051"/>
                </a:lnTo>
                <a:lnTo>
                  <a:pt x="123990" y="1031557"/>
                </a:lnTo>
                <a:lnTo>
                  <a:pt x="133400" y="1004580"/>
                </a:lnTo>
                <a:lnTo>
                  <a:pt x="138999" y="981931"/>
                </a:lnTo>
                <a:lnTo>
                  <a:pt x="137325" y="985837"/>
                </a:lnTo>
                <a:cubicBezTo>
                  <a:pt x="135420" y="984885"/>
                  <a:pt x="133515" y="983932"/>
                  <a:pt x="131610" y="983932"/>
                </a:cubicBezTo>
                <a:cubicBezTo>
                  <a:pt x="126847" y="996315"/>
                  <a:pt x="122085" y="1010602"/>
                  <a:pt x="117322" y="1024890"/>
                </a:cubicBezTo>
                <a:cubicBezTo>
                  <a:pt x="117322" y="1031557"/>
                  <a:pt x="117322" y="1039177"/>
                  <a:pt x="118275" y="1047750"/>
                </a:cubicBezTo>
                <a:cubicBezTo>
                  <a:pt x="115417" y="1062990"/>
                  <a:pt x="113512" y="1076325"/>
                  <a:pt x="111607" y="1091565"/>
                </a:cubicBezTo>
                <a:cubicBezTo>
                  <a:pt x="111607" y="1093470"/>
                  <a:pt x="110655" y="1096327"/>
                  <a:pt x="110655" y="1099185"/>
                </a:cubicBezTo>
                <a:cubicBezTo>
                  <a:pt x="106845" y="1102995"/>
                  <a:pt x="104940" y="1106805"/>
                  <a:pt x="101130" y="1110615"/>
                </a:cubicBezTo>
                <a:cubicBezTo>
                  <a:pt x="102082" y="1102995"/>
                  <a:pt x="103035" y="1096327"/>
                  <a:pt x="103987" y="1088707"/>
                </a:cubicBezTo>
                <a:lnTo>
                  <a:pt x="107797" y="1066800"/>
                </a:lnTo>
                <a:cubicBezTo>
                  <a:pt x="110655" y="1052512"/>
                  <a:pt x="112560" y="1038225"/>
                  <a:pt x="115417" y="1023937"/>
                </a:cubicBezTo>
                <a:cubicBezTo>
                  <a:pt x="121132" y="1004887"/>
                  <a:pt x="126847" y="985837"/>
                  <a:pt x="131610" y="966787"/>
                </a:cubicBezTo>
                <a:cubicBezTo>
                  <a:pt x="132562" y="942022"/>
                  <a:pt x="146850" y="912495"/>
                  <a:pt x="156375" y="882967"/>
                </a:cubicBezTo>
                <a:cubicBezTo>
                  <a:pt x="160185" y="869632"/>
                  <a:pt x="163042" y="856297"/>
                  <a:pt x="167805" y="842962"/>
                </a:cubicBezTo>
                <a:cubicBezTo>
                  <a:pt x="171615" y="829627"/>
                  <a:pt x="176377" y="817245"/>
                  <a:pt x="180187" y="803910"/>
                </a:cubicBezTo>
                <a:cubicBezTo>
                  <a:pt x="210667" y="757237"/>
                  <a:pt x="230670" y="692467"/>
                  <a:pt x="267817" y="643890"/>
                </a:cubicBezTo>
                <a:cubicBezTo>
                  <a:pt x="269722" y="637222"/>
                  <a:pt x="271627" y="633412"/>
                  <a:pt x="276390" y="613410"/>
                </a:cubicBezTo>
                <a:close/>
                <a:moveTo>
                  <a:pt x="293536" y="518160"/>
                </a:moveTo>
                <a:lnTo>
                  <a:pt x="293535" y="518160"/>
                </a:lnTo>
                <a:lnTo>
                  <a:pt x="298297" y="521970"/>
                </a:lnTo>
                <a:lnTo>
                  <a:pt x="298297" y="521969"/>
                </a:lnTo>
                <a:close/>
                <a:moveTo>
                  <a:pt x="465169" y="382550"/>
                </a:moveTo>
                <a:lnTo>
                  <a:pt x="464986" y="382696"/>
                </a:lnTo>
                <a:lnTo>
                  <a:pt x="464430" y="383325"/>
                </a:lnTo>
                <a:lnTo>
                  <a:pt x="456651" y="391477"/>
                </a:lnTo>
                <a:lnTo>
                  <a:pt x="454684" y="394338"/>
                </a:lnTo>
                <a:lnTo>
                  <a:pt x="453399" y="395790"/>
                </a:lnTo>
                <a:cubicBezTo>
                  <a:pt x="451546" y="398815"/>
                  <a:pt x="450698" y="401003"/>
                  <a:pt x="447840" y="403860"/>
                </a:cubicBezTo>
                <a:cubicBezTo>
                  <a:pt x="428790" y="425767"/>
                  <a:pt x="408788" y="447675"/>
                  <a:pt x="389738" y="472440"/>
                </a:cubicBezTo>
                <a:cubicBezTo>
                  <a:pt x="384023" y="479107"/>
                  <a:pt x="378308" y="484822"/>
                  <a:pt x="373545" y="491490"/>
                </a:cubicBezTo>
                <a:cubicBezTo>
                  <a:pt x="367830" y="498157"/>
                  <a:pt x="363068" y="504825"/>
                  <a:pt x="357353" y="511492"/>
                </a:cubicBezTo>
                <a:lnTo>
                  <a:pt x="285752" y="590631"/>
                </a:lnTo>
                <a:lnTo>
                  <a:pt x="358305" y="510540"/>
                </a:lnTo>
                <a:cubicBezTo>
                  <a:pt x="364020" y="503872"/>
                  <a:pt x="368782" y="497205"/>
                  <a:pt x="374497" y="490537"/>
                </a:cubicBezTo>
                <a:cubicBezTo>
                  <a:pt x="380212" y="483870"/>
                  <a:pt x="385927" y="478155"/>
                  <a:pt x="390690" y="471487"/>
                </a:cubicBezTo>
                <a:cubicBezTo>
                  <a:pt x="409740" y="446722"/>
                  <a:pt x="429742" y="425767"/>
                  <a:pt x="448792" y="402907"/>
                </a:cubicBezTo>
                <a:lnTo>
                  <a:pt x="454684" y="394338"/>
                </a:lnTo>
                <a:lnTo>
                  <a:pt x="464430" y="383325"/>
                </a:lnTo>
                <a:close/>
                <a:moveTo>
                  <a:pt x="489348" y="316869"/>
                </a:moveTo>
                <a:cubicBezTo>
                  <a:pt x="487763" y="316669"/>
                  <a:pt x="484470" y="318176"/>
                  <a:pt x="481127" y="319733"/>
                </a:cubicBezTo>
                <a:lnTo>
                  <a:pt x="475013" y="322003"/>
                </a:lnTo>
                <a:lnTo>
                  <a:pt x="473558" y="323849"/>
                </a:lnTo>
                <a:cubicBezTo>
                  <a:pt x="469748" y="326707"/>
                  <a:pt x="465938" y="329564"/>
                  <a:pt x="463080" y="333374"/>
                </a:cubicBezTo>
                <a:cubicBezTo>
                  <a:pt x="453555" y="339089"/>
                  <a:pt x="445935" y="343852"/>
                  <a:pt x="436410" y="350519"/>
                </a:cubicBezTo>
                <a:lnTo>
                  <a:pt x="418313" y="370522"/>
                </a:lnTo>
                <a:lnTo>
                  <a:pt x="401168" y="390524"/>
                </a:lnTo>
                <a:cubicBezTo>
                  <a:pt x="397358" y="393382"/>
                  <a:pt x="394500" y="396239"/>
                  <a:pt x="389738" y="401002"/>
                </a:cubicBezTo>
                <a:lnTo>
                  <a:pt x="389350" y="400516"/>
                </a:lnTo>
                <a:lnTo>
                  <a:pt x="378546" y="413504"/>
                </a:lnTo>
                <a:cubicBezTo>
                  <a:pt x="374736" y="418862"/>
                  <a:pt x="369735" y="425768"/>
                  <a:pt x="360210" y="436245"/>
                </a:cubicBezTo>
                <a:lnTo>
                  <a:pt x="330683" y="468630"/>
                </a:lnTo>
                <a:lnTo>
                  <a:pt x="335445" y="474344"/>
                </a:lnTo>
                <a:lnTo>
                  <a:pt x="335536" y="474264"/>
                </a:lnTo>
                <a:lnTo>
                  <a:pt x="331635" y="469582"/>
                </a:lnTo>
                <a:cubicBezTo>
                  <a:pt x="341160" y="459105"/>
                  <a:pt x="352590" y="447675"/>
                  <a:pt x="361162" y="437197"/>
                </a:cubicBezTo>
                <a:cubicBezTo>
                  <a:pt x="380212" y="416242"/>
                  <a:pt x="381165" y="409575"/>
                  <a:pt x="390690" y="401002"/>
                </a:cubicBezTo>
                <a:cubicBezTo>
                  <a:pt x="395452" y="396240"/>
                  <a:pt x="399262" y="393382"/>
                  <a:pt x="402120" y="390525"/>
                </a:cubicBezTo>
                <a:lnTo>
                  <a:pt x="419265" y="370522"/>
                </a:lnTo>
                <a:lnTo>
                  <a:pt x="437362" y="350520"/>
                </a:lnTo>
                <a:cubicBezTo>
                  <a:pt x="446887" y="344805"/>
                  <a:pt x="454507" y="340042"/>
                  <a:pt x="464032" y="333375"/>
                </a:cubicBezTo>
                <a:cubicBezTo>
                  <a:pt x="467842" y="330517"/>
                  <a:pt x="471652" y="326707"/>
                  <a:pt x="474510" y="323850"/>
                </a:cubicBezTo>
                <a:cubicBezTo>
                  <a:pt x="476415" y="324326"/>
                  <a:pt x="481654" y="321469"/>
                  <a:pt x="485940" y="319564"/>
                </a:cubicBezTo>
                <a:lnTo>
                  <a:pt x="489548" y="318444"/>
                </a:lnTo>
                <a:close/>
                <a:moveTo>
                  <a:pt x="1868970" y="144780"/>
                </a:moveTo>
                <a:cubicBezTo>
                  <a:pt x="1890877" y="153352"/>
                  <a:pt x="1906117" y="160020"/>
                  <a:pt x="1917547" y="166687"/>
                </a:cubicBezTo>
                <a:cubicBezTo>
                  <a:pt x="1928977" y="172402"/>
                  <a:pt x="1935645" y="178117"/>
                  <a:pt x="1938502" y="183832"/>
                </a:cubicBezTo>
                <a:cubicBezTo>
                  <a:pt x="1920405" y="174307"/>
                  <a:pt x="1904212" y="167640"/>
                  <a:pt x="1891830" y="160972"/>
                </a:cubicBezTo>
                <a:cubicBezTo>
                  <a:pt x="1879447" y="154305"/>
                  <a:pt x="1871827" y="148590"/>
                  <a:pt x="1868970" y="144780"/>
                </a:cubicBezTo>
                <a:close/>
                <a:moveTo>
                  <a:pt x="1710855" y="75247"/>
                </a:moveTo>
                <a:cubicBezTo>
                  <a:pt x="1719427" y="75247"/>
                  <a:pt x="1733715" y="78104"/>
                  <a:pt x="1748955" y="83819"/>
                </a:cubicBezTo>
                <a:cubicBezTo>
                  <a:pt x="1765147" y="90487"/>
                  <a:pt x="1783245" y="100012"/>
                  <a:pt x="1802295" y="110489"/>
                </a:cubicBezTo>
                <a:cubicBezTo>
                  <a:pt x="1750860" y="94297"/>
                  <a:pt x="1716570" y="83819"/>
                  <a:pt x="1710855" y="75247"/>
                </a:cubicBezTo>
                <a:close/>
                <a:moveTo>
                  <a:pt x="1137451" y="68937"/>
                </a:moveTo>
                <a:cubicBezTo>
                  <a:pt x="1133641" y="68580"/>
                  <a:pt x="1127926" y="69056"/>
                  <a:pt x="1117448" y="71437"/>
                </a:cubicBezTo>
                <a:cubicBezTo>
                  <a:pt x="1104113" y="73342"/>
                  <a:pt x="1088873" y="75247"/>
                  <a:pt x="1074585" y="77152"/>
                </a:cubicBezTo>
                <a:cubicBezTo>
                  <a:pt x="1061250" y="80010"/>
                  <a:pt x="1046010" y="83820"/>
                  <a:pt x="1032675" y="86677"/>
                </a:cubicBezTo>
                <a:cubicBezTo>
                  <a:pt x="1026960" y="88582"/>
                  <a:pt x="1021245" y="90487"/>
                  <a:pt x="1014578" y="92392"/>
                </a:cubicBezTo>
                <a:cubicBezTo>
                  <a:pt x="1007910" y="94297"/>
                  <a:pt x="1001243" y="96202"/>
                  <a:pt x="993623" y="98107"/>
                </a:cubicBezTo>
                <a:lnTo>
                  <a:pt x="947769" y="107115"/>
                </a:lnTo>
                <a:lnTo>
                  <a:pt x="939330" y="110490"/>
                </a:lnTo>
                <a:cubicBezTo>
                  <a:pt x="920280" y="117157"/>
                  <a:pt x="900278" y="122872"/>
                  <a:pt x="881228" y="130492"/>
                </a:cubicBezTo>
                <a:cubicBezTo>
                  <a:pt x="862178" y="138112"/>
                  <a:pt x="843128" y="144780"/>
                  <a:pt x="824078" y="153352"/>
                </a:cubicBezTo>
                <a:cubicBezTo>
                  <a:pt x="809790" y="160020"/>
                  <a:pt x="796455" y="165735"/>
                  <a:pt x="784073" y="171450"/>
                </a:cubicBezTo>
                <a:cubicBezTo>
                  <a:pt x="775500" y="173355"/>
                  <a:pt x="765975" y="178117"/>
                  <a:pt x="757403" y="181927"/>
                </a:cubicBezTo>
                <a:cubicBezTo>
                  <a:pt x="734543" y="190500"/>
                  <a:pt x="713588" y="201930"/>
                  <a:pt x="691680" y="212407"/>
                </a:cubicBezTo>
                <a:cubicBezTo>
                  <a:pt x="681203" y="218122"/>
                  <a:pt x="670725" y="225742"/>
                  <a:pt x="660248" y="232410"/>
                </a:cubicBezTo>
                <a:cubicBezTo>
                  <a:pt x="649770" y="239077"/>
                  <a:pt x="639293" y="245745"/>
                  <a:pt x="629768" y="252412"/>
                </a:cubicBezTo>
                <a:cubicBezTo>
                  <a:pt x="618338" y="263842"/>
                  <a:pt x="597383" y="280035"/>
                  <a:pt x="581190" y="288607"/>
                </a:cubicBezTo>
                <a:cubicBezTo>
                  <a:pt x="565950" y="300037"/>
                  <a:pt x="550710" y="312420"/>
                  <a:pt x="535470" y="324802"/>
                </a:cubicBezTo>
                <a:lnTo>
                  <a:pt x="491713" y="362974"/>
                </a:lnTo>
                <a:lnTo>
                  <a:pt x="495465" y="367665"/>
                </a:lnTo>
                <a:cubicBezTo>
                  <a:pt x="497370" y="366713"/>
                  <a:pt x="500764" y="364272"/>
                  <a:pt x="504752" y="361295"/>
                </a:cubicBezTo>
                <a:lnTo>
                  <a:pt x="512657" y="355403"/>
                </a:lnTo>
                <a:lnTo>
                  <a:pt x="541185" y="330517"/>
                </a:lnTo>
                <a:cubicBezTo>
                  <a:pt x="556425" y="318134"/>
                  <a:pt x="571665" y="306704"/>
                  <a:pt x="586905" y="294322"/>
                </a:cubicBezTo>
                <a:cubicBezTo>
                  <a:pt x="603097" y="285749"/>
                  <a:pt x="623100" y="269557"/>
                  <a:pt x="635482" y="258127"/>
                </a:cubicBezTo>
                <a:cubicBezTo>
                  <a:pt x="645960" y="251459"/>
                  <a:pt x="655485" y="244792"/>
                  <a:pt x="665962" y="238124"/>
                </a:cubicBezTo>
                <a:cubicBezTo>
                  <a:pt x="676440" y="231457"/>
                  <a:pt x="685965" y="224789"/>
                  <a:pt x="697395" y="218122"/>
                </a:cubicBezTo>
                <a:cubicBezTo>
                  <a:pt x="719302" y="207644"/>
                  <a:pt x="741210" y="196214"/>
                  <a:pt x="763117" y="187642"/>
                </a:cubicBezTo>
                <a:cubicBezTo>
                  <a:pt x="771690" y="183832"/>
                  <a:pt x="781215" y="179069"/>
                  <a:pt x="788835" y="174307"/>
                </a:cubicBezTo>
                <a:cubicBezTo>
                  <a:pt x="801217" y="168592"/>
                  <a:pt x="815505" y="162877"/>
                  <a:pt x="828840" y="156209"/>
                </a:cubicBezTo>
                <a:cubicBezTo>
                  <a:pt x="847890" y="147637"/>
                  <a:pt x="866940" y="140969"/>
                  <a:pt x="885990" y="133349"/>
                </a:cubicBezTo>
                <a:cubicBezTo>
                  <a:pt x="905040" y="125729"/>
                  <a:pt x="925042" y="120014"/>
                  <a:pt x="944092" y="113347"/>
                </a:cubicBezTo>
                <a:lnTo>
                  <a:pt x="968499" y="108553"/>
                </a:lnTo>
                <a:lnTo>
                  <a:pt x="980289" y="104524"/>
                </a:lnTo>
                <a:lnTo>
                  <a:pt x="1140765" y="69904"/>
                </a:lnTo>
                <a:close/>
                <a:moveTo>
                  <a:pt x="1478088" y="48458"/>
                </a:moveTo>
                <a:cubicBezTo>
                  <a:pt x="1484636" y="48815"/>
                  <a:pt x="1491780" y="49530"/>
                  <a:pt x="1498447" y="50482"/>
                </a:cubicBezTo>
                <a:cubicBezTo>
                  <a:pt x="1511782" y="52387"/>
                  <a:pt x="1523212" y="56197"/>
                  <a:pt x="1526070" y="60007"/>
                </a:cubicBezTo>
                <a:cubicBezTo>
                  <a:pt x="1520355" y="59055"/>
                  <a:pt x="1514640" y="58102"/>
                  <a:pt x="1505115" y="57150"/>
                </a:cubicBezTo>
                <a:cubicBezTo>
                  <a:pt x="1495590" y="56197"/>
                  <a:pt x="1482255" y="53340"/>
                  <a:pt x="1461300" y="48577"/>
                </a:cubicBezTo>
                <a:cubicBezTo>
                  <a:pt x="1465586" y="48101"/>
                  <a:pt x="1471539" y="48101"/>
                  <a:pt x="1478088" y="48458"/>
                </a:cubicBezTo>
                <a:close/>
                <a:moveTo>
                  <a:pt x="1588935" y="40957"/>
                </a:moveTo>
                <a:cubicBezTo>
                  <a:pt x="1602270" y="41909"/>
                  <a:pt x="1614652" y="42862"/>
                  <a:pt x="1627987" y="43814"/>
                </a:cubicBezTo>
                <a:cubicBezTo>
                  <a:pt x="1644180" y="48577"/>
                  <a:pt x="1659420" y="56197"/>
                  <a:pt x="1675612" y="62864"/>
                </a:cubicBezTo>
                <a:cubicBezTo>
                  <a:pt x="1652752" y="60007"/>
                  <a:pt x="1631797" y="55244"/>
                  <a:pt x="1616557" y="52387"/>
                </a:cubicBezTo>
                <a:cubicBezTo>
                  <a:pt x="1601317" y="48577"/>
                  <a:pt x="1590840" y="44767"/>
                  <a:pt x="1588935" y="40957"/>
                </a:cubicBezTo>
                <a:close/>
                <a:moveTo>
                  <a:pt x="1270324" y="40719"/>
                </a:moveTo>
                <a:cubicBezTo>
                  <a:pt x="1233653" y="40957"/>
                  <a:pt x="1196981" y="42862"/>
                  <a:pt x="1160310" y="46672"/>
                </a:cubicBezTo>
                <a:cubicBezTo>
                  <a:pt x="1135545" y="47624"/>
                  <a:pt x="1109827" y="52387"/>
                  <a:pt x="1084110" y="57149"/>
                </a:cubicBezTo>
                <a:cubicBezTo>
                  <a:pt x="1071727" y="59054"/>
                  <a:pt x="1059345" y="62864"/>
                  <a:pt x="1047915" y="66674"/>
                </a:cubicBezTo>
                <a:cubicBezTo>
                  <a:pt x="1036485" y="70484"/>
                  <a:pt x="1026007" y="74294"/>
                  <a:pt x="1016482" y="78104"/>
                </a:cubicBezTo>
                <a:cubicBezTo>
                  <a:pt x="1001242" y="80009"/>
                  <a:pt x="987907" y="81914"/>
                  <a:pt x="972667" y="83819"/>
                </a:cubicBezTo>
                <a:cubicBezTo>
                  <a:pt x="914565" y="101917"/>
                  <a:pt x="859320" y="123824"/>
                  <a:pt x="806932" y="147637"/>
                </a:cubicBezTo>
                <a:cubicBezTo>
                  <a:pt x="786930" y="155257"/>
                  <a:pt x="765975" y="165734"/>
                  <a:pt x="746925" y="174307"/>
                </a:cubicBezTo>
                <a:cubicBezTo>
                  <a:pt x="741210" y="176212"/>
                  <a:pt x="734542" y="179069"/>
                  <a:pt x="728827" y="180974"/>
                </a:cubicBezTo>
                <a:cubicBezTo>
                  <a:pt x="723112" y="183832"/>
                  <a:pt x="717397" y="186689"/>
                  <a:pt x="712635" y="189547"/>
                </a:cubicBezTo>
                <a:cubicBezTo>
                  <a:pt x="702157" y="195262"/>
                  <a:pt x="691680" y="200977"/>
                  <a:pt x="682155" y="205739"/>
                </a:cubicBezTo>
                <a:cubicBezTo>
                  <a:pt x="663105" y="216217"/>
                  <a:pt x="647865" y="225742"/>
                  <a:pt x="634530" y="230504"/>
                </a:cubicBezTo>
                <a:cubicBezTo>
                  <a:pt x="619290" y="239077"/>
                  <a:pt x="610717" y="248602"/>
                  <a:pt x="598335" y="259079"/>
                </a:cubicBezTo>
                <a:cubicBezTo>
                  <a:pt x="555472" y="283844"/>
                  <a:pt x="517372" y="318134"/>
                  <a:pt x="493560" y="340994"/>
                </a:cubicBezTo>
                <a:lnTo>
                  <a:pt x="471664" y="360034"/>
                </a:lnTo>
                <a:lnTo>
                  <a:pt x="450243" y="379593"/>
                </a:lnTo>
                <a:lnTo>
                  <a:pt x="450697" y="380047"/>
                </a:lnTo>
                <a:cubicBezTo>
                  <a:pt x="388785" y="439102"/>
                  <a:pt x="334492" y="503872"/>
                  <a:pt x="285915" y="573404"/>
                </a:cubicBezTo>
                <a:cubicBezTo>
                  <a:pt x="271627" y="593407"/>
                  <a:pt x="260197" y="607694"/>
                  <a:pt x="252577" y="619124"/>
                </a:cubicBezTo>
                <a:cubicBezTo>
                  <a:pt x="244957" y="630554"/>
                  <a:pt x="240195" y="639127"/>
                  <a:pt x="237337" y="646747"/>
                </a:cubicBezTo>
                <a:cubicBezTo>
                  <a:pt x="232575" y="655319"/>
                  <a:pt x="226860" y="663892"/>
                  <a:pt x="222097" y="672464"/>
                </a:cubicBezTo>
                <a:cubicBezTo>
                  <a:pt x="212572" y="690562"/>
                  <a:pt x="203047" y="708659"/>
                  <a:pt x="193522" y="725804"/>
                </a:cubicBezTo>
                <a:lnTo>
                  <a:pt x="162439" y="774785"/>
                </a:lnTo>
                <a:lnTo>
                  <a:pt x="162090" y="776287"/>
                </a:lnTo>
                <a:cubicBezTo>
                  <a:pt x="158280" y="784860"/>
                  <a:pt x="155422" y="795337"/>
                  <a:pt x="151612" y="804862"/>
                </a:cubicBezTo>
                <a:cubicBezTo>
                  <a:pt x="148755" y="810577"/>
                  <a:pt x="146850" y="814387"/>
                  <a:pt x="143992" y="818197"/>
                </a:cubicBezTo>
                <a:lnTo>
                  <a:pt x="142087" y="820102"/>
                </a:lnTo>
                <a:lnTo>
                  <a:pt x="133634" y="848201"/>
                </a:lnTo>
                <a:cubicBezTo>
                  <a:pt x="132087" y="855345"/>
                  <a:pt x="131610" y="860584"/>
                  <a:pt x="131610" y="864870"/>
                </a:cubicBezTo>
                <a:cubicBezTo>
                  <a:pt x="131610" y="873442"/>
                  <a:pt x="132562" y="879157"/>
                  <a:pt x="129705" y="888682"/>
                </a:cubicBezTo>
                <a:cubicBezTo>
                  <a:pt x="124942" y="902017"/>
                  <a:pt x="121132" y="914400"/>
                  <a:pt x="116370" y="927735"/>
                </a:cubicBezTo>
                <a:cubicBezTo>
                  <a:pt x="112560" y="941070"/>
                  <a:pt x="107797" y="953452"/>
                  <a:pt x="103987" y="966787"/>
                </a:cubicBezTo>
                <a:cubicBezTo>
                  <a:pt x="99225" y="986790"/>
                  <a:pt x="95415" y="1004887"/>
                  <a:pt x="90652" y="1023937"/>
                </a:cubicBezTo>
                <a:cubicBezTo>
                  <a:pt x="87795" y="1042035"/>
                  <a:pt x="85890" y="1059180"/>
                  <a:pt x="83032" y="1076325"/>
                </a:cubicBezTo>
                <a:cubicBezTo>
                  <a:pt x="80175" y="1093470"/>
                  <a:pt x="79222" y="1111567"/>
                  <a:pt x="78270" y="1128712"/>
                </a:cubicBezTo>
                <a:cubicBezTo>
                  <a:pt x="81127" y="1115377"/>
                  <a:pt x="83032" y="1102995"/>
                  <a:pt x="84937" y="1092517"/>
                </a:cubicBezTo>
                <a:lnTo>
                  <a:pt x="85555" y="1089530"/>
                </a:lnTo>
                <a:lnTo>
                  <a:pt x="86842" y="1075372"/>
                </a:lnTo>
                <a:cubicBezTo>
                  <a:pt x="89700" y="1058227"/>
                  <a:pt x="91605" y="1040130"/>
                  <a:pt x="94462" y="1022985"/>
                </a:cubicBezTo>
                <a:lnTo>
                  <a:pt x="96848" y="1023781"/>
                </a:lnTo>
                <a:lnTo>
                  <a:pt x="97055" y="1022896"/>
                </a:lnTo>
                <a:lnTo>
                  <a:pt x="94463" y="1022032"/>
                </a:lnTo>
                <a:cubicBezTo>
                  <a:pt x="99225" y="1002029"/>
                  <a:pt x="103035" y="983932"/>
                  <a:pt x="107798" y="964882"/>
                </a:cubicBezTo>
                <a:cubicBezTo>
                  <a:pt x="111608" y="951547"/>
                  <a:pt x="115418" y="938212"/>
                  <a:pt x="120180" y="925829"/>
                </a:cubicBezTo>
                <a:lnTo>
                  <a:pt x="133454" y="886956"/>
                </a:lnTo>
                <a:lnTo>
                  <a:pt x="132563" y="886777"/>
                </a:lnTo>
                <a:cubicBezTo>
                  <a:pt x="135420" y="877252"/>
                  <a:pt x="134468" y="871537"/>
                  <a:pt x="134468" y="862965"/>
                </a:cubicBezTo>
                <a:cubicBezTo>
                  <a:pt x="134468" y="854392"/>
                  <a:pt x="135420" y="842010"/>
                  <a:pt x="144945" y="818197"/>
                </a:cubicBezTo>
                <a:cubicBezTo>
                  <a:pt x="146850" y="814387"/>
                  <a:pt x="148755" y="809625"/>
                  <a:pt x="152565" y="804862"/>
                </a:cubicBezTo>
                <a:lnTo>
                  <a:pt x="152821" y="804166"/>
                </a:lnTo>
                <a:lnTo>
                  <a:pt x="163043" y="776287"/>
                </a:lnTo>
                <a:cubicBezTo>
                  <a:pt x="173520" y="759142"/>
                  <a:pt x="183045" y="742950"/>
                  <a:pt x="194475" y="726757"/>
                </a:cubicBezTo>
                <a:cubicBezTo>
                  <a:pt x="204000" y="708660"/>
                  <a:pt x="212573" y="690562"/>
                  <a:pt x="223050" y="673417"/>
                </a:cubicBezTo>
                <a:cubicBezTo>
                  <a:pt x="227813" y="665797"/>
                  <a:pt x="233528" y="656272"/>
                  <a:pt x="238290" y="647700"/>
                </a:cubicBezTo>
                <a:cubicBezTo>
                  <a:pt x="241148" y="640080"/>
                  <a:pt x="245910" y="631507"/>
                  <a:pt x="253530" y="620077"/>
                </a:cubicBezTo>
                <a:cubicBezTo>
                  <a:pt x="261150" y="608647"/>
                  <a:pt x="272580" y="594360"/>
                  <a:pt x="286868" y="574357"/>
                </a:cubicBezTo>
                <a:cubicBezTo>
                  <a:pt x="335445" y="503872"/>
                  <a:pt x="389738" y="440055"/>
                  <a:pt x="451650" y="381000"/>
                </a:cubicBezTo>
                <a:cubicBezTo>
                  <a:pt x="466890" y="367665"/>
                  <a:pt x="479273" y="354330"/>
                  <a:pt x="495465" y="340995"/>
                </a:cubicBezTo>
                <a:cubicBezTo>
                  <a:pt x="519278" y="318135"/>
                  <a:pt x="557378" y="283845"/>
                  <a:pt x="600240" y="259080"/>
                </a:cubicBezTo>
                <a:cubicBezTo>
                  <a:pt x="612623" y="249555"/>
                  <a:pt x="621195" y="239077"/>
                  <a:pt x="636435" y="230505"/>
                </a:cubicBezTo>
                <a:cubicBezTo>
                  <a:pt x="649770" y="225742"/>
                  <a:pt x="665010" y="216217"/>
                  <a:pt x="684060" y="205740"/>
                </a:cubicBezTo>
                <a:cubicBezTo>
                  <a:pt x="693585" y="200977"/>
                  <a:pt x="704063" y="195262"/>
                  <a:pt x="714540" y="189547"/>
                </a:cubicBezTo>
                <a:cubicBezTo>
                  <a:pt x="720255" y="186690"/>
                  <a:pt x="725018" y="183832"/>
                  <a:pt x="730733" y="180975"/>
                </a:cubicBezTo>
                <a:cubicBezTo>
                  <a:pt x="736448" y="178117"/>
                  <a:pt x="742163" y="176212"/>
                  <a:pt x="748830" y="174307"/>
                </a:cubicBezTo>
                <a:cubicBezTo>
                  <a:pt x="767880" y="164782"/>
                  <a:pt x="788835" y="155257"/>
                  <a:pt x="808838" y="147637"/>
                </a:cubicBezTo>
                <a:cubicBezTo>
                  <a:pt x="860273" y="123825"/>
                  <a:pt x="916470" y="101917"/>
                  <a:pt x="974573" y="83820"/>
                </a:cubicBezTo>
                <a:cubicBezTo>
                  <a:pt x="989813" y="81915"/>
                  <a:pt x="1003148" y="80010"/>
                  <a:pt x="1018388" y="78105"/>
                </a:cubicBezTo>
                <a:cubicBezTo>
                  <a:pt x="1027913" y="74295"/>
                  <a:pt x="1038390" y="70485"/>
                  <a:pt x="1049820" y="66675"/>
                </a:cubicBezTo>
                <a:cubicBezTo>
                  <a:pt x="1061250" y="62865"/>
                  <a:pt x="1073633" y="59055"/>
                  <a:pt x="1086015" y="57150"/>
                </a:cubicBezTo>
                <a:cubicBezTo>
                  <a:pt x="1111733" y="52387"/>
                  <a:pt x="1138403" y="47625"/>
                  <a:pt x="1162215" y="46672"/>
                </a:cubicBezTo>
                <a:cubicBezTo>
                  <a:pt x="1198887" y="43338"/>
                  <a:pt x="1235558" y="41433"/>
                  <a:pt x="1272229" y="41076"/>
                </a:cubicBezTo>
                <a:lnTo>
                  <a:pt x="1360655" y="44043"/>
                </a:lnTo>
                <a:close/>
                <a:moveTo>
                  <a:pt x="1404150" y="0"/>
                </a:moveTo>
                <a:cubicBezTo>
                  <a:pt x="1418437" y="952"/>
                  <a:pt x="1434630" y="1905"/>
                  <a:pt x="1448917" y="2857"/>
                </a:cubicBezTo>
                <a:cubicBezTo>
                  <a:pt x="1465110" y="3810"/>
                  <a:pt x="1480350" y="5715"/>
                  <a:pt x="1494637" y="7620"/>
                </a:cubicBezTo>
                <a:cubicBezTo>
                  <a:pt x="1509877" y="8572"/>
                  <a:pt x="1518450" y="11430"/>
                  <a:pt x="1525117" y="15240"/>
                </a:cubicBezTo>
                <a:cubicBezTo>
                  <a:pt x="1531785" y="19050"/>
                  <a:pt x="1536547" y="22860"/>
                  <a:pt x="1545120" y="24765"/>
                </a:cubicBezTo>
                <a:cubicBezTo>
                  <a:pt x="1558455" y="24765"/>
                  <a:pt x="1552740" y="17145"/>
                  <a:pt x="1569885" y="20002"/>
                </a:cubicBezTo>
                <a:cubicBezTo>
                  <a:pt x="1582267" y="21907"/>
                  <a:pt x="1594650" y="25717"/>
                  <a:pt x="1607032" y="28575"/>
                </a:cubicBezTo>
                <a:cubicBezTo>
                  <a:pt x="1614652" y="30480"/>
                  <a:pt x="1622272" y="33337"/>
                  <a:pt x="1629892" y="35242"/>
                </a:cubicBezTo>
                <a:cubicBezTo>
                  <a:pt x="1629892" y="35242"/>
                  <a:pt x="1629892" y="36195"/>
                  <a:pt x="1628940" y="36195"/>
                </a:cubicBezTo>
                <a:cubicBezTo>
                  <a:pt x="1629892" y="39052"/>
                  <a:pt x="1628940" y="40957"/>
                  <a:pt x="1627987" y="42862"/>
                </a:cubicBezTo>
                <a:cubicBezTo>
                  <a:pt x="1614652" y="41910"/>
                  <a:pt x="1602270" y="40957"/>
                  <a:pt x="1588935" y="40005"/>
                </a:cubicBezTo>
                <a:cubicBezTo>
                  <a:pt x="1584172" y="39052"/>
                  <a:pt x="1580362" y="38100"/>
                  <a:pt x="1575600" y="36195"/>
                </a:cubicBezTo>
                <a:cubicBezTo>
                  <a:pt x="1570837" y="35242"/>
                  <a:pt x="1567027" y="34290"/>
                  <a:pt x="1562265" y="33337"/>
                </a:cubicBezTo>
                <a:cubicBezTo>
                  <a:pt x="1553692" y="31432"/>
                  <a:pt x="1545120" y="29527"/>
                  <a:pt x="1536547" y="27622"/>
                </a:cubicBezTo>
                <a:cubicBezTo>
                  <a:pt x="1527975" y="25717"/>
                  <a:pt x="1519402" y="23812"/>
                  <a:pt x="1510830" y="21907"/>
                </a:cubicBezTo>
                <a:cubicBezTo>
                  <a:pt x="1502257" y="20955"/>
                  <a:pt x="1493685" y="19050"/>
                  <a:pt x="1484160" y="18097"/>
                </a:cubicBezTo>
                <a:lnTo>
                  <a:pt x="1454633" y="18097"/>
                </a:lnTo>
                <a:cubicBezTo>
                  <a:pt x="1446060" y="18097"/>
                  <a:pt x="1437488" y="18097"/>
                  <a:pt x="1430820" y="18097"/>
                </a:cubicBezTo>
                <a:cubicBezTo>
                  <a:pt x="1416533" y="18097"/>
                  <a:pt x="1405103" y="18097"/>
                  <a:pt x="1393673" y="18097"/>
                </a:cubicBezTo>
                <a:lnTo>
                  <a:pt x="1391928" y="17540"/>
                </a:lnTo>
                <a:lnTo>
                  <a:pt x="1375575" y="25717"/>
                </a:lnTo>
                <a:cubicBezTo>
                  <a:pt x="1367002" y="28574"/>
                  <a:pt x="1391767" y="30479"/>
                  <a:pt x="1381290" y="35242"/>
                </a:cubicBezTo>
                <a:cubicBezTo>
                  <a:pt x="1401292" y="39052"/>
                  <a:pt x="1421295" y="42862"/>
                  <a:pt x="1438440" y="46672"/>
                </a:cubicBezTo>
                <a:lnTo>
                  <a:pt x="1413008" y="47116"/>
                </a:lnTo>
                <a:lnTo>
                  <a:pt x="1413437" y="47149"/>
                </a:lnTo>
                <a:cubicBezTo>
                  <a:pt x="1423677" y="47863"/>
                  <a:pt x="1433202" y="48101"/>
                  <a:pt x="1440345" y="46672"/>
                </a:cubicBezTo>
                <a:cubicBezTo>
                  <a:pt x="1447965" y="47625"/>
                  <a:pt x="1455585" y="48577"/>
                  <a:pt x="1463205" y="49530"/>
                </a:cubicBezTo>
                <a:cubicBezTo>
                  <a:pt x="1484160" y="54292"/>
                  <a:pt x="1497495" y="56197"/>
                  <a:pt x="1507020" y="58102"/>
                </a:cubicBezTo>
                <a:cubicBezTo>
                  <a:pt x="1516545" y="60007"/>
                  <a:pt x="1522260" y="60007"/>
                  <a:pt x="1527975" y="60960"/>
                </a:cubicBezTo>
                <a:cubicBezTo>
                  <a:pt x="1539405" y="63817"/>
                  <a:pt x="1551788" y="66675"/>
                  <a:pt x="1563218" y="68580"/>
                </a:cubicBezTo>
                <a:cubicBezTo>
                  <a:pt x="1575600" y="70485"/>
                  <a:pt x="1587030" y="74295"/>
                  <a:pt x="1599413" y="76200"/>
                </a:cubicBezTo>
                <a:cubicBezTo>
                  <a:pt x="1610843" y="79057"/>
                  <a:pt x="1623225" y="81915"/>
                  <a:pt x="1634655" y="84772"/>
                </a:cubicBezTo>
                <a:lnTo>
                  <a:pt x="1669898" y="95250"/>
                </a:lnTo>
                <a:lnTo>
                  <a:pt x="1687043" y="100012"/>
                </a:lnTo>
                <a:lnTo>
                  <a:pt x="1704188" y="105727"/>
                </a:lnTo>
                <a:lnTo>
                  <a:pt x="1704409" y="105929"/>
                </a:lnTo>
                <a:lnTo>
                  <a:pt x="1716704" y="108049"/>
                </a:lnTo>
                <a:cubicBezTo>
                  <a:pt x="1727330" y="110549"/>
                  <a:pt x="1739921" y="114716"/>
                  <a:pt x="1746499" y="119121"/>
                </a:cubicBezTo>
                <a:lnTo>
                  <a:pt x="1750661" y="125427"/>
                </a:lnTo>
                <a:lnTo>
                  <a:pt x="1751813" y="125730"/>
                </a:lnTo>
                <a:cubicBezTo>
                  <a:pt x="1760385" y="129540"/>
                  <a:pt x="1769910" y="133350"/>
                  <a:pt x="1778483" y="136207"/>
                </a:cubicBezTo>
                <a:cubicBezTo>
                  <a:pt x="1786103" y="139065"/>
                  <a:pt x="1793723" y="141922"/>
                  <a:pt x="1801343" y="145732"/>
                </a:cubicBezTo>
                <a:cubicBezTo>
                  <a:pt x="1808963" y="149542"/>
                  <a:pt x="1816583" y="152400"/>
                  <a:pt x="1824203" y="156210"/>
                </a:cubicBezTo>
                <a:cubicBezTo>
                  <a:pt x="1828013" y="159067"/>
                  <a:pt x="1833728" y="161925"/>
                  <a:pt x="1841348" y="165735"/>
                </a:cubicBezTo>
                <a:cubicBezTo>
                  <a:pt x="1845158" y="167640"/>
                  <a:pt x="1848968" y="169545"/>
                  <a:pt x="1852778" y="171450"/>
                </a:cubicBezTo>
                <a:cubicBezTo>
                  <a:pt x="1856588" y="173355"/>
                  <a:pt x="1861350" y="175260"/>
                  <a:pt x="1865160" y="178117"/>
                </a:cubicBezTo>
                <a:cubicBezTo>
                  <a:pt x="1882305" y="186690"/>
                  <a:pt x="1899450" y="195262"/>
                  <a:pt x="1907070" y="201930"/>
                </a:cubicBezTo>
                <a:cubicBezTo>
                  <a:pt x="1924215" y="213360"/>
                  <a:pt x="1942313" y="223837"/>
                  <a:pt x="1960410" y="236220"/>
                </a:cubicBezTo>
                <a:cubicBezTo>
                  <a:pt x="1968983" y="241935"/>
                  <a:pt x="1978508" y="248602"/>
                  <a:pt x="1988033" y="255270"/>
                </a:cubicBezTo>
                <a:lnTo>
                  <a:pt x="1988833" y="255841"/>
                </a:lnTo>
                <a:lnTo>
                  <a:pt x="2002949" y="264417"/>
                </a:lnTo>
                <a:cubicBezTo>
                  <a:pt x="2327259" y="483516"/>
                  <a:pt x="2540483" y="854556"/>
                  <a:pt x="2540483" y="1275397"/>
                </a:cubicBezTo>
                <a:lnTo>
                  <a:pt x="2540081" y="1283368"/>
                </a:lnTo>
                <a:lnTo>
                  <a:pt x="2550960" y="1284922"/>
                </a:lnTo>
                <a:cubicBezTo>
                  <a:pt x="2554770" y="1287779"/>
                  <a:pt x="2557627" y="1289684"/>
                  <a:pt x="2561437" y="1292542"/>
                </a:cubicBezTo>
                <a:cubicBezTo>
                  <a:pt x="2562390" y="1303019"/>
                  <a:pt x="2564295" y="1305877"/>
                  <a:pt x="2566200" y="1318259"/>
                </a:cubicBezTo>
                <a:cubicBezTo>
                  <a:pt x="2571915" y="1329689"/>
                  <a:pt x="2578582" y="1339214"/>
                  <a:pt x="2584297" y="1348739"/>
                </a:cubicBezTo>
                <a:lnTo>
                  <a:pt x="2591918" y="1349432"/>
                </a:lnTo>
                <a:lnTo>
                  <a:pt x="2591918" y="1342072"/>
                </a:lnTo>
                <a:lnTo>
                  <a:pt x="2599661" y="1320563"/>
                </a:lnTo>
                <a:lnTo>
                  <a:pt x="2599537" y="1316355"/>
                </a:lnTo>
                <a:cubicBezTo>
                  <a:pt x="2602395" y="1287780"/>
                  <a:pt x="2604300" y="1288732"/>
                  <a:pt x="2607157" y="1290637"/>
                </a:cubicBezTo>
                <a:cubicBezTo>
                  <a:pt x="2610967" y="1289685"/>
                  <a:pt x="2614777" y="1289685"/>
                  <a:pt x="2617635" y="1290637"/>
                </a:cubicBezTo>
                <a:cubicBezTo>
                  <a:pt x="2623350" y="1286827"/>
                  <a:pt x="2628112" y="1282065"/>
                  <a:pt x="2633827" y="1280160"/>
                </a:cubicBezTo>
                <a:cubicBezTo>
                  <a:pt x="2634780" y="1294447"/>
                  <a:pt x="2634780" y="1306830"/>
                  <a:pt x="2635732" y="1322070"/>
                </a:cubicBezTo>
                <a:cubicBezTo>
                  <a:pt x="2633827" y="1328737"/>
                  <a:pt x="2632875" y="1335405"/>
                  <a:pt x="2630970" y="1342072"/>
                </a:cubicBezTo>
                <a:cubicBezTo>
                  <a:pt x="2629065" y="1348740"/>
                  <a:pt x="2627160" y="1355407"/>
                  <a:pt x="2625255" y="1361122"/>
                </a:cubicBezTo>
                <a:cubicBezTo>
                  <a:pt x="2624302" y="1371600"/>
                  <a:pt x="2623350" y="1382077"/>
                  <a:pt x="2622397" y="1392555"/>
                </a:cubicBezTo>
                <a:lnTo>
                  <a:pt x="2621445" y="1408747"/>
                </a:lnTo>
                <a:cubicBezTo>
                  <a:pt x="2620492" y="1414462"/>
                  <a:pt x="2620492" y="1419225"/>
                  <a:pt x="2619540" y="1424940"/>
                </a:cubicBezTo>
                <a:lnTo>
                  <a:pt x="2615479" y="1427648"/>
                </a:lnTo>
                <a:lnTo>
                  <a:pt x="2615730" y="1428749"/>
                </a:lnTo>
                <a:lnTo>
                  <a:pt x="2619621" y="1426155"/>
                </a:lnTo>
                <a:lnTo>
                  <a:pt x="2621445" y="1410652"/>
                </a:lnTo>
                <a:lnTo>
                  <a:pt x="2622397" y="1394460"/>
                </a:lnTo>
                <a:cubicBezTo>
                  <a:pt x="2623350" y="1383982"/>
                  <a:pt x="2624302" y="1373505"/>
                  <a:pt x="2625255" y="1363027"/>
                </a:cubicBezTo>
                <a:cubicBezTo>
                  <a:pt x="2627160" y="1357312"/>
                  <a:pt x="2629065" y="1350645"/>
                  <a:pt x="2630970" y="1343977"/>
                </a:cubicBezTo>
                <a:cubicBezTo>
                  <a:pt x="2632875" y="1337310"/>
                  <a:pt x="2634780" y="1330642"/>
                  <a:pt x="2635732" y="1323975"/>
                </a:cubicBezTo>
                <a:cubicBezTo>
                  <a:pt x="2638590" y="1325880"/>
                  <a:pt x="2640495" y="1327785"/>
                  <a:pt x="2643352" y="1329690"/>
                </a:cubicBezTo>
                <a:cubicBezTo>
                  <a:pt x="2643352" y="1334452"/>
                  <a:pt x="2643352" y="1339215"/>
                  <a:pt x="2642400" y="1343977"/>
                </a:cubicBezTo>
                <a:cubicBezTo>
                  <a:pt x="2641447" y="1348740"/>
                  <a:pt x="2641447" y="1353502"/>
                  <a:pt x="2640495" y="1358265"/>
                </a:cubicBezTo>
                <a:cubicBezTo>
                  <a:pt x="2639542" y="1367790"/>
                  <a:pt x="2638590" y="1376362"/>
                  <a:pt x="2639542" y="1384935"/>
                </a:cubicBezTo>
                <a:cubicBezTo>
                  <a:pt x="2638590" y="1394460"/>
                  <a:pt x="2638590" y="1404937"/>
                  <a:pt x="2637637" y="1416367"/>
                </a:cubicBezTo>
                <a:cubicBezTo>
                  <a:pt x="2635732" y="1426845"/>
                  <a:pt x="2634780" y="1438275"/>
                  <a:pt x="2632875" y="1449705"/>
                </a:cubicBezTo>
                <a:cubicBezTo>
                  <a:pt x="2630970" y="1461135"/>
                  <a:pt x="2630017" y="1472565"/>
                  <a:pt x="2627160" y="1484947"/>
                </a:cubicBezTo>
                <a:cubicBezTo>
                  <a:pt x="2625255" y="1496377"/>
                  <a:pt x="2622397" y="1507807"/>
                  <a:pt x="2620492" y="1519237"/>
                </a:cubicBezTo>
                <a:cubicBezTo>
                  <a:pt x="2613825" y="1544955"/>
                  <a:pt x="2615730" y="1553527"/>
                  <a:pt x="2608110" y="1591627"/>
                </a:cubicBezTo>
                <a:cubicBezTo>
                  <a:pt x="2604300" y="1593532"/>
                  <a:pt x="2600490" y="1595437"/>
                  <a:pt x="2596680" y="1598295"/>
                </a:cubicBezTo>
                <a:cubicBezTo>
                  <a:pt x="2592870" y="1611630"/>
                  <a:pt x="2587155" y="1626870"/>
                  <a:pt x="2582392" y="1640205"/>
                </a:cubicBezTo>
                <a:cubicBezTo>
                  <a:pt x="2575725" y="1662112"/>
                  <a:pt x="2580487" y="1664970"/>
                  <a:pt x="2578582" y="1680210"/>
                </a:cubicBezTo>
                <a:cubicBezTo>
                  <a:pt x="2577630" y="1682115"/>
                  <a:pt x="2576677" y="1684972"/>
                  <a:pt x="2576677" y="1685925"/>
                </a:cubicBezTo>
                <a:cubicBezTo>
                  <a:pt x="2570962" y="1701165"/>
                  <a:pt x="2565247" y="1716405"/>
                  <a:pt x="2560485" y="1729740"/>
                </a:cubicBezTo>
                <a:cubicBezTo>
                  <a:pt x="2558580" y="1731645"/>
                  <a:pt x="2557627" y="1732597"/>
                  <a:pt x="2555722" y="1733550"/>
                </a:cubicBezTo>
                <a:cubicBezTo>
                  <a:pt x="2549055" y="1748790"/>
                  <a:pt x="2542387" y="1764982"/>
                  <a:pt x="2535720" y="1780222"/>
                </a:cubicBezTo>
                <a:cubicBezTo>
                  <a:pt x="2543340" y="1764982"/>
                  <a:pt x="2550007" y="1748790"/>
                  <a:pt x="2556675" y="1733550"/>
                </a:cubicBezTo>
                <a:cubicBezTo>
                  <a:pt x="2558580" y="1731645"/>
                  <a:pt x="2559532" y="1731645"/>
                  <a:pt x="2561437" y="1729740"/>
                </a:cubicBezTo>
                <a:cubicBezTo>
                  <a:pt x="2553817" y="1770697"/>
                  <a:pt x="2541435" y="1796415"/>
                  <a:pt x="2530957" y="1816417"/>
                </a:cubicBezTo>
                <a:cubicBezTo>
                  <a:pt x="2525242" y="1820227"/>
                  <a:pt x="2519527" y="1823085"/>
                  <a:pt x="2514765" y="1824990"/>
                </a:cubicBezTo>
                <a:lnTo>
                  <a:pt x="2511407" y="1831707"/>
                </a:lnTo>
                <a:lnTo>
                  <a:pt x="2511908" y="1832609"/>
                </a:lnTo>
                <a:cubicBezTo>
                  <a:pt x="2512860" y="1830704"/>
                  <a:pt x="2513813" y="1827847"/>
                  <a:pt x="2515718" y="1824989"/>
                </a:cubicBezTo>
                <a:cubicBezTo>
                  <a:pt x="2520480" y="1823084"/>
                  <a:pt x="2526195" y="1820227"/>
                  <a:pt x="2531910" y="1816417"/>
                </a:cubicBezTo>
                <a:cubicBezTo>
                  <a:pt x="2532863" y="1826894"/>
                  <a:pt x="2525243" y="1840229"/>
                  <a:pt x="2520480" y="1848802"/>
                </a:cubicBezTo>
                <a:cubicBezTo>
                  <a:pt x="2513813" y="1862137"/>
                  <a:pt x="2506193" y="1874519"/>
                  <a:pt x="2499525" y="1886902"/>
                </a:cubicBezTo>
                <a:cubicBezTo>
                  <a:pt x="2495715" y="1893569"/>
                  <a:pt x="2492858" y="1899284"/>
                  <a:pt x="2489048" y="1905952"/>
                </a:cubicBezTo>
                <a:cubicBezTo>
                  <a:pt x="2485238" y="1912619"/>
                  <a:pt x="2481428" y="1918334"/>
                  <a:pt x="2477618" y="1925002"/>
                </a:cubicBezTo>
                <a:cubicBezTo>
                  <a:pt x="2474760" y="1928812"/>
                  <a:pt x="2472855" y="1933574"/>
                  <a:pt x="2469045" y="1939289"/>
                </a:cubicBezTo>
                <a:cubicBezTo>
                  <a:pt x="2465235" y="1948814"/>
                  <a:pt x="2461425" y="1957387"/>
                  <a:pt x="2456663" y="1966912"/>
                </a:cubicBezTo>
                <a:lnTo>
                  <a:pt x="2443328" y="1993582"/>
                </a:lnTo>
                <a:cubicBezTo>
                  <a:pt x="2436660" y="2003107"/>
                  <a:pt x="2429993" y="2013584"/>
                  <a:pt x="2422373" y="2022157"/>
                </a:cubicBezTo>
                <a:cubicBezTo>
                  <a:pt x="2415705" y="2030729"/>
                  <a:pt x="2408085" y="2040254"/>
                  <a:pt x="2401418" y="2048827"/>
                </a:cubicBezTo>
                <a:lnTo>
                  <a:pt x="2402291" y="2047029"/>
                </a:lnTo>
                <a:lnTo>
                  <a:pt x="2378557" y="2079307"/>
                </a:lnTo>
                <a:cubicBezTo>
                  <a:pt x="2372842" y="2073592"/>
                  <a:pt x="2341410" y="2118360"/>
                  <a:pt x="2327122" y="2135505"/>
                </a:cubicBezTo>
                <a:lnTo>
                  <a:pt x="2316996" y="2151085"/>
                </a:lnTo>
                <a:lnTo>
                  <a:pt x="2327122" y="2136457"/>
                </a:lnTo>
                <a:cubicBezTo>
                  <a:pt x="2341410" y="2120264"/>
                  <a:pt x="2372842" y="2075497"/>
                  <a:pt x="2378557" y="2080259"/>
                </a:cubicBezTo>
                <a:cubicBezTo>
                  <a:pt x="2375700" y="2100262"/>
                  <a:pt x="2348077" y="2125979"/>
                  <a:pt x="2339505" y="2139314"/>
                </a:cubicBezTo>
                <a:cubicBezTo>
                  <a:pt x="2331885" y="2148363"/>
                  <a:pt x="2325456" y="2155031"/>
                  <a:pt x="2319383" y="2160389"/>
                </a:cubicBezTo>
                <a:lnTo>
                  <a:pt x="2303230" y="2172263"/>
                </a:lnTo>
                <a:lnTo>
                  <a:pt x="2302357" y="2173605"/>
                </a:lnTo>
                <a:lnTo>
                  <a:pt x="2292258" y="2181374"/>
                </a:lnTo>
                <a:lnTo>
                  <a:pt x="2291880" y="2184082"/>
                </a:lnTo>
                <a:cubicBezTo>
                  <a:pt x="2277592" y="2199322"/>
                  <a:pt x="2263305" y="2215515"/>
                  <a:pt x="2247112" y="2229802"/>
                </a:cubicBezTo>
                <a:cubicBezTo>
                  <a:pt x="2231872" y="2245042"/>
                  <a:pt x="2216632" y="2260282"/>
                  <a:pt x="2199487" y="2273617"/>
                </a:cubicBezTo>
                <a:lnTo>
                  <a:pt x="2197285" y="2275215"/>
                </a:lnTo>
                <a:lnTo>
                  <a:pt x="2181390" y="2295524"/>
                </a:lnTo>
                <a:cubicBezTo>
                  <a:pt x="2169960" y="2306002"/>
                  <a:pt x="2156625" y="2314574"/>
                  <a:pt x="2143290" y="2324099"/>
                </a:cubicBezTo>
                <a:lnTo>
                  <a:pt x="2107681" y="2350806"/>
                </a:lnTo>
                <a:lnTo>
                  <a:pt x="2107553" y="2350961"/>
                </a:lnTo>
                <a:lnTo>
                  <a:pt x="2143290" y="2325052"/>
                </a:lnTo>
                <a:cubicBezTo>
                  <a:pt x="2155672" y="2315527"/>
                  <a:pt x="2169007" y="2306002"/>
                  <a:pt x="2181390" y="2296477"/>
                </a:cubicBezTo>
                <a:cubicBezTo>
                  <a:pt x="2173770" y="2309812"/>
                  <a:pt x="2163292" y="2318384"/>
                  <a:pt x="2149957" y="2327909"/>
                </a:cubicBezTo>
                <a:cubicBezTo>
                  <a:pt x="2139004" y="2337911"/>
                  <a:pt x="2131146" y="2341959"/>
                  <a:pt x="2124359" y="2344578"/>
                </a:cubicBezTo>
                <a:lnTo>
                  <a:pt x="2106651" y="2352057"/>
                </a:lnTo>
                <a:lnTo>
                  <a:pt x="2106142" y="2352675"/>
                </a:lnTo>
                <a:cubicBezTo>
                  <a:pt x="2099475" y="2357437"/>
                  <a:pt x="2093760" y="2361247"/>
                  <a:pt x="2087092" y="2365057"/>
                </a:cubicBezTo>
                <a:lnTo>
                  <a:pt x="2079914" y="2368384"/>
                </a:lnTo>
                <a:lnTo>
                  <a:pt x="2061852" y="2383036"/>
                </a:lnTo>
                <a:cubicBezTo>
                  <a:pt x="2055184" y="2388156"/>
                  <a:pt x="2049469" y="2392204"/>
                  <a:pt x="2044230" y="2395537"/>
                </a:cubicBezTo>
                <a:cubicBezTo>
                  <a:pt x="2034705" y="2403157"/>
                  <a:pt x="2027085" y="2407920"/>
                  <a:pt x="2017560" y="2412682"/>
                </a:cubicBezTo>
                <a:cubicBezTo>
                  <a:pt x="2019465" y="2409825"/>
                  <a:pt x="2014703" y="2411730"/>
                  <a:pt x="2008988" y="2413635"/>
                </a:cubicBezTo>
                <a:lnTo>
                  <a:pt x="1999460" y="2417870"/>
                </a:lnTo>
                <a:lnTo>
                  <a:pt x="1997979" y="2418995"/>
                </a:lnTo>
                <a:lnTo>
                  <a:pt x="2009940" y="2414587"/>
                </a:lnTo>
                <a:cubicBezTo>
                  <a:pt x="2015655" y="2412682"/>
                  <a:pt x="2019465" y="2410777"/>
                  <a:pt x="2018513" y="2413635"/>
                </a:cubicBezTo>
                <a:cubicBezTo>
                  <a:pt x="2011845" y="2423160"/>
                  <a:pt x="1998510" y="2431732"/>
                  <a:pt x="1984223" y="2439352"/>
                </a:cubicBezTo>
                <a:cubicBezTo>
                  <a:pt x="1976603" y="2443162"/>
                  <a:pt x="1969935" y="2446972"/>
                  <a:pt x="1962315" y="2450783"/>
                </a:cubicBezTo>
                <a:cubicBezTo>
                  <a:pt x="1954695" y="2454592"/>
                  <a:pt x="1947075" y="2457450"/>
                  <a:pt x="1940408" y="2461260"/>
                </a:cubicBezTo>
                <a:lnTo>
                  <a:pt x="1924934" y="2463581"/>
                </a:lnTo>
                <a:lnTo>
                  <a:pt x="1922310" y="2465070"/>
                </a:lnTo>
                <a:cubicBezTo>
                  <a:pt x="1898497" y="2476500"/>
                  <a:pt x="1874685" y="2486025"/>
                  <a:pt x="1849920" y="2496502"/>
                </a:cubicBezTo>
                <a:lnTo>
                  <a:pt x="1846229" y="2497341"/>
                </a:lnTo>
                <a:lnTo>
                  <a:pt x="1824203" y="2511742"/>
                </a:lnTo>
                <a:cubicBezTo>
                  <a:pt x="1829918" y="2512695"/>
                  <a:pt x="1832775" y="2513647"/>
                  <a:pt x="1836585" y="2515552"/>
                </a:cubicBezTo>
                <a:cubicBezTo>
                  <a:pt x="1819440" y="2530792"/>
                  <a:pt x="1796580" y="2533650"/>
                  <a:pt x="1790865" y="2535555"/>
                </a:cubicBezTo>
                <a:cubicBezTo>
                  <a:pt x="1791818" y="2531745"/>
                  <a:pt x="1793723" y="2526982"/>
                  <a:pt x="1794675" y="2522220"/>
                </a:cubicBezTo>
                <a:cubicBezTo>
                  <a:pt x="1789913" y="2524125"/>
                  <a:pt x="1785150" y="2526030"/>
                  <a:pt x="1779435" y="2527935"/>
                </a:cubicBezTo>
                <a:cubicBezTo>
                  <a:pt x="1774673" y="2529840"/>
                  <a:pt x="1769910" y="2530792"/>
                  <a:pt x="1765148" y="2532697"/>
                </a:cubicBezTo>
                <a:cubicBezTo>
                  <a:pt x="1755623" y="2535555"/>
                  <a:pt x="1745145" y="2538412"/>
                  <a:pt x="1735620" y="2542222"/>
                </a:cubicBezTo>
                <a:lnTo>
                  <a:pt x="1731675" y="2537487"/>
                </a:lnTo>
                <a:lnTo>
                  <a:pt x="1717522" y="2540317"/>
                </a:lnTo>
                <a:cubicBezTo>
                  <a:pt x="1711807" y="2541270"/>
                  <a:pt x="1706092" y="2543175"/>
                  <a:pt x="1700377" y="2544127"/>
                </a:cubicBezTo>
                <a:cubicBezTo>
                  <a:pt x="1688947" y="2546985"/>
                  <a:pt x="1676565" y="2550795"/>
                  <a:pt x="1665135" y="2552700"/>
                </a:cubicBezTo>
                <a:lnTo>
                  <a:pt x="1663973" y="2553240"/>
                </a:lnTo>
                <a:lnTo>
                  <a:pt x="1697520" y="2545079"/>
                </a:lnTo>
                <a:cubicBezTo>
                  <a:pt x="1703235" y="2543174"/>
                  <a:pt x="1708950" y="2542222"/>
                  <a:pt x="1714665" y="2541269"/>
                </a:cubicBezTo>
                <a:cubicBezTo>
                  <a:pt x="1720380" y="2540317"/>
                  <a:pt x="1725142" y="2538412"/>
                  <a:pt x="1728952" y="2538412"/>
                </a:cubicBezTo>
                <a:cubicBezTo>
                  <a:pt x="1729905" y="2540317"/>
                  <a:pt x="1731810" y="2542222"/>
                  <a:pt x="1734667" y="2543174"/>
                </a:cubicBezTo>
                <a:cubicBezTo>
                  <a:pt x="1745145" y="2540317"/>
                  <a:pt x="1754670" y="2537459"/>
                  <a:pt x="1764195" y="2533649"/>
                </a:cubicBezTo>
                <a:cubicBezTo>
                  <a:pt x="1768957" y="2531744"/>
                  <a:pt x="1773720" y="2530792"/>
                  <a:pt x="1778482" y="2528887"/>
                </a:cubicBezTo>
                <a:cubicBezTo>
                  <a:pt x="1783245" y="2526982"/>
                  <a:pt x="1788007" y="2525077"/>
                  <a:pt x="1793722" y="2523172"/>
                </a:cubicBezTo>
                <a:cubicBezTo>
                  <a:pt x="1792770" y="2526982"/>
                  <a:pt x="1790865" y="2531744"/>
                  <a:pt x="1789912" y="2536507"/>
                </a:cubicBezTo>
                <a:cubicBezTo>
                  <a:pt x="1776577" y="2543174"/>
                  <a:pt x="1763242" y="2548889"/>
                  <a:pt x="1749907" y="2555557"/>
                </a:cubicBezTo>
                <a:lnTo>
                  <a:pt x="1747946" y="2555008"/>
                </a:lnTo>
                <a:lnTo>
                  <a:pt x="1720380" y="2566034"/>
                </a:lnTo>
                <a:cubicBezTo>
                  <a:pt x="1711808" y="2568892"/>
                  <a:pt x="1704188" y="2570797"/>
                  <a:pt x="1697520" y="2572702"/>
                </a:cubicBezTo>
                <a:cubicBezTo>
                  <a:pt x="1683233" y="2576512"/>
                  <a:pt x="1672755" y="2578417"/>
                  <a:pt x="1663230" y="2581274"/>
                </a:cubicBezTo>
                <a:cubicBezTo>
                  <a:pt x="1663707" y="2578893"/>
                  <a:pt x="1657754" y="2578893"/>
                  <a:pt x="1649062" y="2580084"/>
                </a:cubicBezTo>
                <a:lnTo>
                  <a:pt x="1619428" y="2585850"/>
                </a:lnTo>
                <a:lnTo>
                  <a:pt x="1618462" y="2587942"/>
                </a:lnTo>
                <a:cubicBezTo>
                  <a:pt x="1593697" y="2593657"/>
                  <a:pt x="1566075" y="2598419"/>
                  <a:pt x="1539405" y="2603182"/>
                </a:cubicBezTo>
                <a:cubicBezTo>
                  <a:pt x="1530832" y="2602229"/>
                  <a:pt x="1531785" y="2600324"/>
                  <a:pt x="1521307" y="2598419"/>
                </a:cubicBezTo>
                <a:cubicBezTo>
                  <a:pt x="1516545" y="2598419"/>
                  <a:pt x="1511782" y="2598419"/>
                  <a:pt x="1506067" y="2598419"/>
                </a:cubicBezTo>
                <a:cubicBezTo>
                  <a:pt x="1498447" y="2601277"/>
                  <a:pt x="1488922" y="2604134"/>
                  <a:pt x="1479397" y="2606992"/>
                </a:cubicBezTo>
                <a:cubicBezTo>
                  <a:pt x="1470825" y="2607944"/>
                  <a:pt x="1463205" y="2608897"/>
                  <a:pt x="1455585" y="2608897"/>
                </a:cubicBezTo>
                <a:cubicBezTo>
                  <a:pt x="1447965" y="2608897"/>
                  <a:pt x="1440345" y="2609849"/>
                  <a:pt x="1431772" y="2609849"/>
                </a:cubicBezTo>
                <a:lnTo>
                  <a:pt x="1429185" y="2608741"/>
                </a:lnTo>
                <a:lnTo>
                  <a:pt x="1407484" y="2612588"/>
                </a:lnTo>
                <a:cubicBezTo>
                  <a:pt x="1399626" y="2612707"/>
                  <a:pt x="1391768" y="2611278"/>
                  <a:pt x="1381290" y="2607944"/>
                </a:cubicBezTo>
                <a:cubicBezTo>
                  <a:pt x="1381290" y="2607944"/>
                  <a:pt x="1382243" y="2606992"/>
                  <a:pt x="1382243" y="2606992"/>
                </a:cubicBezTo>
                <a:cubicBezTo>
                  <a:pt x="1384148" y="2605087"/>
                  <a:pt x="1385100" y="2603182"/>
                  <a:pt x="1387005" y="2600324"/>
                </a:cubicBezTo>
                <a:cubicBezTo>
                  <a:pt x="1379385" y="2599372"/>
                  <a:pt x="1371765" y="2598419"/>
                  <a:pt x="1365098" y="2597467"/>
                </a:cubicBezTo>
                <a:cubicBezTo>
                  <a:pt x="1367955" y="2595562"/>
                  <a:pt x="1372718" y="2593657"/>
                  <a:pt x="1375575" y="2591752"/>
                </a:cubicBezTo>
                <a:cubicBezTo>
                  <a:pt x="1386053" y="2591752"/>
                  <a:pt x="1396530" y="2591752"/>
                  <a:pt x="1407008" y="2590799"/>
                </a:cubicBezTo>
                <a:cubicBezTo>
                  <a:pt x="1417485" y="2589847"/>
                  <a:pt x="1427010" y="2589847"/>
                  <a:pt x="1437488" y="2589847"/>
                </a:cubicBezTo>
                <a:lnTo>
                  <a:pt x="1481302" y="2590799"/>
                </a:lnTo>
                <a:lnTo>
                  <a:pt x="1511782" y="2587942"/>
                </a:lnTo>
                <a:cubicBezTo>
                  <a:pt x="1531785" y="2584132"/>
                  <a:pt x="1550835" y="2579369"/>
                  <a:pt x="1568932" y="2575559"/>
                </a:cubicBezTo>
                <a:cubicBezTo>
                  <a:pt x="1585125" y="2570797"/>
                  <a:pt x="1596555" y="2568892"/>
                  <a:pt x="1607032" y="2566987"/>
                </a:cubicBezTo>
                <a:cubicBezTo>
                  <a:pt x="1617510" y="2566034"/>
                  <a:pt x="1627035" y="2566034"/>
                  <a:pt x="1635607" y="2566034"/>
                </a:cubicBezTo>
                <a:lnTo>
                  <a:pt x="1637595" y="2565111"/>
                </a:lnTo>
                <a:lnTo>
                  <a:pt x="1609890" y="2566035"/>
                </a:lnTo>
                <a:cubicBezTo>
                  <a:pt x="1599412" y="2566987"/>
                  <a:pt x="1587030" y="2569845"/>
                  <a:pt x="1571790" y="2574607"/>
                </a:cubicBezTo>
                <a:cubicBezTo>
                  <a:pt x="1553692" y="2578417"/>
                  <a:pt x="1534642" y="2583180"/>
                  <a:pt x="1514640" y="2586990"/>
                </a:cubicBezTo>
                <a:cubicBezTo>
                  <a:pt x="1505115" y="2587942"/>
                  <a:pt x="1495590" y="2588895"/>
                  <a:pt x="1484160" y="2589847"/>
                </a:cubicBezTo>
                <a:cubicBezTo>
                  <a:pt x="1470825" y="2589847"/>
                  <a:pt x="1455585" y="2589847"/>
                  <a:pt x="1440345" y="2588895"/>
                </a:cubicBezTo>
                <a:cubicBezTo>
                  <a:pt x="1430820" y="2588895"/>
                  <a:pt x="1420342" y="2589847"/>
                  <a:pt x="1409865" y="2589847"/>
                </a:cubicBezTo>
                <a:cubicBezTo>
                  <a:pt x="1399387" y="2590800"/>
                  <a:pt x="1388910" y="2590800"/>
                  <a:pt x="1378432" y="2590800"/>
                </a:cubicBezTo>
                <a:cubicBezTo>
                  <a:pt x="1377480" y="2588895"/>
                  <a:pt x="1378432" y="2587942"/>
                  <a:pt x="1379385" y="2586990"/>
                </a:cubicBezTo>
                <a:cubicBezTo>
                  <a:pt x="1381290" y="2584132"/>
                  <a:pt x="1384147" y="2581275"/>
                  <a:pt x="1386052" y="2577465"/>
                </a:cubicBezTo>
                <a:cubicBezTo>
                  <a:pt x="1479397" y="2573655"/>
                  <a:pt x="1585125" y="2555557"/>
                  <a:pt x="1679422" y="2528887"/>
                </a:cubicBezTo>
                <a:cubicBezTo>
                  <a:pt x="1748955" y="2508885"/>
                  <a:pt x="1814677" y="2485072"/>
                  <a:pt x="1878495" y="2453640"/>
                </a:cubicBezTo>
                <a:cubicBezTo>
                  <a:pt x="1893735" y="2445067"/>
                  <a:pt x="1911832" y="2435542"/>
                  <a:pt x="1930882" y="2426017"/>
                </a:cubicBezTo>
                <a:cubicBezTo>
                  <a:pt x="1940407" y="2421255"/>
                  <a:pt x="1950885" y="2416492"/>
                  <a:pt x="1960410" y="2410777"/>
                </a:cubicBezTo>
                <a:cubicBezTo>
                  <a:pt x="1969935" y="2405062"/>
                  <a:pt x="1980412" y="2400300"/>
                  <a:pt x="1990890" y="2394585"/>
                </a:cubicBezTo>
                <a:cubicBezTo>
                  <a:pt x="2010892" y="2383155"/>
                  <a:pt x="2029942" y="2371725"/>
                  <a:pt x="2048040" y="2360295"/>
                </a:cubicBezTo>
                <a:cubicBezTo>
                  <a:pt x="2066137" y="2347912"/>
                  <a:pt x="2081377" y="2336482"/>
                  <a:pt x="2093760" y="2325052"/>
                </a:cubicBezTo>
                <a:cubicBezTo>
                  <a:pt x="2122335" y="2304097"/>
                  <a:pt x="2150910" y="2283142"/>
                  <a:pt x="2179485" y="2258377"/>
                </a:cubicBezTo>
                <a:cubicBezTo>
                  <a:pt x="2187105" y="2251710"/>
                  <a:pt x="2195677" y="2245995"/>
                  <a:pt x="2203297" y="2239327"/>
                </a:cubicBezTo>
                <a:cubicBezTo>
                  <a:pt x="2210917" y="2232660"/>
                  <a:pt x="2218537" y="2225992"/>
                  <a:pt x="2226157" y="2219325"/>
                </a:cubicBezTo>
                <a:cubicBezTo>
                  <a:pt x="2238540" y="2208847"/>
                  <a:pt x="2249017" y="2199322"/>
                  <a:pt x="2260447" y="2187892"/>
                </a:cubicBezTo>
                <a:cubicBezTo>
                  <a:pt x="2265210" y="2179320"/>
                  <a:pt x="2270925" y="2171700"/>
                  <a:pt x="2274735" y="2164080"/>
                </a:cubicBezTo>
                <a:lnTo>
                  <a:pt x="2295258" y="2145267"/>
                </a:lnTo>
                <a:lnTo>
                  <a:pt x="2295423" y="2144085"/>
                </a:lnTo>
                <a:lnTo>
                  <a:pt x="2275688" y="2162175"/>
                </a:lnTo>
                <a:cubicBezTo>
                  <a:pt x="2271878" y="2169795"/>
                  <a:pt x="2266163" y="2177415"/>
                  <a:pt x="2261400" y="2185987"/>
                </a:cubicBezTo>
                <a:cubicBezTo>
                  <a:pt x="2249970" y="2197417"/>
                  <a:pt x="2239493" y="2206942"/>
                  <a:pt x="2227110" y="2217420"/>
                </a:cubicBezTo>
                <a:cubicBezTo>
                  <a:pt x="2219490" y="2224087"/>
                  <a:pt x="2211870" y="2230755"/>
                  <a:pt x="2204250" y="2237422"/>
                </a:cubicBezTo>
                <a:cubicBezTo>
                  <a:pt x="2196630" y="2244090"/>
                  <a:pt x="2189010" y="2249805"/>
                  <a:pt x="2180438" y="2256472"/>
                </a:cubicBezTo>
                <a:cubicBezTo>
                  <a:pt x="2151863" y="2280285"/>
                  <a:pt x="2124240" y="2302192"/>
                  <a:pt x="2094713" y="2323147"/>
                </a:cubicBezTo>
                <a:cubicBezTo>
                  <a:pt x="2082330" y="2334577"/>
                  <a:pt x="2066138" y="2346960"/>
                  <a:pt x="2048993" y="2358390"/>
                </a:cubicBezTo>
                <a:cubicBezTo>
                  <a:pt x="2030895" y="2369820"/>
                  <a:pt x="2011845" y="2382202"/>
                  <a:pt x="1991843" y="2392680"/>
                </a:cubicBezTo>
                <a:cubicBezTo>
                  <a:pt x="1981365" y="2398395"/>
                  <a:pt x="1971840" y="2403157"/>
                  <a:pt x="1961363" y="2408872"/>
                </a:cubicBezTo>
                <a:cubicBezTo>
                  <a:pt x="1951838" y="2414587"/>
                  <a:pt x="1941360" y="2419350"/>
                  <a:pt x="1931835" y="2424112"/>
                </a:cubicBezTo>
                <a:cubicBezTo>
                  <a:pt x="1912785" y="2433637"/>
                  <a:pt x="1894688" y="2443162"/>
                  <a:pt x="1879448" y="2451735"/>
                </a:cubicBezTo>
                <a:cubicBezTo>
                  <a:pt x="1815630" y="2482215"/>
                  <a:pt x="1749908" y="2506027"/>
                  <a:pt x="1680375" y="2526982"/>
                </a:cubicBezTo>
                <a:cubicBezTo>
                  <a:pt x="1586078" y="2553652"/>
                  <a:pt x="1480350" y="2571750"/>
                  <a:pt x="1387005" y="2575560"/>
                </a:cubicBezTo>
                <a:cubicBezTo>
                  <a:pt x="1379385" y="2575560"/>
                  <a:pt x="1370813" y="2575560"/>
                  <a:pt x="1365098" y="2575560"/>
                </a:cubicBezTo>
                <a:cubicBezTo>
                  <a:pt x="1364145" y="2572702"/>
                  <a:pt x="1362240" y="2570797"/>
                  <a:pt x="1362240" y="2567940"/>
                </a:cubicBezTo>
                <a:cubicBezTo>
                  <a:pt x="1358430" y="2566035"/>
                  <a:pt x="1348905" y="2566987"/>
                  <a:pt x="1339380" y="2566987"/>
                </a:cubicBezTo>
                <a:cubicBezTo>
                  <a:pt x="1330808" y="2569845"/>
                  <a:pt x="1319378" y="2572702"/>
                  <a:pt x="1318425" y="2575560"/>
                </a:cubicBezTo>
                <a:cubicBezTo>
                  <a:pt x="1294613" y="2576512"/>
                  <a:pt x="1275563" y="2576512"/>
                  <a:pt x="1257465" y="2576512"/>
                </a:cubicBezTo>
                <a:cubicBezTo>
                  <a:pt x="1240320" y="2575560"/>
                  <a:pt x="1226033" y="2574607"/>
                  <a:pt x="1212698" y="2574607"/>
                </a:cubicBezTo>
                <a:cubicBezTo>
                  <a:pt x="1205078" y="2573655"/>
                  <a:pt x="1198410" y="2572702"/>
                  <a:pt x="1190790" y="2572702"/>
                </a:cubicBezTo>
                <a:cubicBezTo>
                  <a:pt x="1183170" y="2571750"/>
                  <a:pt x="1175550" y="2570797"/>
                  <a:pt x="1168883" y="2568892"/>
                </a:cubicBezTo>
                <a:lnTo>
                  <a:pt x="1182080" y="2554816"/>
                </a:lnTo>
                <a:lnTo>
                  <a:pt x="1179360" y="2555557"/>
                </a:lnTo>
                <a:lnTo>
                  <a:pt x="1130192" y="2546452"/>
                </a:lnTo>
                <a:lnTo>
                  <a:pt x="1127925" y="2546985"/>
                </a:lnTo>
                <a:cubicBezTo>
                  <a:pt x="1090778" y="2541270"/>
                  <a:pt x="1060298" y="2535555"/>
                  <a:pt x="1033628" y="2529840"/>
                </a:cubicBezTo>
                <a:cubicBezTo>
                  <a:pt x="1020293" y="2526982"/>
                  <a:pt x="1007910" y="2524125"/>
                  <a:pt x="996480" y="2522220"/>
                </a:cubicBezTo>
                <a:cubicBezTo>
                  <a:pt x="985050" y="2519362"/>
                  <a:pt x="974573" y="2517457"/>
                  <a:pt x="964095" y="2516505"/>
                </a:cubicBezTo>
                <a:cubicBezTo>
                  <a:pt x="951713" y="2510790"/>
                  <a:pt x="938378" y="2505075"/>
                  <a:pt x="925043" y="2498407"/>
                </a:cubicBezTo>
                <a:cubicBezTo>
                  <a:pt x="911708" y="2493645"/>
                  <a:pt x="897420" y="2487930"/>
                  <a:pt x="876465" y="2480310"/>
                </a:cubicBezTo>
                <a:cubicBezTo>
                  <a:pt x="859320" y="2473642"/>
                  <a:pt x="842175" y="2466975"/>
                  <a:pt x="825983" y="2460307"/>
                </a:cubicBezTo>
                <a:cubicBezTo>
                  <a:pt x="830745" y="2455545"/>
                  <a:pt x="832650" y="2454592"/>
                  <a:pt x="834555" y="2453640"/>
                </a:cubicBezTo>
                <a:cubicBezTo>
                  <a:pt x="846938" y="2456497"/>
                  <a:pt x="858368" y="2458402"/>
                  <a:pt x="869798" y="2460307"/>
                </a:cubicBezTo>
                <a:cubicBezTo>
                  <a:pt x="875513" y="2465070"/>
                  <a:pt x="880275" y="2468880"/>
                  <a:pt x="885038" y="2473642"/>
                </a:cubicBezTo>
                <a:cubicBezTo>
                  <a:pt x="898373" y="2476500"/>
                  <a:pt x="912660" y="2482215"/>
                  <a:pt x="937425" y="2488882"/>
                </a:cubicBezTo>
                <a:cubicBezTo>
                  <a:pt x="975525" y="2503170"/>
                  <a:pt x="1006958" y="2509837"/>
                  <a:pt x="1041248" y="2515552"/>
                </a:cubicBezTo>
                <a:cubicBezTo>
                  <a:pt x="1049820" y="2517457"/>
                  <a:pt x="1058393" y="2518410"/>
                  <a:pt x="1066965" y="2520315"/>
                </a:cubicBezTo>
                <a:cubicBezTo>
                  <a:pt x="1075538" y="2521267"/>
                  <a:pt x="1085063" y="2523172"/>
                  <a:pt x="1094588" y="2525077"/>
                </a:cubicBezTo>
                <a:cubicBezTo>
                  <a:pt x="1104113" y="2526982"/>
                  <a:pt x="1114590" y="2528887"/>
                  <a:pt x="1125068" y="2531745"/>
                </a:cubicBezTo>
                <a:lnTo>
                  <a:pt x="1158657" y="2539008"/>
                </a:lnTo>
                <a:lnTo>
                  <a:pt x="1161262" y="2538412"/>
                </a:lnTo>
                <a:cubicBezTo>
                  <a:pt x="1171740" y="2540317"/>
                  <a:pt x="1181265" y="2541270"/>
                  <a:pt x="1192695" y="2543175"/>
                </a:cubicBezTo>
                <a:cubicBezTo>
                  <a:pt x="1193647" y="2542222"/>
                  <a:pt x="1193647" y="2542222"/>
                  <a:pt x="1193647" y="2541270"/>
                </a:cubicBezTo>
                <a:cubicBezTo>
                  <a:pt x="1208887" y="2542222"/>
                  <a:pt x="1225080" y="2542222"/>
                  <a:pt x="1239367" y="2543175"/>
                </a:cubicBezTo>
                <a:cubicBezTo>
                  <a:pt x="1242225" y="2543175"/>
                  <a:pt x="1246035" y="2544127"/>
                  <a:pt x="1246987" y="2544127"/>
                </a:cubicBezTo>
                <a:cubicBezTo>
                  <a:pt x="1271752" y="2545080"/>
                  <a:pt x="1294612" y="2544127"/>
                  <a:pt x="1317472" y="2544127"/>
                </a:cubicBezTo>
                <a:cubicBezTo>
                  <a:pt x="1335570" y="2545080"/>
                  <a:pt x="1352715" y="2545080"/>
                  <a:pt x="1368907" y="2546032"/>
                </a:cubicBezTo>
                <a:cubicBezTo>
                  <a:pt x="1389862" y="2545080"/>
                  <a:pt x="1410817" y="2542222"/>
                  <a:pt x="1429867" y="2541270"/>
                </a:cubicBezTo>
                <a:cubicBezTo>
                  <a:pt x="1432725" y="2541270"/>
                  <a:pt x="1436535" y="2541270"/>
                  <a:pt x="1437487" y="2541270"/>
                </a:cubicBezTo>
                <a:cubicBezTo>
                  <a:pt x="1438440" y="2544127"/>
                  <a:pt x="1440345" y="2546032"/>
                  <a:pt x="1440345" y="2548890"/>
                </a:cubicBezTo>
                <a:cubicBezTo>
                  <a:pt x="1468920" y="2546985"/>
                  <a:pt x="1486065" y="2544127"/>
                  <a:pt x="1500352" y="2541270"/>
                </a:cubicBezTo>
                <a:cubicBezTo>
                  <a:pt x="1514640" y="2539365"/>
                  <a:pt x="1525117" y="2536507"/>
                  <a:pt x="1540357" y="2531745"/>
                </a:cubicBezTo>
                <a:cubicBezTo>
                  <a:pt x="1547977" y="2530792"/>
                  <a:pt x="1555597" y="2529840"/>
                  <a:pt x="1563217" y="2527935"/>
                </a:cubicBezTo>
                <a:cubicBezTo>
                  <a:pt x="1567980" y="2526982"/>
                  <a:pt x="1572742" y="2526982"/>
                  <a:pt x="1577505" y="2526030"/>
                </a:cubicBezTo>
                <a:cubicBezTo>
                  <a:pt x="1588935" y="2523172"/>
                  <a:pt x="1598460" y="2521267"/>
                  <a:pt x="1608937" y="2518410"/>
                </a:cubicBezTo>
                <a:cubicBezTo>
                  <a:pt x="1617510" y="2516505"/>
                  <a:pt x="1626082" y="2514600"/>
                  <a:pt x="1634655" y="2512695"/>
                </a:cubicBezTo>
                <a:cubicBezTo>
                  <a:pt x="1643227" y="2510790"/>
                  <a:pt x="1651800" y="2507932"/>
                  <a:pt x="1660372" y="2506027"/>
                </a:cubicBezTo>
                <a:lnTo>
                  <a:pt x="1707545" y="2497863"/>
                </a:lnTo>
                <a:lnTo>
                  <a:pt x="1713713" y="2495550"/>
                </a:lnTo>
                <a:cubicBezTo>
                  <a:pt x="1697520" y="2498407"/>
                  <a:pt x="1680375" y="2501265"/>
                  <a:pt x="1664183" y="2504122"/>
                </a:cubicBezTo>
                <a:cubicBezTo>
                  <a:pt x="1655610" y="2506027"/>
                  <a:pt x="1647038" y="2508885"/>
                  <a:pt x="1638465" y="2510790"/>
                </a:cubicBezTo>
                <a:cubicBezTo>
                  <a:pt x="1629893" y="2512695"/>
                  <a:pt x="1621320" y="2514600"/>
                  <a:pt x="1612748" y="2516505"/>
                </a:cubicBezTo>
                <a:cubicBezTo>
                  <a:pt x="1601318" y="2519362"/>
                  <a:pt x="1592745" y="2521267"/>
                  <a:pt x="1581315" y="2524125"/>
                </a:cubicBezTo>
                <a:cubicBezTo>
                  <a:pt x="1576553" y="2525077"/>
                  <a:pt x="1571790" y="2525077"/>
                  <a:pt x="1567028" y="2526030"/>
                </a:cubicBezTo>
                <a:cubicBezTo>
                  <a:pt x="1559408" y="2526982"/>
                  <a:pt x="1551788" y="2527935"/>
                  <a:pt x="1544168" y="2529840"/>
                </a:cubicBezTo>
                <a:cubicBezTo>
                  <a:pt x="1517498" y="2532697"/>
                  <a:pt x="1498448" y="2533650"/>
                  <a:pt x="1482255" y="2535555"/>
                </a:cubicBezTo>
                <a:cubicBezTo>
                  <a:pt x="1467015" y="2537460"/>
                  <a:pt x="1454633" y="2539365"/>
                  <a:pt x="1440345" y="2539365"/>
                </a:cubicBezTo>
                <a:cubicBezTo>
                  <a:pt x="1438440" y="2539365"/>
                  <a:pt x="1435583" y="2539365"/>
                  <a:pt x="1432725" y="2539365"/>
                </a:cubicBezTo>
                <a:cubicBezTo>
                  <a:pt x="1413675" y="2541270"/>
                  <a:pt x="1392720" y="2544127"/>
                  <a:pt x="1371765" y="2544127"/>
                </a:cubicBezTo>
                <a:cubicBezTo>
                  <a:pt x="1355573" y="2543175"/>
                  <a:pt x="1338428" y="2543175"/>
                  <a:pt x="1320330" y="2542222"/>
                </a:cubicBezTo>
                <a:cubicBezTo>
                  <a:pt x="1297470" y="2542222"/>
                  <a:pt x="1274610" y="2543175"/>
                  <a:pt x="1249845" y="2542222"/>
                </a:cubicBezTo>
                <a:cubicBezTo>
                  <a:pt x="1247940" y="2542222"/>
                  <a:pt x="1245083" y="2541270"/>
                  <a:pt x="1242225" y="2541270"/>
                </a:cubicBezTo>
                <a:cubicBezTo>
                  <a:pt x="1231748" y="2537460"/>
                  <a:pt x="1224128" y="2533650"/>
                  <a:pt x="1212698" y="2528887"/>
                </a:cubicBezTo>
                <a:cubicBezTo>
                  <a:pt x="1207935" y="2532697"/>
                  <a:pt x="1201268" y="2535555"/>
                  <a:pt x="1196505" y="2539365"/>
                </a:cubicBezTo>
                <a:lnTo>
                  <a:pt x="1196464" y="2539447"/>
                </a:lnTo>
                <a:lnTo>
                  <a:pt x="1209840" y="2530792"/>
                </a:lnTo>
                <a:cubicBezTo>
                  <a:pt x="1221270" y="2535554"/>
                  <a:pt x="1229843" y="2539364"/>
                  <a:pt x="1239368" y="2543174"/>
                </a:cubicBezTo>
                <a:cubicBezTo>
                  <a:pt x="1224128" y="2543174"/>
                  <a:pt x="1207935" y="2542222"/>
                  <a:pt x="1193648" y="2541269"/>
                </a:cubicBezTo>
                <a:lnTo>
                  <a:pt x="1194008" y="2541036"/>
                </a:lnTo>
                <a:lnTo>
                  <a:pt x="1164120" y="2536507"/>
                </a:lnTo>
                <a:cubicBezTo>
                  <a:pt x="1151738" y="2533650"/>
                  <a:pt x="1140308" y="2531745"/>
                  <a:pt x="1128878" y="2528887"/>
                </a:cubicBezTo>
                <a:cubicBezTo>
                  <a:pt x="1118400" y="2526030"/>
                  <a:pt x="1107923" y="2524125"/>
                  <a:pt x="1098398" y="2522220"/>
                </a:cubicBezTo>
                <a:cubicBezTo>
                  <a:pt x="1088873" y="2520315"/>
                  <a:pt x="1079348" y="2519362"/>
                  <a:pt x="1070775" y="2517457"/>
                </a:cubicBezTo>
                <a:cubicBezTo>
                  <a:pt x="1062203" y="2515552"/>
                  <a:pt x="1053630" y="2514600"/>
                  <a:pt x="1045058" y="2512695"/>
                </a:cubicBezTo>
                <a:cubicBezTo>
                  <a:pt x="1010768" y="2506980"/>
                  <a:pt x="979335" y="2500312"/>
                  <a:pt x="941235" y="2486025"/>
                </a:cubicBezTo>
                <a:cubicBezTo>
                  <a:pt x="916470" y="2480310"/>
                  <a:pt x="902183" y="2474595"/>
                  <a:pt x="888848" y="2470785"/>
                </a:cubicBezTo>
                <a:cubicBezTo>
                  <a:pt x="883133" y="2466975"/>
                  <a:pt x="878370" y="2462212"/>
                  <a:pt x="873608" y="2457450"/>
                </a:cubicBezTo>
                <a:cubicBezTo>
                  <a:pt x="862178" y="2455545"/>
                  <a:pt x="850748" y="2453640"/>
                  <a:pt x="838365" y="2450782"/>
                </a:cubicBezTo>
                <a:cubicBezTo>
                  <a:pt x="820268" y="2442210"/>
                  <a:pt x="804075" y="2433637"/>
                  <a:pt x="785978" y="2424112"/>
                </a:cubicBezTo>
                <a:cubicBezTo>
                  <a:pt x="780263" y="2424112"/>
                  <a:pt x="776453" y="2425065"/>
                  <a:pt x="770738" y="2425065"/>
                </a:cubicBezTo>
                <a:cubicBezTo>
                  <a:pt x="751688" y="2415540"/>
                  <a:pt x="734543" y="2406967"/>
                  <a:pt x="716445" y="2397442"/>
                </a:cubicBezTo>
                <a:cubicBezTo>
                  <a:pt x="713588" y="2391727"/>
                  <a:pt x="709778" y="2386012"/>
                  <a:pt x="706920" y="2380297"/>
                </a:cubicBezTo>
                <a:cubicBezTo>
                  <a:pt x="706920" y="2380297"/>
                  <a:pt x="707873" y="2380297"/>
                  <a:pt x="708825" y="2379345"/>
                </a:cubicBezTo>
                <a:cubicBezTo>
                  <a:pt x="719303" y="2386012"/>
                  <a:pt x="730733" y="2391727"/>
                  <a:pt x="742163" y="2397442"/>
                </a:cubicBezTo>
                <a:cubicBezTo>
                  <a:pt x="753593" y="2403157"/>
                  <a:pt x="764070" y="2408872"/>
                  <a:pt x="775500" y="2415540"/>
                </a:cubicBezTo>
                <a:cubicBezTo>
                  <a:pt x="779310" y="2413635"/>
                  <a:pt x="782168" y="2411730"/>
                  <a:pt x="785025" y="2409825"/>
                </a:cubicBezTo>
                <a:cubicBezTo>
                  <a:pt x="766928" y="2401252"/>
                  <a:pt x="755498" y="2391727"/>
                  <a:pt x="745973" y="2384107"/>
                </a:cubicBezTo>
                <a:cubicBezTo>
                  <a:pt x="736448" y="2376487"/>
                  <a:pt x="726923" y="2371725"/>
                  <a:pt x="713588" y="2369820"/>
                </a:cubicBezTo>
                <a:cubicBezTo>
                  <a:pt x="686918" y="2350770"/>
                  <a:pt x="678345" y="2350770"/>
                  <a:pt x="668820" y="2344102"/>
                </a:cubicBezTo>
                <a:cubicBezTo>
                  <a:pt x="655485" y="2335530"/>
                  <a:pt x="643103" y="2327910"/>
                  <a:pt x="630720" y="2319337"/>
                </a:cubicBezTo>
                <a:cubicBezTo>
                  <a:pt x="600240" y="2302192"/>
                  <a:pt x="608813" y="2320290"/>
                  <a:pt x="570713" y="2293620"/>
                </a:cubicBezTo>
                <a:cubicBezTo>
                  <a:pt x="563093" y="2287905"/>
                  <a:pt x="556425" y="2282190"/>
                  <a:pt x="547853" y="2274570"/>
                </a:cubicBezTo>
                <a:cubicBezTo>
                  <a:pt x="549758" y="2274570"/>
                  <a:pt x="551663" y="2273617"/>
                  <a:pt x="552615" y="2272665"/>
                </a:cubicBezTo>
                <a:cubicBezTo>
                  <a:pt x="561188" y="2275522"/>
                  <a:pt x="567855" y="2277427"/>
                  <a:pt x="575475" y="2279332"/>
                </a:cubicBezTo>
                <a:cubicBezTo>
                  <a:pt x="559283" y="2261235"/>
                  <a:pt x="556425" y="2253615"/>
                  <a:pt x="527850" y="2229802"/>
                </a:cubicBezTo>
                <a:cubicBezTo>
                  <a:pt x="518325" y="2222182"/>
                  <a:pt x="509753" y="2214562"/>
                  <a:pt x="501180" y="2207895"/>
                </a:cubicBezTo>
                <a:cubicBezTo>
                  <a:pt x="492608" y="2200275"/>
                  <a:pt x="484035" y="2193607"/>
                  <a:pt x="476415" y="2185987"/>
                </a:cubicBezTo>
                <a:cubicBezTo>
                  <a:pt x="470700" y="2180272"/>
                  <a:pt x="455460" y="2174557"/>
                  <a:pt x="444983" y="2160270"/>
                </a:cubicBezTo>
                <a:cubicBezTo>
                  <a:pt x="428790" y="2143125"/>
                  <a:pt x="415455" y="2126932"/>
                  <a:pt x="399263" y="2109787"/>
                </a:cubicBezTo>
                <a:lnTo>
                  <a:pt x="396126" y="2099983"/>
                </a:lnTo>
                <a:lnTo>
                  <a:pt x="386880" y="2090737"/>
                </a:lnTo>
                <a:cubicBezTo>
                  <a:pt x="376403" y="2080260"/>
                  <a:pt x="365925" y="2068830"/>
                  <a:pt x="355448" y="2056447"/>
                </a:cubicBezTo>
                <a:cubicBezTo>
                  <a:pt x="353543" y="2049780"/>
                  <a:pt x="339255" y="2031682"/>
                  <a:pt x="351638" y="2039302"/>
                </a:cubicBezTo>
                <a:cubicBezTo>
                  <a:pt x="346875" y="2033587"/>
                  <a:pt x="343065" y="2026920"/>
                  <a:pt x="339255" y="2022157"/>
                </a:cubicBezTo>
                <a:lnTo>
                  <a:pt x="337780" y="2019844"/>
                </a:lnTo>
                <a:lnTo>
                  <a:pt x="323062" y="2009774"/>
                </a:lnTo>
                <a:cubicBezTo>
                  <a:pt x="311632" y="1996439"/>
                  <a:pt x="302107" y="1982152"/>
                  <a:pt x="294487" y="1968817"/>
                </a:cubicBezTo>
                <a:cubicBezTo>
                  <a:pt x="286867" y="1954529"/>
                  <a:pt x="281152" y="1941194"/>
                  <a:pt x="278295" y="1930717"/>
                </a:cubicBezTo>
                <a:lnTo>
                  <a:pt x="276390" y="1930717"/>
                </a:lnTo>
                <a:cubicBezTo>
                  <a:pt x="268770" y="1917382"/>
                  <a:pt x="261150" y="1903095"/>
                  <a:pt x="254483" y="1888807"/>
                </a:cubicBezTo>
                <a:cubicBezTo>
                  <a:pt x="247815" y="1874520"/>
                  <a:pt x="240195" y="1861185"/>
                  <a:pt x="233528" y="1846897"/>
                </a:cubicBezTo>
                <a:cubicBezTo>
                  <a:pt x="225908" y="1830705"/>
                  <a:pt x="218288" y="1814512"/>
                  <a:pt x="211620" y="1798320"/>
                </a:cubicBezTo>
                <a:cubicBezTo>
                  <a:pt x="204953" y="1782127"/>
                  <a:pt x="198285" y="1764982"/>
                  <a:pt x="191618" y="1748790"/>
                </a:cubicBezTo>
                <a:cubicBezTo>
                  <a:pt x="199238" y="1759267"/>
                  <a:pt x="205905" y="1769745"/>
                  <a:pt x="211620" y="1782127"/>
                </a:cubicBezTo>
                <a:cubicBezTo>
                  <a:pt x="217335" y="1794510"/>
                  <a:pt x="223050" y="1807845"/>
                  <a:pt x="231623" y="1824037"/>
                </a:cubicBezTo>
                <a:cubicBezTo>
                  <a:pt x="235433" y="1829752"/>
                  <a:pt x="236385" y="1839277"/>
                  <a:pt x="238290" y="1846897"/>
                </a:cubicBezTo>
                <a:lnTo>
                  <a:pt x="241046" y="1850938"/>
                </a:lnTo>
                <a:lnTo>
                  <a:pt x="237654" y="1833303"/>
                </a:lnTo>
                <a:lnTo>
                  <a:pt x="228809" y="1817250"/>
                </a:lnTo>
                <a:lnTo>
                  <a:pt x="214411" y="1784874"/>
                </a:lnTo>
                <a:lnTo>
                  <a:pt x="197332" y="1756409"/>
                </a:lnTo>
                <a:cubicBezTo>
                  <a:pt x="190665" y="1737359"/>
                  <a:pt x="183045" y="1718309"/>
                  <a:pt x="176377" y="1699259"/>
                </a:cubicBezTo>
                <a:lnTo>
                  <a:pt x="158424" y="1640674"/>
                </a:lnTo>
                <a:lnTo>
                  <a:pt x="152529" y="1623596"/>
                </a:lnTo>
                <a:cubicBezTo>
                  <a:pt x="142540" y="1590017"/>
                  <a:pt x="133959" y="1555831"/>
                  <a:pt x="126853" y="1521108"/>
                </a:cubicBezTo>
                <a:lnTo>
                  <a:pt x="115498" y="1446707"/>
                </a:lnTo>
                <a:lnTo>
                  <a:pt x="115417" y="1448752"/>
                </a:lnTo>
                <a:cubicBezTo>
                  <a:pt x="115417" y="1453515"/>
                  <a:pt x="115417" y="1457325"/>
                  <a:pt x="116370" y="1463992"/>
                </a:cubicBezTo>
                <a:cubicBezTo>
                  <a:pt x="118275" y="1475422"/>
                  <a:pt x="120180" y="1486852"/>
                  <a:pt x="121132" y="1499235"/>
                </a:cubicBezTo>
                <a:cubicBezTo>
                  <a:pt x="123037" y="1511617"/>
                  <a:pt x="124942" y="1524000"/>
                  <a:pt x="126847" y="1535430"/>
                </a:cubicBezTo>
                <a:cubicBezTo>
                  <a:pt x="122085" y="1526857"/>
                  <a:pt x="120180" y="1515427"/>
                  <a:pt x="117322" y="1503997"/>
                </a:cubicBezTo>
                <a:cubicBezTo>
                  <a:pt x="115417" y="1491615"/>
                  <a:pt x="113512" y="1478280"/>
                  <a:pt x="110655" y="1463992"/>
                </a:cubicBezTo>
                <a:cubicBezTo>
                  <a:pt x="105892" y="1463992"/>
                  <a:pt x="104940" y="1463992"/>
                  <a:pt x="103035" y="1463992"/>
                </a:cubicBezTo>
                <a:cubicBezTo>
                  <a:pt x="102082" y="1453515"/>
                  <a:pt x="101130" y="1443990"/>
                  <a:pt x="98272" y="1427797"/>
                </a:cubicBezTo>
                <a:cubicBezTo>
                  <a:pt x="96367" y="1420177"/>
                  <a:pt x="93510" y="1412557"/>
                  <a:pt x="91605" y="1404937"/>
                </a:cubicBezTo>
                <a:cubicBezTo>
                  <a:pt x="89700" y="1397317"/>
                  <a:pt x="87795" y="1389697"/>
                  <a:pt x="85890" y="1383030"/>
                </a:cubicBezTo>
                <a:cubicBezTo>
                  <a:pt x="80175" y="1376362"/>
                  <a:pt x="75412" y="1371600"/>
                  <a:pt x="69697" y="1365885"/>
                </a:cubicBezTo>
                <a:cubicBezTo>
                  <a:pt x="67792" y="1365885"/>
                  <a:pt x="66840" y="1365885"/>
                  <a:pt x="64935" y="1365885"/>
                </a:cubicBezTo>
                <a:cubicBezTo>
                  <a:pt x="63030" y="1360170"/>
                  <a:pt x="61125" y="1351597"/>
                  <a:pt x="60172" y="1342072"/>
                </a:cubicBezTo>
                <a:cubicBezTo>
                  <a:pt x="59220" y="1332547"/>
                  <a:pt x="58267" y="1322070"/>
                  <a:pt x="58267" y="1311592"/>
                </a:cubicBezTo>
                <a:cubicBezTo>
                  <a:pt x="58267" y="1291590"/>
                  <a:pt x="59220" y="1273492"/>
                  <a:pt x="62077" y="1268730"/>
                </a:cubicBezTo>
                <a:cubicBezTo>
                  <a:pt x="63030" y="1263015"/>
                  <a:pt x="63030" y="1258252"/>
                  <a:pt x="63982" y="1253490"/>
                </a:cubicBezTo>
                <a:lnTo>
                  <a:pt x="67226" y="1243037"/>
                </a:lnTo>
                <a:lnTo>
                  <a:pt x="65649" y="1219200"/>
                </a:lnTo>
                <a:cubicBezTo>
                  <a:pt x="65887" y="1207294"/>
                  <a:pt x="66839" y="1194911"/>
                  <a:pt x="67792" y="1183957"/>
                </a:cubicBezTo>
                <a:lnTo>
                  <a:pt x="71602" y="1176814"/>
                </a:lnTo>
                <a:lnTo>
                  <a:pt x="71602" y="1172527"/>
                </a:lnTo>
                <a:cubicBezTo>
                  <a:pt x="69697" y="1178242"/>
                  <a:pt x="66840" y="1182052"/>
                  <a:pt x="63982" y="1186815"/>
                </a:cubicBezTo>
                <a:cubicBezTo>
                  <a:pt x="62077" y="1183005"/>
                  <a:pt x="59220" y="1181100"/>
                  <a:pt x="57315" y="1177290"/>
                </a:cubicBezTo>
                <a:cubicBezTo>
                  <a:pt x="53505" y="1171575"/>
                  <a:pt x="54457" y="1120140"/>
                  <a:pt x="44932" y="1160145"/>
                </a:cubicBezTo>
                <a:lnTo>
                  <a:pt x="42670" y="1146572"/>
                </a:lnTo>
                <a:lnTo>
                  <a:pt x="42075" y="1147762"/>
                </a:lnTo>
                <a:cubicBezTo>
                  <a:pt x="41122" y="1160145"/>
                  <a:pt x="39217" y="1173480"/>
                  <a:pt x="38265" y="1185862"/>
                </a:cubicBezTo>
                <a:cubicBezTo>
                  <a:pt x="37312" y="1198245"/>
                  <a:pt x="35407" y="1211580"/>
                  <a:pt x="35407" y="1223962"/>
                </a:cubicBezTo>
                <a:cubicBezTo>
                  <a:pt x="34455" y="1233487"/>
                  <a:pt x="33502" y="1243965"/>
                  <a:pt x="32550" y="1253490"/>
                </a:cubicBezTo>
                <a:lnTo>
                  <a:pt x="32550" y="1314449"/>
                </a:lnTo>
                <a:cubicBezTo>
                  <a:pt x="32550" y="1324927"/>
                  <a:pt x="32550" y="1335404"/>
                  <a:pt x="33502" y="1345882"/>
                </a:cubicBezTo>
                <a:cubicBezTo>
                  <a:pt x="34455" y="1356359"/>
                  <a:pt x="35407" y="1366837"/>
                  <a:pt x="35407" y="1377314"/>
                </a:cubicBezTo>
                <a:cubicBezTo>
                  <a:pt x="31597" y="1378267"/>
                  <a:pt x="32550" y="1413509"/>
                  <a:pt x="26835" y="1406842"/>
                </a:cubicBezTo>
                <a:cubicBezTo>
                  <a:pt x="25882" y="1406842"/>
                  <a:pt x="25882" y="1406842"/>
                  <a:pt x="24930" y="1406842"/>
                </a:cubicBezTo>
                <a:cubicBezTo>
                  <a:pt x="19215" y="1385887"/>
                  <a:pt x="19215" y="1367789"/>
                  <a:pt x="19215" y="1349692"/>
                </a:cubicBezTo>
                <a:cubicBezTo>
                  <a:pt x="19215" y="1331594"/>
                  <a:pt x="22072" y="1313497"/>
                  <a:pt x="19215" y="1290637"/>
                </a:cubicBezTo>
                <a:cubicBezTo>
                  <a:pt x="20167" y="1274444"/>
                  <a:pt x="22072" y="1260157"/>
                  <a:pt x="23977" y="1244917"/>
                </a:cubicBezTo>
                <a:lnTo>
                  <a:pt x="32546" y="1253485"/>
                </a:lnTo>
                <a:lnTo>
                  <a:pt x="24930" y="1243965"/>
                </a:lnTo>
                <a:cubicBezTo>
                  <a:pt x="23025" y="1234440"/>
                  <a:pt x="23025" y="1223962"/>
                  <a:pt x="23025" y="1209675"/>
                </a:cubicBezTo>
                <a:cubicBezTo>
                  <a:pt x="23025" y="1195387"/>
                  <a:pt x="23977" y="1178242"/>
                  <a:pt x="24930" y="1157287"/>
                </a:cubicBezTo>
                <a:cubicBezTo>
                  <a:pt x="24930" y="1152525"/>
                  <a:pt x="25882" y="1147762"/>
                  <a:pt x="25882" y="1143000"/>
                </a:cubicBezTo>
                <a:cubicBezTo>
                  <a:pt x="26835" y="1135380"/>
                  <a:pt x="27787" y="1126807"/>
                  <a:pt x="28740" y="1119187"/>
                </a:cubicBezTo>
                <a:cubicBezTo>
                  <a:pt x="32550" y="1105852"/>
                  <a:pt x="36360" y="1089660"/>
                  <a:pt x="40170" y="1076325"/>
                </a:cubicBezTo>
                <a:lnTo>
                  <a:pt x="45865" y="1047851"/>
                </a:lnTo>
                <a:lnTo>
                  <a:pt x="43980" y="1041082"/>
                </a:lnTo>
                <a:cubicBezTo>
                  <a:pt x="42075" y="1053465"/>
                  <a:pt x="39217" y="1064895"/>
                  <a:pt x="37312" y="1079182"/>
                </a:cubicBezTo>
                <a:cubicBezTo>
                  <a:pt x="33502" y="1092517"/>
                  <a:pt x="29692" y="1108710"/>
                  <a:pt x="25882" y="1122045"/>
                </a:cubicBezTo>
                <a:cubicBezTo>
                  <a:pt x="24930" y="1129665"/>
                  <a:pt x="23977" y="1138237"/>
                  <a:pt x="23025" y="1145857"/>
                </a:cubicBezTo>
                <a:cubicBezTo>
                  <a:pt x="23025" y="1150620"/>
                  <a:pt x="22072" y="1155382"/>
                  <a:pt x="22072" y="1160145"/>
                </a:cubicBezTo>
                <a:cubicBezTo>
                  <a:pt x="22072" y="1181100"/>
                  <a:pt x="21120" y="1198245"/>
                  <a:pt x="20167" y="1212532"/>
                </a:cubicBezTo>
                <a:cubicBezTo>
                  <a:pt x="20167" y="1226820"/>
                  <a:pt x="21120" y="1237297"/>
                  <a:pt x="22072" y="1246822"/>
                </a:cubicBezTo>
                <a:cubicBezTo>
                  <a:pt x="20167" y="1263015"/>
                  <a:pt x="18262" y="1277302"/>
                  <a:pt x="17310" y="1292542"/>
                </a:cubicBezTo>
                <a:cubicBezTo>
                  <a:pt x="20167" y="1315402"/>
                  <a:pt x="17310" y="1333500"/>
                  <a:pt x="17310" y="1351597"/>
                </a:cubicBezTo>
                <a:cubicBezTo>
                  <a:pt x="17310" y="1369695"/>
                  <a:pt x="17310" y="1387792"/>
                  <a:pt x="23025" y="1408747"/>
                </a:cubicBezTo>
                <a:cubicBezTo>
                  <a:pt x="23025" y="1408747"/>
                  <a:pt x="23977" y="1408747"/>
                  <a:pt x="24930" y="1408747"/>
                </a:cubicBezTo>
                <a:cubicBezTo>
                  <a:pt x="28740" y="1426845"/>
                  <a:pt x="32550" y="1443990"/>
                  <a:pt x="37312" y="1463040"/>
                </a:cubicBezTo>
                <a:cubicBezTo>
                  <a:pt x="38265" y="1475422"/>
                  <a:pt x="41122" y="1486852"/>
                  <a:pt x="43980" y="1507807"/>
                </a:cubicBezTo>
                <a:cubicBezTo>
                  <a:pt x="48742" y="1524000"/>
                  <a:pt x="53505" y="1539240"/>
                  <a:pt x="58267" y="1553527"/>
                </a:cubicBezTo>
                <a:cubicBezTo>
                  <a:pt x="60410" y="1580673"/>
                  <a:pt x="74876" y="1623893"/>
                  <a:pt x="80770" y="1651843"/>
                </a:cubicBezTo>
                <a:lnTo>
                  <a:pt x="82734" y="1670685"/>
                </a:lnTo>
                <a:lnTo>
                  <a:pt x="86843" y="1670685"/>
                </a:lnTo>
                <a:cubicBezTo>
                  <a:pt x="97320" y="1697355"/>
                  <a:pt x="103988" y="1711642"/>
                  <a:pt x="107798" y="1721167"/>
                </a:cubicBezTo>
                <a:cubicBezTo>
                  <a:pt x="112560" y="1730692"/>
                  <a:pt x="114465" y="1737360"/>
                  <a:pt x="115418" y="1746885"/>
                </a:cubicBezTo>
                <a:cubicBezTo>
                  <a:pt x="111608" y="1745932"/>
                  <a:pt x="106845" y="1736407"/>
                  <a:pt x="101130" y="1724977"/>
                </a:cubicBezTo>
                <a:cubicBezTo>
                  <a:pt x="95415" y="1713547"/>
                  <a:pt x="90653" y="1700212"/>
                  <a:pt x="85890" y="1690687"/>
                </a:cubicBezTo>
                <a:cubicBezTo>
                  <a:pt x="81128" y="1678305"/>
                  <a:pt x="89700" y="1712595"/>
                  <a:pt x="84938" y="1700212"/>
                </a:cubicBezTo>
                <a:lnTo>
                  <a:pt x="76651" y="1674524"/>
                </a:lnTo>
                <a:lnTo>
                  <a:pt x="70650" y="1675447"/>
                </a:lnTo>
                <a:cubicBezTo>
                  <a:pt x="67792" y="1667827"/>
                  <a:pt x="65887" y="1660207"/>
                  <a:pt x="63982" y="1653540"/>
                </a:cubicBezTo>
                <a:cubicBezTo>
                  <a:pt x="53505" y="1643062"/>
                  <a:pt x="45885" y="1621155"/>
                  <a:pt x="41122" y="1601152"/>
                </a:cubicBezTo>
                <a:cubicBezTo>
                  <a:pt x="36360" y="1581150"/>
                  <a:pt x="32550" y="1562100"/>
                  <a:pt x="26835" y="1554480"/>
                </a:cubicBezTo>
                <a:cubicBezTo>
                  <a:pt x="22072" y="1537335"/>
                  <a:pt x="22072" y="1519237"/>
                  <a:pt x="25882" y="1515427"/>
                </a:cubicBezTo>
                <a:cubicBezTo>
                  <a:pt x="23977" y="1500187"/>
                  <a:pt x="21120" y="1484947"/>
                  <a:pt x="19215" y="1469707"/>
                </a:cubicBezTo>
                <a:cubicBezTo>
                  <a:pt x="17310" y="1454467"/>
                  <a:pt x="16357" y="1439227"/>
                  <a:pt x="14452" y="1423987"/>
                </a:cubicBezTo>
                <a:cubicBezTo>
                  <a:pt x="10642" y="1412557"/>
                  <a:pt x="6832" y="1403032"/>
                  <a:pt x="3975" y="1390650"/>
                </a:cubicBezTo>
                <a:cubicBezTo>
                  <a:pt x="-1740" y="1325880"/>
                  <a:pt x="-2693" y="1250632"/>
                  <a:pt x="10642" y="1213485"/>
                </a:cubicBezTo>
                <a:cubicBezTo>
                  <a:pt x="11595" y="1197292"/>
                  <a:pt x="12547" y="1177290"/>
                  <a:pt x="17310" y="1167765"/>
                </a:cubicBezTo>
                <a:cubicBezTo>
                  <a:pt x="15405" y="1159192"/>
                  <a:pt x="13500" y="1151572"/>
                  <a:pt x="11595" y="1143000"/>
                </a:cubicBezTo>
                <a:cubicBezTo>
                  <a:pt x="13500" y="1126807"/>
                  <a:pt x="11595" y="1089660"/>
                  <a:pt x="23025" y="1074420"/>
                </a:cubicBezTo>
                <a:cubicBezTo>
                  <a:pt x="23977" y="1067752"/>
                  <a:pt x="24930" y="1062990"/>
                  <a:pt x="25882" y="1058227"/>
                </a:cubicBezTo>
                <a:cubicBezTo>
                  <a:pt x="27787" y="1034415"/>
                  <a:pt x="29692" y="1018222"/>
                  <a:pt x="33502" y="1002982"/>
                </a:cubicBezTo>
                <a:cubicBezTo>
                  <a:pt x="40170" y="989647"/>
                  <a:pt x="48742" y="967740"/>
                  <a:pt x="53505" y="962977"/>
                </a:cubicBezTo>
                <a:cubicBezTo>
                  <a:pt x="58267" y="973455"/>
                  <a:pt x="46837" y="1000125"/>
                  <a:pt x="48742" y="1017270"/>
                </a:cubicBezTo>
                <a:lnTo>
                  <a:pt x="53503" y="1007964"/>
                </a:lnTo>
                <a:lnTo>
                  <a:pt x="56362" y="985718"/>
                </a:lnTo>
                <a:cubicBezTo>
                  <a:pt x="58267" y="975597"/>
                  <a:pt x="59696" y="966311"/>
                  <a:pt x="57315" y="961072"/>
                </a:cubicBezTo>
                <a:cubicBezTo>
                  <a:pt x="60172" y="949642"/>
                  <a:pt x="63030" y="941069"/>
                  <a:pt x="65887" y="929639"/>
                </a:cubicBezTo>
                <a:cubicBezTo>
                  <a:pt x="70650" y="914399"/>
                  <a:pt x="74460" y="898207"/>
                  <a:pt x="79222" y="882014"/>
                </a:cubicBezTo>
                <a:cubicBezTo>
                  <a:pt x="83985" y="865822"/>
                  <a:pt x="89700" y="849629"/>
                  <a:pt x="95415" y="833437"/>
                </a:cubicBezTo>
                <a:lnTo>
                  <a:pt x="96628" y="832072"/>
                </a:lnTo>
                <a:lnTo>
                  <a:pt x="103988" y="793432"/>
                </a:lnTo>
                <a:cubicBezTo>
                  <a:pt x="107798" y="785812"/>
                  <a:pt x="111608" y="775334"/>
                  <a:pt x="114465" y="765809"/>
                </a:cubicBezTo>
                <a:cubicBezTo>
                  <a:pt x="118275" y="756284"/>
                  <a:pt x="123038" y="748664"/>
                  <a:pt x="126848" y="742949"/>
                </a:cubicBezTo>
                <a:cubicBezTo>
                  <a:pt x="135420" y="726757"/>
                  <a:pt x="142088" y="710564"/>
                  <a:pt x="151613" y="695324"/>
                </a:cubicBezTo>
                <a:cubicBezTo>
                  <a:pt x="158280" y="680084"/>
                  <a:pt x="164948" y="667702"/>
                  <a:pt x="171615" y="652462"/>
                </a:cubicBezTo>
                <a:cubicBezTo>
                  <a:pt x="172568" y="639127"/>
                  <a:pt x="191618" y="614362"/>
                  <a:pt x="200190" y="597217"/>
                </a:cubicBezTo>
                <a:cubicBezTo>
                  <a:pt x="204953" y="591502"/>
                  <a:pt x="210668" y="585787"/>
                  <a:pt x="221145" y="573404"/>
                </a:cubicBezTo>
                <a:cubicBezTo>
                  <a:pt x="227813" y="559117"/>
                  <a:pt x="233528" y="548639"/>
                  <a:pt x="238290" y="540067"/>
                </a:cubicBezTo>
                <a:cubicBezTo>
                  <a:pt x="243053" y="531494"/>
                  <a:pt x="247815" y="525779"/>
                  <a:pt x="252578" y="519112"/>
                </a:cubicBezTo>
                <a:cubicBezTo>
                  <a:pt x="258293" y="513397"/>
                  <a:pt x="266865" y="503872"/>
                  <a:pt x="267818" y="511492"/>
                </a:cubicBezTo>
                <a:cubicBezTo>
                  <a:pt x="268770" y="510539"/>
                  <a:pt x="270675" y="507682"/>
                  <a:pt x="271628" y="505777"/>
                </a:cubicBezTo>
                <a:cubicBezTo>
                  <a:pt x="276390" y="495299"/>
                  <a:pt x="281153" y="485774"/>
                  <a:pt x="286868" y="475297"/>
                </a:cubicBezTo>
                <a:cubicBezTo>
                  <a:pt x="296393" y="464819"/>
                  <a:pt x="307823" y="446722"/>
                  <a:pt x="316395" y="441007"/>
                </a:cubicBezTo>
                <a:cubicBezTo>
                  <a:pt x="309966" y="453151"/>
                  <a:pt x="316932" y="450829"/>
                  <a:pt x="317199" y="455339"/>
                </a:cubicBezTo>
                <a:lnTo>
                  <a:pt x="315045" y="461363"/>
                </a:lnTo>
                <a:lnTo>
                  <a:pt x="345922" y="429577"/>
                </a:lnTo>
                <a:cubicBezTo>
                  <a:pt x="348780" y="423862"/>
                  <a:pt x="354495" y="417195"/>
                  <a:pt x="361162" y="409575"/>
                </a:cubicBezTo>
                <a:cubicBezTo>
                  <a:pt x="367830" y="402907"/>
                  <a:pt x="375450" y="396240"/>
                  <a:pt x="381165" y="390525"/>
                </a:cubicBezTo>
                <a:lnTo>
                  <a:pt x="382889" y="392440"/>
                </a:lnTo>
                <a:lnTo>
                  <a:pt x="382118" y="391477"/>
                </a:lnTo>
                <a:cubicBezTo>
                  <a:pt x="390690" y="382904"/>
                  <a:pt x="398310" y="374332"/>
                  <a:pt x="406883" y="366712"/>
                </a:cubicBezTo>
                <a:cubicBezTo>
                  <a:pt x="414503" y="359092"/>
                  <a:pt x="423075" y="351472"/>
                  <a:pt x="431648" y="343852"/>
                </a:cubicBezTo>
                <a:cubicBezTo>
                  <a:pt x="442125" y="333374"/>
                  <a:pt x="448793" y="324802"/>
                  <a:pt x="458318" y="315277"/>
                </a:cubicBezTo>
                <a:cubicBezTo>
                  <a:pt x="470700" y="305752"/>
                  <a:pt x="484035" y="296227"/>
                  <a:pt x="495465" y="287654"/>
                </a:cubicBezTo>
                <a:cubicBezTo>
                  <a:pt x="508800" y="277177"/>
                  <a:pt x="522135" y="267652"/>
                  <a:pt x="535470" y="258127"/>
                </a:cubicBezTo>
                <a:lnTo>
                  <a:pt x="559389" y="241440"/>
                </a:lnTo>
                <a:lnTo>
                  <a:pt x="575475" y="226694"/>
                </a:lnTo>
                <a:cubicBezTo>
                  <a:pt x="585000" y="220979"/>
                  <a:pt x="594525" y="215264"/>
                  <a:pt x="604050" y="209549"/>
                </a:cubicBezTo>
                <a:cubicBezTo>
                  <a:pt x="613575" y="203834"/>
                  <a:pt x="624052" y="199072"/>
                  <a:pt x="634530" y="193357"/>
                </a:cubicBezTo>
                <a:lnTo>
                  <a:pt x="638565" y="191282"/>
                </a:lnTo>
                <a:lnTo>
                  <a:pt x="648937" y="181094"/>
                </a:lnTo>
                <a:cubicBezTo>
                  <a:pt x="654771" y="176688"/>
                  <a:pt x="661201" y="172402"/>
                  <a:pt x="665963" y="168592"/>
                </a:cubicBezTo>
                <a:cubicBezTo>
                  <a:pt x="673583" y="162877"/>
                  <a:pt x="679298" y="160496"/>
                  <a:pt x="684656" y="159067"/>
                </a:cubicBezTo>
                <a:lnTo>
                  <a:pt x="697880" y="156023"/>
                </a:lnTo>
                <a:lnTo>
                  <a:pt x="700252" y="154304"/>
                </a:lnTo>
                <a:cubicBezTo>
                  <a:pt x="782167" y="109537"/>
                  <a:pt x="869797" y="74294"/>
                  <a:pt x="959332" y="49529"/>
                </a:cubicBezTo>
                <a:lnTo>
                  <a:pt x="968945" y="47439"/>
                </a:lnTo>
                <a:lnTo>
                  <a:pt x="995527" y="38099"/>
                </a:lnTo>
                <a:cubicBezTo>
                  <a:pt x="1001719" y="36194"/>
                  <a:pt x="1008148" y="35003"/>
                  <a:pt x="1013863" y="34408"/>
                </a:cubicBezTo>
                <a:lnTo>
                  <a:pt x="1023424" y="34327"/>
                </a:lnTo>
                <a:lnTo>
                  <a:pt x="1026960" y="33337"/>
                </a:lnTo>
                <a:cubicBezTo>
                  <a:pt x="1097445" y="17144"/>
                  <a:pt x="1169835" y="7619"/>
                  <a:pt x="1244130" y="4762"/>
                </a:cubicBezTo>
                <a:cubicBezTo>
                  <a:pt x="1262704" y="5238"/>
                  <a:pt x="1283897" y="4762"/>
                  <a:pt x="1305804" y="4524"/>
                </a:cubicBezTo>
                <a:cubicBezTo>
                  <a:pt x="1327712" y="4285"/>
                  <a:pt x="1350334" y="4285"/>
                  <a:pt x="1371765" y="5714"/>
                </a:cubicBezTo>
                <a:lnTo>
                  <a:pt x="1372993" y="6635"/>
                </a:lnTo>
                <a:lnTo>
                  <a:pt x="1405103" y="2857"/>
                </a:lnTo>
                <a:cubicBezTo>
                  <a:pt x="1415580" y="4762"/>
                  <a:pt x="1425105" y="5714"/>
                  <a:pt x="1434630" y="7619"/>
                </a:cubicBezTo>
                <a:cubicBezTo>
                  <a:pt x="1444155" y="9524"/>
                  <a:pt x="1453680" y="10477"/>
                  <a:pt x="1464158" y="13334"/>
                </a:cubicBezTo>
                <a:lnTo>
                  <a:pt x="1479392" y="16797"/>
                </a:lnTo>
                <a:lnTo>
                  <a:pt x="1463205" y="12382"/>
                </a:lnTo>
                <a:cubicBezTo>
                  <a:pt x="1453680" y="10477"/>
                  <a:pt x="1443202" y="8572"/>
                  <a:pt x="1433677" y="6667"/>
                </a:cubicBezTo>
                <a:cubicBezTo>
                  <a:pt x="1424152" y="4762"/>
                  <a:pt x="1414627" y="3810"/>
                  <a:pt x="1404150" y="1905"/>
                </a:cubicBezTo>
                <a:cubicBezTo>
                  <a:pt x="1404150" y="1905"/>
                  <a:pt x="1404150" y="952"/>
                  <a:pt x="1404150" y="0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alpha val="71000"/>
                </a:schemeClr>
              </a:gs>
            </a:gsLst>
            <a:path path="circle">
              <a:fillToRect l="100000" b="100000"/>
            </a:path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820DE84E-DA13-4173-AAC9-86C27FFB14D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394222" y="1145254"/>
            <a:ext cx="4567666" cy="4688435"/>
          </a:xfrm>
          <a:prstGeom prst="rect">
            <a:avLst/>
          </a:prstGeom>
          <a:solidFill>
            <a:schemeClr val="tx2">
              <a:lumMod val="75000"/>
            </a:schemeClr>
          </a:solidFill>
          <a:effectLst>
            <a:softEdge rad="317500"/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2515AF-700C-45E8-AA05-EBCBEACBF2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71062" y="3133725"/>
            <a:ext cx="4099187" cy="2078700"/>
          </a:xfrm>
        </p:spPr>
        <p:txBody>
          <a:bodyPr anchor="b"/>
          <a:lstStyle>
            <a:lvl1pPr algn="r">
              <a:lnSpc>
                <a:spcPts val="5000"/>
              </a:lnSpc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9FC95D-4CD8-4192-B0C2-D1B82FBB1D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71062" y="5428423"/>
            <a:ext cx="4099187" cy="1048939"/>
          </a:xfrm>
        </p:spPr>
        <p:txBody>
          <a:bodyPr/>
          <a:lstStyle>
            <a:lvl1pPr marL="0" indent="0" algn="r">
              <a:buNone/>
              <a:defRPr sz="2000" b="1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7648115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Section Header With Image">
    <p:bg bwMode="grayWhite">
      <p:bgPr>
        <a:gradFill flip="none" rotWithShape="1">
          <a:gsLst>
            <a:gs pos="0">
              <a:schemeClr val="tx2">
                <a:lumMod val="75000"/>
              </a:schemeClr>
            </a:gs>
            <a:gs pos="100000">
              <a:schemeClr val="accent1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4C12FF5-1412-48CA-B750-77A86CA84172}"/>
              </a:ext>
            </a:extLst>
          </p:cNvPr>
          <p:cNvSpPr/>
          <p:nvPr userDrawn="1"/>
        </p:nvSpPr>
        <p:spPr>
          <a:xfrm rot="900000">
            <a:off x="5051675" y="-519718"/>
            <a:ext cx="7777150" cy="7718664"/>
          </a:xfrm>
          <a:custGeom>
            <a:avLst/>
            <a:gdLst>
              <a:gd name="connsiteX0" fmla="*/ 6564153 w 7777150"/>
              <a:gd name="connsiteY0" fmla="*/ 6753221 h 7718664"/>
              <a:gd name="connsiteX1" fmla="*/ 6563132 w 7777150"/>
              <a:gd name="connsiteY1" fmla="*/ 6753924 h 7718664"/>
              <a:gd name="connsiteX2" fmla="*/ 6563132 w 7777150"/>
              <a:gd name="connsiteY2" fmla="*/ 6754775 h 7718664"/>
              <a:gd name="connsiteX3" fmla="*/ 6567865 w 7777150"/>
              <a:gd name="connsiteY3" fmla="*/ 6755450 h 7718664"/>
              <a:gd name="connsiteX4" fmla="*/ 6569087 w 7777150"/>
              <a:gd name="connsiteY4" fmla="*/ 6753925 h 7718664"/>
              <a:gd name="connsiteX5" fmla="*/ 6628482 w 7777150"/>
              <a:gd name="connsiteY5" fmla="*/ 6708774 h 7718664"/>
              <a:gd name="connsiteX6" fmla="*/ 6610901 w 7777150"/>
              <a:gd name="connsiteY6" fmla="*/ 6720920 h 7718664"/>
              <a:gd name="connsiteX7" fmla="*/ 6607794 w 7777150"/>
              <a:gd name="connsiteY7" fmla="*/ 6724148 h 7718664"/>
              <a:gd name="connsiteX8" fmla="*/ 6619848 w 7777150"/>
              <a:gd name="connsiteY8" fmla="*/ 6716434 h 7718664"/>
              <a:gd name="connsiteX9" fmla="*/ 6839305 w 7777150"/>
              <a:gd name="connsiteY9" fmla="*/ 6558707 h 7718664"/>
              <a:gd name="connsiteX10" fmla="*/ 6839039 w 7777150"/>
              <a:gd name="connsiteY10" fmla="*/ 6558801 h 7718664"/>
              <a:gd name="connsiteX11" fmla="*/ 6837070 w 7777150"/>
              <a:gd name="connsiteY11" fmla="*/ 6572293 h 7718664"/>
              <a:gd name="connsiteX12" fmla="*/ 6789429 w 7777150"/>
              <a:gd name="connsiteY12" fmla="*/ 6625890 h 7718664"/>
              <a:gd name="connsiteX13" fmla="*/ 6732852 w 7777150"/>
              <a:gd name="connsiteY13" fmla="*/ 6688418 h 7718664"/>
              <a:gd name="connsiteX14" fmla="*/ 6736263 w 7777150"/>
              <a:gd name="connsiteY14" fmla="*/ 6687633 h 7718664"/>
              <a:gd name="connsiteX15" fmla="*/ 6789429 w 7777150"/>
              <a:gd name="connsiteY15" fmla="*/ 6628865 h 7718664"/>
              <a:gd name="connsiteX16" fmla="*/ 6837070 w 7777150"/>
              <a:gd name="connsiteY16" fmla="*/ 6575269 h 7718664"/>
              <a:gd name="connsiteX17" fmla="*/ 6839305 w 7777150"/>
              <a:gd name="connsiteY17" fmla="*/ 6558707 h 7718664"/>
              <a:gd name="connsiteX18" fmla="*/ 2782054 w 7777150"/>
              <a:gd name="connsiteY18" fmla="*/ 7594165 h 7718664"/>
              <a:gd name="connsiteX19" fmla="*/ 2812852 w 7777150"/>
              <a:gd name="connsiteY19" fmla="*/ 7595094 h 7718664"/>
              <a:gd name="connsiteX20" fmla="*/ 2945354 w 7777150"/>
              <a:gd name="connsiteY20" fmla="*/ 7629337 h 7718664"/>
              <a:gd name="connsiteX21" fmla="*/ 3001930 w 7777150"/>
              <a:gd name="connsiteY21" fmla="*/ 7632313 h 7718664"/>
              <a:gd name="connsiteX22" fmla="*/ 3143116 w 7777150"/>
              <a:gd name="connsiteY22" fmla="*/ 7701578 h 7718664"/>
              <a:gd name="connsiteX23" fmla="*/ 3082549 w 7777150"/>
              <a:gd name="connsiteY23" fmla="*/ 7717806 h 7718664"/>
              <a:gd name="connsiteX24" fmla="*/ 3037661 w 7777150"/>
              <a:gd name="connsiteY24" fmla="*/ 7703779 h 7718664"/>
              <a:gd name="connsiteX25" fmla="*/ 2957265 w 7777150"/>
              <a:gd name="connsiteY25" fmla="*/ 7668047 h 7718664"/>
              <a:gd name="connsiteX26" fmla="*/ 2864960 w 7777150"/>
              <a:gd name="connsiteY26" fmla="*/ 7638271 h 7718664"/>
              <a:gd name="connsiteX27" fmla="*/ 2769678 w 7777150"/>
              <a:gd name="connsiteY27" fmla="*/ 7605516 h 7718664"/>
              <a:gd name="connsiteX28" fmla="*/ 2782054 w 7777150"/>
              <a:gd name="connsiteY28" fmla="*/ 7594165 h 7718664"/>
              <a:gd name="connsiteX29" fmla="*/ 2608887 w 7777150"/>
              <a:gd name="connsiteY29" fmla="*/ 7429840 h 7718664"/>
              <a:gd name="connsiteX30" fmla="*/ 2719060 w 7777150"/>
              <a:gd name="connsiteY30" fmla="*/ 7450682 h 7718664"/>
              <a:gd name="connsiteX31" fmla="*/ 2766702 w 7777150"/>
              <a:gd name="connsiteY31" fmla="*/ 7492368 h 7718664"/>
              <a:gd name="connsiteX32" fmla="*/ 2930467 w 7777150"/>
              <a:gd name="connsiteY32" fmla="*/ 7540009 h 7718664"/>
              <a:gd name="connsiteX33" fmla="*/ 3255027 w 7777150"/>
              <a:gd name="connsiteY33" fmla="*/ 7623382 h 7718664"/>
              <a:gd name="connsiteX34" fmla="*/ 3335420 w 7777150"/>
              <a:gd name="connsiteY34" fmla="*/ 7638271 h 7718664"/>
              <a:gd name="connsiteX35" fmla="*/ 3362169 w 7777150"/>
              <a:gd name="connsiteY35" fmla="*/ 7642882 h 7718664"/>
              <a:gd name="connsiteX36" fmla="*/ 3252495 w 7777150"/>
              <a:gd name="connsiteY36" fmla="*/ 7672270 h 7718664"/>
              <a:gd name="connsiteX37" fmla="*/ 3231206 w 7777150"/>
              <a:gd name="connsiteY37" fmla="*/ 7668047 h 7718664"/>
              <a:gd name="connsiteX38" fmla="*/ 3115079 w 7777150"/>
              <a:gd name="connsiteY38" fmla="*/ 7644226 h 7718664"/>
              <a:gd name="connsiteX39" fmla="*/ 3013840 w 7777150"/>
              <a:gd name="connsiteY39" fmla="*/ 7626361 h 7718664"/>
              <a:gd name="connsiteX40" fmla="*/ 2891760 w 7777150"/>
              <a:gd name="connsiteY40" fmla="*/ 7569785 h 7718664"/>
              <a:gd name="connsiteX41" fmla="*/ 2739902 w 7777150"/>
              <a:gd name="connsiteY41" fmla="*/ 7513213 h 7718664"/>
              <a:gd name="connsiteX42" fmla="*/ 2582091 w 7777150"/>
              <a:gd name="connsiteY42" fmla="*/ 7450681 h 7718664"/>
              <a:gd name="connsiteX43" fmla="*/ 2608887 w 7777150"/>
              <a:gd name="connsiteY43" fmla="*/ 7429840 h 7718664"/>
              <a:gd name="connsiteX44" fmla="*/ 2305173 w 7777150"/>
              <a:gd name="connsiteY44" fmla="*/ 7420905 h 7718664"/>
              <a:gd name="connsiteX45" fmla="*/ 2647595 w 7777150"/>
              <a:gd name="connsiteY45" fmla="*/ 7566806 h 7718664"/>
              <a:gd name="connsiteX46" fmla="*/ 2769678 w 7777150"/>
              <a:gd name="connsiteY46" fmla="*/ 7605516 h 7718664"/>
              <a:gd name="connsiteX47" fmla="*/ 2861982 w 7777150"/>
              <a:gd name="connsiteY47" fmla="*/ 7638268 h 7718664"/>
              <a:gd name="connsiteX48" fmla="*/ 2954288 w 7777150"/>
              <a:gd name="connsiteY48" fmla="*/ 7668044 h 7718664"/>
              <a:gd name="connsiteX49" fmla="*/ 3034682 w 7777150"/>
              <a:gd name="connsiteY49" fmla="*/ 7703775 h 7718664"/>
              <a:gd name="connsiteX50" fmla="*/ 3016816 w 7777150"/>
              <a:gd name="connsiteY50" fmla="*/ 7718664 h 7718664"/>
              <a:gd name="connsiteX51" fmla="*/ 2969175 w 7777150"/>
              <a:gd name="connsiteY51" fmla="*/ 7709731 h 7718664"/>
              <a:gd name="connsiteX52" fmla="*/ 2799453 w 7777150"/>
              <a:gd name="connsiteY52" fmla="*/ 7647203 h 7718664"/>
              <a:gd name="connsiteX53" fmla="*/ 2716081 w 7777150"/>
              <a:gd name="connsiteY53" fmla="*/ 7614447 h 7718664"/>
              <a:gd name="connsiteX54" fmla="*/ 2632708 w 7777150"/>
              <a:gd name="connsiteY54" fmla="*/ 7578716 h 7718664"/>
              <a:gd name="connsiteX55" fmla="*/ 2522536 w 7777150"/>
              <a:gd name="connsiteY55" fmla="*/ 7540009 h 7718664"/>
              <a:gd name="connsiteX56" fmla="*/ 2427252 w 7777150"/>
              <a:gd name="connsiteY56" fmla="*/ 7498323 h 7718664"/>
              <a:gd name="connsiteX57" fmla="*/ 2352815 w 7777150"/>
              <a:gd name="connsiteY57" fmla="*/ 7459612 h 7718664"/>
              <a:gd name="connsiteX58" fmla="*/ 2305173 w 7777150"/>
              <a:gd name="connsiteY58" fmla="*/ 7420905 h 7718664"/>
              <a:gd name="connsiteX59" fmla="*/ 2397480 w 7777150"/>
              <a:gd name="connsiteY59" fmla="*/ 7349443 h 7718664"/>
              <a:gd name="connsiteX60" fmla="*/ 2445122 w 7777150"/>
              <a:gd name="connsiteY60" fmla="*/ 7346467 h 7718664"/>
              <a:gd name="connsiteX61" fmla="*/ 2608887 w 7777150"/>
              <a:gd name="connsiteY61" fmla="*/ 7429840 h 7718664"/>
              <a:gd name="connsiteX62" fmla="*/ 2588046 w 7777150"/>
              <a:gd name="connsiteY62" fmla="*/ 7441750 h 7718664"/>
              <a:gd name="connsiteX63" fmla="*/ 2397480 w 7777150"/>
              <a:gd name="connsiteY63" fmla="*/ 7349443 h 7718664"/>
              <a:gd name="connsiteX64" fmla="*/ 7605289 w 7777150"/>
              <a:gd name="connsiteY64" fmla="*/ 5949975 h 7718664"/>
              <a:gd name="connsiteX65" fmla="*/ 7603779 w 7777150"/>
              <a:gd name="connsiteY65" fmla="*/ 5950622 h 7718664"/>
              <a:gd name="connsiteX66" fmla="*/ 7571259 w 7777150"/>
              <a:gd name="connsiteY66" fmla="*/ 6028673 h 7718664"/>
              <a:gd name="connsiteX67" fmla="*/ 7768327 w 7777150"/>
              <a:gd name="connsiteY67" fmla="*/ 5740775 h 7718664"/>
              <a:gd name="connsiteX68" fmla="*/ 7777150 w 7777150"/>
              <a:gd name="connsiteY68" fmla="*/ 5773700 h 7718664"/>
              <a:gd name="connsiteX69" fmla="*/ 7775014 w 7777150"/>
              <a:gd name="connsiteY69" fmla="*/ 5777274 h 7718664"/>
              <a:gd name="connsiteX70" fmla="*/ 7706527 w 7777150"/>
              <a:gd name="connsiteY70" fmla="*/ 5905312 h 7718664"/>
              <a:gd name="connsiteX71" fmla="*/ 7644000 w 7777150"/>
              <a:gd name="connsiteY71" fmla="*/ 5985706 h 7718664"/>
              <a:gd name="connsiteX72" fmla="*/ 7685686 w 7777150"/>
              <a:gd name="connsiteY72" fmla="*/ 5902333 h 7718664"/>
              <a:gd name="connsiteX73" fmla="*/ 7721417 w 7777150"/>
              <a:gd name="connsiteY73" fmla="*/ 5818960 h 7718664"/>
              <a:gd name="connsiteX74" fmla="*/ 7748213 w 7777150"/>
              <a:gd name="connsiteY74" fmla="*/ 5774298 h 7718664"/>
              <a:gd name="connsiteX75" fmla="*/ 2195719 w 7777150"/>
              <a:gd name="connsiteY75" fmla="*/ 7067587 h 7718664"/>
              <a:gd name="connsiteX76" fmla="*/ 2195748 w 7777150"/>
              <a:gd name="connsiteY76" fmla="*/ 7068434 h 7718664"/>
              <a:gd name="connsiteX77" fmla="*/ 2205804 w 7777150"/>
              <a:gd name="connsiteY77" fmla="*/ 7080606 h 7718664"/>
              <a:gd name="connsiteX78" fmla="*/ 2206911 w 7777150"/>
              <a:gd name="connsiteY78" fmla="*/ 7075504 h 7718664"/>
              <a:gd name="connsiteX79" fmla="*/ 1840668 w 7777150"/>
              <a:gd name="connsiteY79" fmla="*/ 7143991 h 7718664"/>
              <a:gd name="connsiteX80" fmla="*/ 2043145 w 7777150"/>
              <a:gd name="connsiteY80" fmla="*/ 7257140 h 7718664"/>
              <a:gd name="connsiteX81" fmla="*/ 2084831 w 7777150"/>
              <a:gd name="connsiteY81" fmla="*/ 7304781 h 7718664"/>
              <a:gd name="connsiteX82" fmla="*/ 1989548 w 7777150"/>
              <a:gd name="connsiteY82" fmla="*/ 7254160 h 7718664"/>
              <a:gd name="connsiteX83" fmla="*/ 1918086 w 7777150"/>
              <a:gd name="connsiteY83" fmla="*/ 7209498 h 7718664"/>
              <a:gd name="connsiteX84" fmla="*/ 1840668 w 7777150"/>
              <a:gd name="connsiteY84" fmla="*/ 7143991 h 7718664"/>
              <a:gd name="connsiteX85" fmla="*/ 7574028 w 7777150"/>
              <a:gd name="connsiteY85" fmla="*/ 5576942 h 7718664"/>
              <a:gd name="connsiteX86" fmla="*/ 7562090 w 7777150"/>
              <a:gd name="connsiteY86" fmla="*/ 5594186 h 7718664"/>
              <a:gd name="connsiteX87" fmla="*/ 7533457 w 7777150"/>
              <a:gd name="connsiteY87" fmla="*/ 5631001 h 7718664"/>
              <a:gd name="connsiteX88" fmla="*/ 7503173 w 7777150"/>
              <a:gd name="connsiteY88" fmla="*/ 5679289 h 7718664"/>
              <a:gd name="connsiteX89" fmla="*/ 7495119 w 7777150"/>
              <a:gd name="connsiteY89" fmla="*/ 5690923 h 7718664"/>
              <a:gd name="connsiteX90" fmla="*/ 7456410 w 7777150"/>
              <a:gd name="connsiteY90" fmla="*/ 5762384 h 7718664"/>
              <a:gd name="connsiteX91" fmla="*/ 7417702 w 7777150"/>
              <a:gd name="connsiteY91" fmla="*/ 5827891 h 7718664"/>
              <a:gd name="connsiteX92" fmla="*/ 7325396 w 7777150"/>
              <a:gd name="connsiteY92" fmla="*/ 5949974 h 7718664"/>
              <a:gd name="connsiteX93" fmla="*/ 7292334 w 7777150"/>
              <a:gd name="connsiteY93" fmla="*/ 6001613 h 7718664"/>
              <a:gd name="connsiteX94" fmla="*/ 7279949 w 7777150"/>
              <a:gd name="connsiteY94" fmla="*/ 6020421 h 7718664"/>
              <a:gd name="connsiteX95" fmla="*/ 7245002 w 7777150"/>
              <a:gd name="connsiteY95" fmla="*/ 6072054 h 7718664"/>
              <a:gd name="connsiteX96" fmla="*/ 7173540 w 7777150"/>
              <a:gd name="connsiteY96" fmla="*/ 6170317 h 7718664"/>
              <a:gd name="connsiteX97" fmla="*/ 7167581 w 7777150"/>
              <a:gd name="connsiteY97" fmla="*/ 6173958 h 7718664"/>
              <a:gd name="connsiteX98" fmla="*/ 7162704 w 7777150"/>
              <a:gd name="connsiteY98" fmla="*/ 6181183 h 7718664"/>
              <a:gd name="connsiteX99" fmla="*/ 7170561 w 7777150"/>
              <a:gd name="connsiteY99" fmla="*/ 6176272 h 7718664"/>
              <a:gd name="connsiteX100" fmla="*/ 7242022 w 7777150"/>
              <a:gd name="connsiteY100" fmla="*/ 6078013 h 7718664"/>
              <a:gd name="connsiteX101" fmla="*/ 7279949 w 7777150"/>
              <a:gd name="connsiteY101" fmla="*/ 6020421 h 7718664"/>
              <a:gd name="connsiteX102" fmla="*/ 7286316 w 7777150"/>
              <a:gd name="connsiteY102" fmla="*/ 6011014 h 7718664"/>
              <a:gd name="connsiteX103" fmla="*/ 7292334 w 7777150"/>
              <a:gd name="connsiteY103" fmla="*/ 6001613 h 7718664"/>
              <a:gd name="connsiteX104" fmla="*/ 7322420 w 7777150"/>
              <a:gd name="connsiteY104" fmla="*/ 5955930 h 7718664"/>
              <a:gd name="connsiteX105" fmla="*/ 7414723 w 7777150"/>
              <a:gd name="connsiteY105" fmla="*/ 5833850 h 7718664"/>
              <a:gd name="connsiteX106" fmla="*/ 7453434 w 7777150"/>
              <a:gd name="connsiteY106" fmla="*/ 5768343 h 7718664"/>
              <a:gd name="connsiteX107" fmla="*/ 7492141 w 7777150"/>
              <a:gd name="connsiteY107" fmla="*/ 5696881 h 7718664"/>
              <a:gd name="connsiteX108" fmla="*/ 7503173 w 7777150"/>
              <a:gd name="connsiteY108" fmla="*/ 5679289 h 7718664"/>
              <a:gd name="connsiteX109" fmla="*/ 7562090 w 7777150"/>
              <a:gd name="connsiteY109" fmla="*/ 5594186 h 7718664"/>
              <a:gd name="connsiteX110" fmla="*/ 7572537 w 7777150"/>
              <a:gd name="connsiteY110" fmla="*/ 5580753 h 7718664"/>
              <a:gd name="connsiteX111" fmla="*/ 7695610 w 7777150"/>
              <a:gd name="connsiteY111" fmla="*/ 5469390 h 7718664"/>
              <a:gd name="connsiteX112" fmla="*/ 7767960 w 7777150"/>
              <a:gd name="connsiteY112" fmla="*/ 5739403 h 7718664"/>
              <a:gd name="connsiteX113" fmla="*/ 7745237 w 7777150"/>
              <a:gd name="connsiteY113" fmla="*/ 5777274 h 7718664"/>
              <a:gd name="connsiteX114" fmla="*/ 7718437 w 7777150"/>
              <a:gd name="connsiteY114" fmla="*/ 5821936 h 7718664"/>
              <a:gd name="connsiteX115" fmla="*/ 7679730 w 7777150"/>
              <a:gd name="connsiteY115" fmla="*/ 5908288 h 7718664"/>
              <a:gd name="connsiteX116" fmla="*/ 7638044 w 7777150"/>
              <a:gd name="connsiteY116" fmla="*/ 5991660 h 7718664"/>
              <a:gd name="connsiteX117" fmla="*/ 7572537 w 7777150"/>
              <a:gd name="connsiteY117" fmla="*/ 6080989 h 7718664"/>
              <a:gd name="connsiteX118" fmla="*/ 7507030 w 7777150"/>
              <a:gd name="connsiteY118" fmla="*/ 6164361 h 7718664"/>
              <a:gd name="connsiteX119" fmla="*/ 7509759 w 7777150"/>
              <a:gd name="connsiteY119" fmla="*/ 6158741 h 7718664"/>
              <a:gd name="connsiteX120" fmla="*/ 7435565 w 7777150"/>
              <a:gd name="connsiteY120" fmla="*/ 6259644 h 7718664"/>
              <a:gd name="connsiteX121" fmla="*/ 7274774 w 7777150"/>
              <a:gd name="connsiteY121" fmla="*/ 6435324 h 7718664"/>
              <a:gd name="connsiteX122" fmla="*/ 7243120 w 7777150"/>
              <a:gd name="connsiteY122" fmla="*/ 6484028 h 7718664"/>
              <a:gd name="connsiteX123" fmla="*/ 7274775 w 7777150"/>
              <a:gd name="connsiteY123" fmla="*/ 6438299 h 7718664"/>
              <a:gd name="connsiteX124" fmla="*/ 7435564 w 7777150"/>
              <a:gd name="connsiteY124" fmla="*/ 6262620 h 7718664"/>
              <a:gd name="connsiteX125" fmla="*/ 7313485 w 7777150"/>
              <a:gd name="connsiteY125" fmla="*/ 6447231 h 7718664"/>
              <a:gd name="connsiteX126" fmla="*/ 7250582 w 7777150"/>
              <a:gd name="connsiteY126" fmla="*/ 6513113 h 7718664"/>
              <a:gd name="connsiteX127" fmla="*/ 7200087 w 7777150"/>
              <a:gd name="connsiteY127" fmla="*/ 6550232 h 7718664"/>
              <a:gd name="connsiteX128" fmla="*/ 7197357 w 7777150"/>
              <a:gd name="connsiteY128" fmla="*/ 6554428 h 7718664"/>
              <a:gd name="connsiteX129" fmla="*/ 7165787 w 7777150"/>
              <a:gd name="connsiteY129" fmla="*/ 6578714 h 7718664"/>
              <a:gd name="connsiteX130" fmla="*/ 7164606 w 7777150"/>
              <a:gd name="connsiteY130" fmla="*/ 6587180 h 7718664"/>
              <a:gd name="connsiteX131" fmla="*/ 7118751 w 7777150"/>
              <a:gd name="connsiteY131" fmla="*/ 6636309 h 7718664"/>
              <a:gd name="connsiteX132" fmla="*/ 6989132 w 7777150"/>
              <a:gd name="connsiteY132" fmla="*/ 6671040 h 7718664"/>
              <a:gd name="connsiteX133" fmla="*/ 7013864 w 7777150"/>
              <a:gd name="connsiteY133" fmla="*/ 6649337 h 7718664"/>
              <a:gd name="connsiteX134" fmla="*/ 7066343 w 7777150"/>
              <a:gd name="connsiteY134" fmla="*/ 6599090 h 7718664"/>
              <a:gd name="connsiteX135" fmla="*/ 7111009 w 7777150"/>
              <a:gd name="connsiteY135" fmla="*/ 6524651 h 7718664"/>
              <a:gd name="connsiteX136" fmla="*/ 7175165 w 7777150"/>
              <a:gd name="connsiteY136" fmla="*/ 6465841 h 7718664"/>
              <a:gd name="connsiteX137" fmla="*/ 7175681 w 7777150"/>
              <a:gd name="connsiteY137" fmla="*/ 6462146 h 7718664"/>
              <a:gd name="connsiteX138" fmla="*/ 7113987 w 7777150"/>
              <a:gd name="connsiteY138" fmla="*/ 6518697 h 7718664"/>
              <a:gd name="connsiteX139" fmla="*/ 7069322 w 7777150"/>
              <a:gd name="connsiteY139" fmla="*/ 6593135 h 7718664"/>
              <a:gd name="connsiteX140" fmla="*/ 7016843 w 7777150"/>
              <a:gd name="connsiteY140" fmla="*/ 6643382 h 7718664"/>
              <a:gd name="connsiteX141" fmla="*/ 6983652 w 7777150"/>
              <a:gd name="connsiteY141" fmla="*/ 6672509 h 7718664"/>
              <a:gd name="connsiteX142" fmla="*/ 6761122 w 7777150"/>
              <a:gd name="connsiteY142" fmla="*/ 6732136 h 7718664"/>
              <a:gd name="connsiteX143" fmla="*/ 6831115 w 7777150"/>
              <a:gd name="connsiteY143" fmla="*/ 6682462 h 7718664"/>
              <a:gd name="connsiteX144" fmla="*/ 6917467 w 7777150"/>
              <a:gd name="connsiteY144" fmla="*/ 6593134 h 7718664"/>
              <a:gd name="connsiteX145" fmla="*/ 6914488 w 7777150"/>
              <a:gd name="connsiteY145" fmla="*/ 6581224 h 7718664"/>
              <a:gd name="connsiteX146" fmla="*/ 6997860 w 7777150"/>
              <a:gd name="connsiteY146" fmla="*/ 6488921 h 7718664"/>
              <a:gd name="connsiteX147" fmla="*/ 7048480 w 7777150"/>
              <a:gd name="connsiteY147" fmla="*/ 6447234 h 7718664"/>
              <a:gd name="connsiteX148" fmla="*/ 7081233 w 7777150"/>
              <a:gd name="connsiteY148" fmla="*/ 6405548 h 7718664"/>
              <a:gd name="connsiteX149" fmla="*/ 7111008 w 7777150"/>
              <a:gd name="connsiteY149" fmla="*/ 6363862 h 7718664"/>
              <a:gd name="connsiteX150" fmla="*/ 7197360 w 7777150"/>
              <a:gd name="connsiteY150" fmla="*/ 6262624 h 7718664"/>
              <a:gd name="connsiteX151" fmla="*/ 7277754 w 7777150"/>
              <a:gd name="connsiteY151" fmla="*/ 6158406 h 7718664"/>
              <a:gd name="connsiteX152" fmla="*/ 7399836 w 7777150"/>
              <a:gd name="connsiteY152" fmla="*/ 5973795 h 7718664"/>
              <a:gd name="connsiteX153" fmla="*/ 7510006 w 7777150"/>
              <a:gd name="connsiteY153" fmla="*/ 5786208 h 7718664"/>
              <a:gd name="connsiteX154" fmla="*/ 7596358 w 7777150"/>
              <a:gd name="connsiteY154" fmla="*/ 5646260 h 7718664"/>
              <a:gd name="connsiteX155" fmla="*/ 7676751 w 7777150"/>
              <a:gd name="connsiteY155" fmla="*/ 5503336 h 7718664"/>
              <a:gd name="connsiteX156" fmla="*/ 7636506 w 7777150"/>
              <a:gd name="connsiteY156" fmla="*/ 5248812 h 7718664"/>
              <a:gd name="connsiteX157" fmla="*/ 7659314 w 7777150"/>
              <a:gd name="connsiteY157" fmla="*/ 5333933 h 7718664"/>
              <a:gd name="connsiteX158" fmla="*/ 7617200 w 7777150"/>
              <a:gd name="connsiteY158" fmla="*/ 5408052 h 7718664"/>
              <a:gd name="connsiteX159" fmla="*/ 7615871 w 7777150"/>
              <a:gd name="connsiteY159" fmla="*/ 5411110 h 7718664"/>
              <a:gd name="connsiteX160" fmla="*/ 7659444 w 7777150"/>
              <a:gd name="connsiteY160" fmla="*/ 5334418 h 7718664"/>
              <a:gd name="connsiteX161" fmla="*/ 7691259 w 7777150"/>
              <a:gd name="connsiteY161" fmla="*/ 5453153 h 7718664"/>
              <a:gd name="connsiteX162" fmla="*/ 7688661 w 7777150"/>
              <a:gd name="connsiteY162" fmla="*/ 5458673 h 7718664"/>
              <a:gd name="connsiteX163" fmla="*/ 7658886 w 7777150"/>
              <a:gd name="connsiteY163" fmla="*/ 5512270 h 7718664"/>
              <a:gd name="connsiteX164" fmla="*/ 7578492 w 7777150"/>
              <a:gd name="connsiteY164" fmla="*/ 5655195 h 7718664"/>
              <a:gd name="connsiteX165" fmla="*/ 7492140 w 7777150"/>
              <a:gd name="connsiteY165" fmla="*/ 5795139 h 7718664"/>
              <a:gd name="connsiteX166" fmla="*/ 7381971 w 7777150"/>
              <a:gd name="connsiteY166" fmla="*/ 5982730 h 7718664"/>
              <a:gd name="connsiteX167" fmla="*/ 7259888 w 7777150"/>
              <a:gd name="connsiteY167" fmla="*/ 6167341 h 7718664"/>
              <a:gd name="connsiteX168" fmla="*/ 7179495 w 7777150"/>
              <a:gd name="connsiteY168" fmla="*/ 6271554 h 7718664"/>
              <a:gd name="connsiteX169" fmla="*/ 7093143 w 7777150"/>
              <a:gd name="connsiteY169" fmla="*/ 6372792 h 7718664"/>
              <a:gd name="connsiteX170" fmla="*/ 7063367 w 7777150"/>
              <a:gd name="connsiteY170" fmla="*/ 6414479 h 7718664"/>
              <a:gd name="connsiteX171" fmla="*/ 7030615 w 7777150"/>
              <a:gd name="connsiteY171" fmla="*/ 6456165 h 7718664"/>
              <a:gd name="connsiteX172" fmla="*/ 6979994 w 7777150"/>
              <a:gd name="connsiteY172" fmla="*/ 6497851 h 7718664"/>
              <a:gd name="connsiteX173" fmla="*/ 6897207 w 7777150"/>
              <a:gd name="connsiteY173" fmla="*/ 6589515 h 7718664"/>
              <a:gd name="connsiteX174" fmla="*/ 6899598 w 7777150"/>
              <a:gd name="connsiteY174" fmla="*/ 6599089 h 7718664"/>
              <a:gd name="connsiteX175" fmla="*/ 6813249 w 7777150"/>
              <a:gd name="connsiteY175" fmla="*/ 6688418 h 7718664"/>
              <a:gd name="connsiteX176" fmla="*/ 6745897 w 7777150"/>
              <a:gd name="connsiteY176" fmla="*/ 6736215 h 7718664"/>
              <a:gd name="connsiteX177" fmla="*/ 6404257 w 7777150"/>
              <a:gd name="connsiteY177" fmla="*/ 6827757 h 7718664"/>
              <a:gd name="connsiteX178" fmla="*/ 6411273 w 7777150"/>
              <a:gd name="connsiteY178" fmla="*/ 6822407 h 7718664"/>
              <a:gd name="connsiteX179" fmla="*/ 6467849 w 7777150"/>
              <a:gd name="connsiteY179" fmla="*/ 6786676 h 7718664"/>
              <a:gd name="connsiteX180" fmla="*/ 6613749 w 7777150"/>
              <a:gd name="connsiteY180" fmla="*/ 6676507 h 7718664"/>
              <a:gd name="connsiteX181" fmla="*/ 6717966 w 7777150"/>
              <a:gd name="connsiteY181" fmla="*/ 6578245 h 7718664"/>
              <a:gd name="connsiteX182" fmla="*/ 6834091 w 7777150"/>
              <a:gd name="connsiteY182" fmla="*/ 6479986 h 7718664"/>
              <a:gd name="connsiteX183" fmla="*/ 7185447 w 7777150"/>
              <a:gd name="connsiteY183" fmla="*/ 6083964 h 7718664"/>
              <a:gd name="connsiteX184" fmla="*/ 7233801 w 7777150"/>
              <a:gd name="connsiteY184" fmla="*/ 6001764 h 7718664"/>
              <a:gd name="connsiteX185" fmla="*/ 7236067 w 7777150"/>
              <a:gd name="connsiteY185" fmla="*/ 5994637 h 7718664"/>
              <a:gd name="connsiteX186" fmla="*/ 7313485 w 7777150"/>
              <a:gd name="connsiteY186" fmla="*/ 5875533 h 7718664"/>
              <a:gd name="connsiteX187" fmla="*/ 7337306 w 7777150"/>
              <a:gd name="connsiteY187" fmla="*/ 5839802 h 7718664"/>
              <a:gd name="connsiteX188" fmla="*/ 7368979 w 7777150"/>
              <a:gd name="connsiteY188" fmla="*/ 5795871 h 7718664"/>
              <a:gd name="connsiteX189" fmla="*/ 7378992 w 7777150"/>
              <a:gd name="connsiteY189" fmla="*/ 5777274 h 7718664"/>
              <a:gd name="connsiteX190" fmla="*/ 7441520 w 7777150"/>
              <a:gd name="connsiteY190" fmla="*/ 5670081 h 7718664"/>
              <a:gd name="connsiteX191" fmla="*/ 7563603 w 7777150"/>
              <a:gd name="connsiteY191" fmla="*/ 5416984 h 7718664"/>
              <a:gd name="connsiteX192" fmla="*/ 7619804 w 7777150"/>
              <a:gd name="connsiteY192" fmla="*/ 5285970 h 7718664"/>
              <a:gd name="connsiteX193" fmla="*/ 1438185 w 7777150"/>
              <a:gd name="connsiteY193" fmla="*/ 6830951 h 7718664"/>
              <a:gd name="connsiteX194" fmla="*/ 1449489 w 7777150"/>
              <a:gd name="connsiteY194" fmla="*/ 6840648 h 7718664"/>
              <a:gd name="connsiteX195" fmla="*/ 1453350 w 7777150"/>
              <a:gd name="connsiteY195" fmla="*/ 6842615 h 7718664"/>
              <a:gd name="connsiteX196" fmla="*/ 1486096 w 7777150"/>
              <a:gd name="connsiteY196" fmla="*/ 6491655 h 7718664"/>
              <a:gd name="connsiteX197" fmla="*/ 1491992 w 7777150"/>
              <a:gd name="connsiteY197" fmla="*/ 6498836 h 7718664"/>
              <a:gd name="connsiteX198" fmla="*/ 1492288 w 7777150"/>
              <a:gd name="connsiteY198" fmla="*/ 6497852 h 7718664"/>
              <a:gd name="connsiteX199" fmla="*/ 1195061 w 7777150"/>
              <a:gd name="connsiteY199" fmla="*/ 6558794 h 7718664"/>
              <a:gd name="connsiteX200" fmla="*/ 1307518 w 7777150"/>
              <a:gd name="connsiteY200" fmla="*/ 6691203 h 7718664"/>
              <a:gd name="connsiteX201" fmla="*/ 1218350 w 7777150"/>
              <a:gd name="connsiteY201" fmla="*/ 6584200 h 7718664"/>
              <a:gd name="connsiteX202" fmla="*/ 1045653 w 7777150"/>
              <a:gd name="connsiteY202" fmla="*/ 6423410 h 7718664"/>
              <a:gd name="connsiteX203" fmla="*/ 1123070 w 7777150"/>
              <a:gd name="connsiteY203" fmla="*/ 6474031 h 7718664"/>
              <a:gd name="connsiteX204" fmla="*/ 1126871 w 7777150"/>
              <a:gd name="connsiteY204" fmla="*/ 6478507 h 7718664"/>
              <a:gd name="connsiteX205" fmla="*/ 1162149 w 7777150"/>
              <a:gd name="connsiteY205" fmla="*/ 6486313 h 7718664"/>
              <a:gd name="connsiteX206" fmla="*/ 1242171 w 7777150"/>
              <a:gd name="connsiteY206" fmla="*/ 6560379 h 7718664"/>
              <a:gd name="connsiteX207" fmla="*/ 1352343 w 7777150"/>
              <a:gd name="connsiteY207" fmla="*/ 6649708 h 7718664"/>
              <a:gd name="connsiteX208" fmla="*/ 1399985 w 7777150"/>
              <a:gd name="connsiteY208" fmla="*/ 6715214 h 7718664"/>
              <a:gd name="connsiteX209" fmla="*/ 1426782 w 7777150"/>
              <a:gd name="connsiteY209" fmla="*/ 6747970 h 7718664"/>
              <a:gd name="connsiteX210" fmla="*/ 1539930 w 7777150"/>
              <a:gd name="connsiteY210" fmla="*/ 6843252 h 7718664"/>
              <a:gd name="connsiteX211" fmla="*/ 1539890 w 7777150"/>
              <a:gd name="connsiteY211" fmla="*/ 6843288 h 7718664"/>
              <a:gd name="connsiteX212" fmla="*/ 1507178 w 7777150"/>
              <a:gd name="connsiteY212" fmla="*/ 6870049 h 7718664"/>
              <a:gd name="connsiteX213" fmla="*/ 1401804 w 7777150"/>
              <a:gd name="connsiteY213" fmla="*/ 6752965 h 7718664"/>
              <a:gd name="connsiteX214" fmla="*/ 1397009 w 7777150"/>
              <a:gd name="connsiteY214" fmla="*/ 6753924 h 7718664"/>
              <a:gd name="connsiteX215" fmla="*/ 1496727 w 7777150"/>
              <a:gd name="connsiteY215" fmla="*/ 6864723 h 7718664"/>
              <a:gd name="connsiteX216" fmla="*/ 1507178 w 7777150"/>
              <a:gd name="connsiteY216" fmla="*/ 6870049 h 7718664"/>
              <a:gd name="connsiteX217" fmla="*/ 1523554 w 7777150"/>
              <a:gd name="connsiteY217" fmla="*/ 6857768 h 7718664"/>
              <a:gd name="connsiteX218" fmla="*/ 1539890 w 7777150"/>
              <a:gd name="connsiteY218" fmla="*/ 6843288 h 7718664"/>
              <a:gd name="connsiteX219" fmla="*/ 1539933 w 7777150"/>
              <a:gd name="connsiteY219" fmla="*/ 6843252 h 7718664"/>
              <a:gd name="connsiteX220" fmla="*/ 1822803 w 7777150"/>
              <a:gd name="connsiteY220" fmla="*/ 7066570 h 7718664"/>
              <a:gd name="connsiteX221" fmla="*/ 1766230 w 7777150"/>
              <a:gd name="connsiteY221" fmla="*/ 7084436 h 7718664"/>
              <a:gd name="connsiteX222" fmla="*/ 1787072 w 7777150"/>
              <a:gd name="connsiteY222" fmla="*/ 7099325 h 7718664"/>
              <a:gd name="connsiteX223" fmla="*/ 1703699 w 7777150"/>
              <a:gd name="connsiteY223" fmla="*/ 7102302 h 7718664"/>
              <a:gd name="connsiteX224" fmla="*/ 1650102 w 7777150"/>
              <a:gd name="connsiteY224" fmla="*/ 7066570 h 7718664"/>
              <a:gd name="connsiteX225" fmla="*/ 1599485 w 7777150"/>
              <a:gd name="connsiteY225" fmla="*/ 7027863 h 7718664"/>
              <a:gd name="connsiteX226" fmla="*/ 1474426 w 7777150"/>
              <a:gd name="connsiteY226" fmla="*/ 6923646 h 7718664"/>
              <a:gd name="connsiteX227" fmla="*/ 1358298 w 7777150"/>
              <a:gd name="connsiteY227" fmla="*/ 6819431 h 7718664"/>
              <a:gd name="connsiteX228" fmla="*/ 1251105 w 7777150"/>
              <a:gd name="connsiteY228" fmla="*/ 6715214 h 7718664"/>
              <a:gd name="connsiteX229" fmla="*/ 1200487 w 7777150"/>
              <a:gd name="connsiteY229" fmla="*/ 6664597 h 7718664"/>
              <a:gd name="connsiteX230" fmla="*/ 1152846 w 7777150"/>
              <a:gd name="connsiteY230" fmla="*/ 6611000 h 7718664"/>
              <a:gd name="connsiteX231" fmla="*/ 1170712 w 7777150"/>
              <a:gd name="connsiteY231" fmla="*/ 6587180 h 7718664"/>
              <a:gd name="connsiteX232" fmla="*/ 1230264 w 7777150"/>
              <a:gd name="connsiteY232" fmla="*/ 6640776 h 7718664"/>
              <a:gd name="connsiteX233" fmla="*/ 1295770 w 7777150"/>
              <a:gd name="connsiteY233" fmla="*/ 6691393 h 7718664"/>
              <a:gd name="connsiteX234" fmla="*/ 1376164 w 7777150"/>
              <a:gd name="connsiteY234" fmla="*/ 6777746 h 7718664"/>
              <a:gd name="connsiteX235" fmla="*/ 1382998 w 7777150"/>
              <a:gd name="connsiteY235" fmla="*/ 6783606 h 7718664"/>
              <a:gd name="connsiteX236" fmla="*/ 1295770 w 7777150"/>
              <a:gd name="connsiteY236" fmla="*/ 6691393 h 7718664"/>
              <a:gd name="connsiteX237" fmla="*/ 1233240 w 7777150"/>
              <a:gd name="connsiteY237" fmla="*/ 6640776 h 7718664"/>
              <a:gd name="connsiteX238" fmla="*/ 1173688 w 7777150"/>
              <a:gd name="connsiteY238" fmla="*/ 6587179 h 7718664"/>
              <a:gd name="connsiteX239" fmla="*/ 1108180 w 7777150"/>
              <a:gd name="connsiteY239" fmla="*/ 6506783 h 7718664"/>
              <a:gd name="connsiteX240" fmla="*/ 1045653 w 7777150"/>
              <a:gd name="connsiteY240" fmla="*/ 6423410 h 7718664"/>
              <a:gd name="connsiteX241" fmla="*/ 419367 w 7777150"/>
              <a:gd name="connsiteY241" fmla="*/ 2532692 h 7718664"/>
              <a:gd name="connsiteX242" fmla="*/ 420849 w 7777150"/>
              <a:gd name="connsiteY242" fmla="*/ 2533433 h 7718664"/>
              <a:gd name="connsiteX243" fmla="*/ 420989 w 7777150"/>
              <a:gd name="connsiteY243" fmla="*/ 2533017 h 7718664"/>
              <a:gd name="connsiteX244" fmla="*/ 599014 w 7777150"/>
              <a:gd name="connsiteY244" fmla="*/ 2105903 h 7718664"/>
              <a:gd name="connsiteX245" fmla="*/ 533506 w 7777150"/>
              <a:gd name="connsiteY245" fmla="*/ 2227983 h 7718664"/>
              <a:gd name="connsiteX246" fmla="*/ 509686 w 7777150"/>
              <a:gd name="connsiteY246" fmla="*/ 2251804 h 7718664"/>
              <a:gd name="connsiteX247" fmla="*/ 506708 w 7777150"/>
              <a:gd name="connsiteY247" fmla="*/ 2254409 h 7718664"/>
              <a:gd name="connsiteX248" fmla="*/ 506574 w 7777150"/>
              <a:gd name="connsiteY248" fmla="*/ 2254516 h 7718664"/>
              <a:gd name="connsiteX249" fmla="*/ 479910 w 7777150"/>
              <a:gd name="connsiteY249" fmla="*/ 2272649 h 7718664"/>
              <a:gd name="connsiteX250" fmla="*/ 479782 w 7777150"/>
              <a:gd name="connsiteY250" fmla="*/ 2275500 h 7718664"/>
              <a:gd name="connsiteX251" fmla="*/ 474599 w 7777150"/>
              <a:gd name="connsiteY251" fmla="*/ 2389489 h 7718664"/>
              <a:gd name="connsiteX252" fmla="*/ 474749 w 7777150"/>
              <a:gd name="connsiteY252" fmla="*/ 2389217 h 7718664"/>
              <a:gd name="connsiteX253" fmla="*/ 479910 w 7777150"/>
              <a:gd name="connsiteY253" fmla="*/ 2275624 h 7718664"/>
              <a:gd name="connsiteX254" fmla="*/ 506574 w 7777150"/>
              <a:gd name="connsiteY254" fmla="*/ 2254516 h 7718664"/>
              <a:gd name="connsiteX255" fmla="*/ 507824 w 7777150"/>
              <a:gd name="connsiteY255" fmla="*/ 2253665 h 7718664"/>
              <a:gd name="connsiteX256" fmla="*/ 509686 w 7777150"/>
              <a:gd name="connsiteY256" fmla="*/ 2251804 h 7718664"/>
              <a:gd name="connsiteX257" fmla="*/ 533507 w 7777150"/>
              <a:gd name="connsiteY257" fmla="*/ 2230959 h 7718664"/>
              <a:gd name="connsiteX258" fmla="*/ 599014 w 7777150"/>
              <a:gd name="connsiteY258" fmla="*/ 2108879 h 7718664"/>
              <a:gd name="connsiteX259" fmla="*/ 601246 w 7777150"/>
              <a:gd name="connsiteY259" fmla="*/ 2110368 h 7718664"/>
              <a:gd name="connsiteX260" fmla="*/ 602362 w 7777150"/>
              <a:gd name="connsiteY260" fmla="*/ 2108135 h 7718664"/>
              <a:gd name="connsiteX261" fmla="*/ 634742 w 7777150"/>
              <a:gd name="connsiteY261" fmla="*/ 1846851 h 7718664"/>
              <a:gd name="connsiteX262" fmla="*/ 593055 w 7777150"/>
              <a:gd name="connsiteY262" fmla="*/ 1876627 h 7718664"/>
              <a:gd name="connsiteX263" fmla="*/ 530528 w 7777150"/>
              <a:gd name="connsiteY263" fmla="*/ 2007641 h 7718664"/>
              <a:gd name="connsiteX264" fmla="*/ 544832 w 7777150"/>
              <a:gd name="connsiteY264" fmla="*/ 2019086 h 7718664"/>
              <a:gd name="connsiteX265" fmla="*/ 545298 w 7777150"/>
              <a:gd name="connsiteY265" fmla="*/ 2017076 h 7718664"/>
              <a:gd name="connsiteX266" fmla="*/ 533507 w 7777150"/>
              <a:gd name="connsiteY266" fmla="*/ 2007641 h 7718664"/>
              <a:gd name="connsiteX267" fmla="*/ 596034 w 7777150"/>
              <a:gd name="connsiteY267" fmla="*/ 1876627 h 7718664"/>
              <a:gd name="connsiteX268" fmla="*/ 632947 w 7777150"/>
              <a:gd name="connsiteY268" fmla="*/ 1850262 h 7718664"/>
              <a:gd name="connsiteX269" fmla="*/ 864018 w 7777150"/>
              <a:gd name="connsiteY269" fmla="*/ 1677130 h 7718664"/>
              <a:gd name="connsiteX270" fmla="*/ 860257 w 7777150"/>
              <a:gd name="connsiteY270" fmla="*/ 1680141 h 7718664"/>
              <a:gd name="connsiteX271" fmla="*/ 844293 w 7777150"/>
              <a:gd name="connsiteY271" fmla="*/ 1741521 h 7718664"/>
              <a:gd name="connsiteX272" fmla="*/ 834242 w 7777150"/>
              <a:gd name="connsiteY272" fmla="*/ 1772413 h 7718664"/>
              <a:gd name="connsiteX273" fmla="*/ 560303 w 7777150"/>
              <a:gd name="connsiteY273" fmla="*/ 2272649 h 7718664"/>
              <a:gd name="connsiteX274" fmla="*/ 521593 w 7777150"/>
              <a:gd name="connsiteY274" fmla="*/ 2394728 h 7718664"/>
              <a:gd name="connsiteX275" fmla="*/ 485862 w 7777150"/>
              <a:gd name="connsiteY275" fmla="*/ 2519787 h 7718664"/>
              <a:gd name="connsiteX276" fmla="*/ 408444 w 7777150"/>
              <a:gd name="connsiteY276" fmla="*/ 2781816 h 7718664"/>
              <a:gd name="connsiteX277" fmla="*/ 357827 w 7777150"/>
              <a:gd name="connsiteY277" fmla="*/ 2960471 h 7718664"/>
              <a:gd name="connsiteX278" fmla="*/ 334006 w 7777150"/>
              <a:gd name="connsiteY278" fmla="*/ 3094464 h 7718664"/>
              <a:gd name="connsiteX279" fmla="*/ 322096 w 7777150"/>
              <a:gd name="connsiteY279" fmla="*/ 3162947 h 7718664"/>
              <a:gd name="connsiteX280" fmla="*/ 313161 w 7777150"/>
              <a:gd name="connsiteY280" fmla="*/ 3231434 h 7718664"/>
              <a:gd name="connsiteX281" fmla="*/ 286365 w 7777150"/>
              <a:gd name="connsiteY281" fmla="*/ 3416044 h 7718664"/>
              <a:gd name="connsiteX282" fmla="*/ 277431 w 7777150"/>
              <a:gd name="connsiteY282" fmla="*/ 3529193 h 7718664"/>
              <a:gd name="connsiteX283" fmla="*/ 292320 w 7777150"/>
              <a:gd name="connsiteY283" fmla="*/ 3648297 h 7718664"/>
              <a:gd name="connsiteX284" fmla="*/ 299297 w 7777150"/>
              <a:gd name="connsiteY284" fmla="*/ 3583399 h 7718664"/>
              <a:gd name="connsiteX285" fmla="*/ 298275 w 7777150"/>
              <a:gd name="connsiteY285" fmla="*/ 3561945 h 7718664"/>
              <a:gd name="connsiteX286" fmla="*/ 310185 w 7777150"/>
              <a:gd name="connsiteY286" fmla="*/ 3436886 h 7718664"/>
              <a:gd name="connsiteX287" fmla="*/ 336982 w 7777150"/>
              <a:gd name="connsiteY287" fmla="*/ 3252275 h 7718664"/>
              <a:gd name="connsiteX288" fmla="*/ 358237 w 7777150"/>
              <a:gd name="connsiteY288" fmla="*/ 3226770 h 7718664"/>
              <a:gd name="connsiteX289" fmla="*/ 389100 w 7777150"/>
              <a:gd name="connsiteY289" fmla="*/ 3020223 h 7718664"/>
              <a:gd name="connsiteX290" fmla="*/ 387603 w 7777150"/>
              <a:gd name="connsiteY290" fmla="*/ 2984292 h 7718664"/>
              <a:gd name="connsiteX291" fmla="*/ 417019 w 7777150"/>
              <a:gd name="connsiteY291" fmla="*/ 2899960 h 7718664"/>
              <a:gd name="connsiteX292" fmla="*/ 434522 w 7777150"/>
              <a:gd name="connsiteY292" fmla="*/ 2829157 h 7718664"/>
              <a:gd name="connsiteX293" fmla="*/ 429289 w 7777150"/>
              <a:gd name="connsiteY293" fmla="*/ 2841367 h 7718664"/>
              <a:gd name="connsiteX294" fmla="*/ 411424 w 7777150"/>
              <a:gd name="connsiteY294" fmla="*/ 2835412 h 7718664"/>
              <a:gd name="connsiteX295" fmla="*/ 366758 w 7777150"/>
              <a:gd name="connsiteY295" fmla="*/ 2963450 h 7718664"/>
              <a:gd name="connsiteX296" fmla="*/ 369737 w 7777150"/>
              <a:gd name="connsiteY296" fmla="*/ 3034913 h 7718664"/>
              <a:gd name="connsiteX297" fmla="*/ 348893 w 7777150"/>
              <a:gd name="connsiteY297" fmla="*/ 3171882 h 7718664"/>
              <a:gd name="connsiteX298" fmla="*/ 345917 w 7777150"/>
              <a:gd name="connsiteY298" fmla="*/ 3195703 h 7718664"/>
              <a:gd name="connsiteX299" fmla="*/ 316141 w 7777150"/>
              <a:gd name="connsiteY299" fmla="*/ 3231434 h 7718664"/>
              <a:gd name="connsiteX300" fmla="*/ 325072 w 7777150"/>
              <a:gd name="connsiteY300" fmla="*/ 3162947 h 7718664"/>
              <a:gd name="connsiteX301" fmla="*/ 336982 w 7777150"/>
              <a:gd name="connsiteY301" fmla="*/ 3094464 h 7718664"/>
              <a:gd name="connsiteX302" fmla="*/ 360803 w 7777150"/>
              <a:gd name="connsiteY302" fmla="*/ 2960471 h 7718664"/>
              <a:gd name="connsiteX303" fmla="*/ 411424 w 7777150"/>
              <a:gd name="connsiteY303" fmla="*/ 2781816 h 7718664"/>
              <a:gd name="connsiteX304" fmla="*/ 488841 w 7777150"/>
              <a:gd name="connsiteY304" fmla="*/ 2519787 h 7718664"/>
              <a:gd name="connsiteX305" fmla="*/ 524572 w 7777150"/>
              <a:gd name="connsiteY305" fmla="*/ 2394728 h 7718664"/>
              <a:gd name="connsiteX306" fmla="*/ 563280 w 7777150"/>
              <a:gd name="connsiteY306" fmla="*/ 2272649 h 7718664"/>
              <a:gd name="connsiteX307" fmla="*/ 837218 w 7777150"/>
              <a:gd name="connsiteY307" fmla="*/ 1772413 h 7718664"/>
              <a:gd name="connsiteX308" fmla="*/ 864018 w 7777150"/>
              <a:gd name="connsiteY308" fmla="*/ 1677130 h 7718664"/>
              <a:gd name="connsiteX309" fmla="*/ 5842554 w 7777150"/>
              <a:gd name="connsiteY309" fmla="*/ 212154 h 7718664"/>
              <a:gd name="connsiteX310" fmla="*/ 5994410 w 7777150"/>
              <a:gd name="connsiteY310" fmla="*/ 280637 h 7718664"/>
              <a:gd name="connsiteX311" fmla="*/ 6059917 w 7777150"/>
              <a:gd name="connsiteY311" fmla="*/ 334234 h 7718664"/>
              <a:gd name="connsiteX312" fmla="*/ 5914016 w 7777150"/>
              <a:gd name="connsiteY312" fmla="*/ 262772 h 7718664"/>
              <a:gd name="connsiteX313" fmla="*/ 5842554 w 7777150"/>
              <a:gd name="connsiteY313" fmla="*/ 212154 h 7718664"/>
              <a:gd name="connsiteX314" fmla="*/ 917614 w 7777150"/>
              <a:gd name="connsiteY314" fmla="*/ 1379371 h 7718664"/>
              <a:gd name="connsiteX315" fmla="*/ 932501 w 7777150"/>
              <a:gd name="connsiteY315" fmla="*/ 1391281 h 7718664"/>
              <a:gd name="connsiteX316" fmla="*/ 932501 w 7777150"/>
              <a:gd name="connsiteY316" fmla="*/ 1391278 h 7718664"/>
              <a:gd name="connsiteX317" fmla="*/ 917618 w 7777150"/>
              <a:gd name="connsiteY317" fmla="*/ 1379371 h 7718664"/>
              <a:gd name="connsiteX318" fmla="*/ 5364411 w 7777150"/>
              <a:gd name="connsiteY318" fmla="*/ 6459 h 7718664"/>
              <a:gd name="connsiteX319" fmla="*/ 5388519 w 7777150"/>
              <a:gd name="connsiteY319" fmla="*/ 0 h 7718664"/>
              <a:gd name="connsiteX320" fmla="*/ 5400009 w 7777150"/>
              <a:gd name="connsiteY320" fmla="*/ 1487 h 7718664"/>
              <a:gd name="connsiteX321" fmla="*/ 5467377 w 7777150"/>
              <a:gd name="connsiteY321" fmla="*/ 21585 h 7718664"/>
              <a:gd name="connsiteX322" fmla="*/ 5634122 w 7777150"/>
              <a:gd name="connsiteY322" fmla="*/ 104958 h 7718664"/>
              <a:gd name="connsiteX323" fmla="*/ 5377863 w 7777150"/>
              <a:gd name="connsiteY323" fmla="*/ 16189 h 7718664"/>
              <a:gd name="connsiteX324" fmla="*/ 939465 w 7777150"/>
              <a:gd name="connsiteY324" fmla="*/ 1192120 h 7718664"/>
              <a:gd name="connsiteX325" fmla="*/ 989575 w 7777150"/>
              <a:gd name="connsiteY325" fmla="*/ 1178693 h 7718664"/>
              <a:gd name="connsiteX326" fmla="*/ 991590 w 7777150"/>
              <a:gd name="connsiteY326" fmla="*/ 1182987 h 7718664"/>
              <a:gd name="connsiteX327" fmla="*/ 984857 w 7777150"/>
              <a:gd name="connsiteY327" fmla="*/ 1201819 h 7718664"/>
              <a:gd name="connsiteX328" fmla="*/ 1013565 w 7777150"/>
              <a:gd name="connsiteY328" fmla="*/ 1172265 h 7718664"/>
              <a:gd name="connsiteX329" fmla="*/ 1103330 w 7777150"/>
              <a:gd name="connsiteY329" fmla="*/ 1148213 h 7718664"/>
              <a:gd name="connsiteX330" fmla="*/ 1033742 w 7777150"/>
              <a:gd name="connsiteY330" fmla="*/ 1224536 h 7718664"/>
              <a:gd name="connsiteX331" fmla="*/ 1048629 w 7777150"/>
              <a:gd name="connsiteY331" fmla="*/ 1242398 h 7718664"/>
              <a:gd name="connsiteX332" fmla="*/ 1048913 w 7777150"/>
              <a:gd name="connsiteY332" fmla="*/ 1242148 h 7718664"/>
              <a:gd name="connsiteX333" fmla="*/ 1036718 w 7777150"/>
              <a:gd name="connsiteY333" fmla="*/ 1227512 h 7718664"/>
              <a:gd name="connsiteX334" fmla="*/ 1083988 w 7777150"/>
              <a:gd name="connsiteY334" fmla="*/ 1176894 h 7718664"/>
              <a:gd name="connsiteX335" fmla="*/ 1111437 w 7777150"/>
              <a:gd name="connsiteY335" fmla="*/ 1146040 h 7718664"/>
              <a:gd name="connsiteX336" fmla="*/ 1250892 w 7777150"/>
              <a:gd name="connsiteY336" fmla="*/ 1108673 h 7718664"/>
              <a:gd name="connsiteX337" fmla="*/ 1135723 w 7777150"/>
              <a:gd name="connsiteY337" fmla="*/ 1237561 h 7718664"/>
              <a:gd name="connsiteX338" fmla="*/ 893794 w 7777150"/>
              <a:gd name="connsiteY338" fmla="*/ 1552068 h 7718664"/>
              <a:gd name="connsiteX339" fmla="*/ 789577 w 7777150"/>
              <a:gd name="connsiteY339" fmla="*/ 1694992 h 7718664"/>
              <a:gd name="connsiteX340" fmla="*/ 741935 w 7777150"/>
              <a:gd name="connsiteY340" fmla="*/ 1781344 h 7718664"/>
              <a:gd name="connsiteX341" fmla="*/ 694294 w 7777150"/>
              <a:gd name="connsiteY341" fmla="*/ 1861738 h 7718664"/>
              <a:gd name="connsiteX342" fmla="*/ 604966 w 7777150"/>
              <a:gd name="connsiteY342" fmla="*/ 2028483 h 7718664"/>
              <a:gd name="connsiteX343" fmla="*/ 507798 w 7777150"/>
              <a:gd name="connsiteY343" fmla="*/ 2181601 h 7718664"/>
              <a:gd name="connsiteX344" fmla="*/ 506706 w 7777150"/>
              <a:gd name="connsiteY344" fmla="*/ 2186297 h 7718664"/>
              <a:gd name="connsiteX345" fmla="*/ 473952 w 7777150"/>
              <a:gd name="connsiteY345" fmla="*/ 2275625 h 7718664"/>
              <a:gd name="connsiteX346" fmla="*/ 450131 w 7777150"/>
              <a:gd name="connsiteY346" fmla="*/ 2317311 h 7718664"/>
              <a:gd name="connsiteX347" fmla="*/ 444176 w 7777150"/>
              <a:gd name="connsiteY347" fmla="*/ 2323266 h 7718664"/>
              <a:gd name="connsiteX348" fmla="*/ 417751 w 7777150"/>
              <a:gd name="connsiteY348" fmla="*/ 2411106 h 7718664"/>
              <a:gd name="connsiteX349" fmla="*/ 411424 w 7777150"/>
              <a:gd name="connsiteY349" fmla="*/ 2463215 h 7718664"/>
              <a:gd name="connsiteX350" fmla="*/ 405469 w 7777150"/>
              <a:gd name="connsiteY350" fmla="*/ 2537653 h 7718664"/>
              <a:gd name="connsiteX351" fmla="*/ 363782 w 7777150"/>
              <a:gd name="connsiteY351" fmla="*/ 2659736 h 7718664"/>
              <a:gd name="connsiteX352" fmla="*/ 325072 w 7777150"/>
              <a:gd name="connsiteY352" fmla="*/ 2781816 h 7718664"/>
              <a:gd name="connsiteX353" fmla="*/ 283386 w 7777150"/>
              <a:gd name="connsiteY353" fmla="*/ 2960471 h 7718664"/>
              <a:gd name="connsiteX354" fmla="*/ 259565 w 7777150"/>
              <a:gd name="connsiteY354" fmla="*/ 3124240 h 7718664"/>
              <a:gd name="connsiteX355" fmla="*/ 244678 w 7777150"/>
              <a:gd name="connsiteY355" fmla="*/ 3288006 h 7718664"/>
              <a:gd name="connsiteX356" fmla="*/ 265520 w 7777150"/>
              <a:gd name="connsiteY356" fmla="*/ 3174858 h 7718664"/>
              <a:gd name="connsiteX357" fmla="*/ 267452 w 7777150"/>
              <a:gd name="connsiteY357" fmla="*/ 3165520 h 7718664"/>
              <a:gd name="connsiteX358" fmla="*/ 271475 w 7777150"/>
              <a:gd name="connsiteY358" fmla="*/ 3121261 h 7718664"/>
              <a:gd name="connsiteX359" fmla="*/ 295296 w 7777150"/>
              <a:gd name="connsiteY359" fmla="*/ 2957495 h 7718664"/>
              <a:gd name="connsiteX360" fmla="*/ 302755 w 7777150"/>
              <a:gd name="connsiteY360" fmla="*/ 2959983 h 7718664"/>
              <a:gd name="connsiteX361" fmla="*/ 303402 w 7777150"/>
              <a:gd name="connsiteY361" fmla="*/ 2957217 h 7718664"/>
              <a:gd name="connsiteX362" fmla="*/ 295299 w 7777150"/>
              <a:gd name="connsiteY362" fmla="*/ 2954516 h 7718664"/>
              <a:gd name="connsiteX363" fmla="*/ 336986 w 7777150"/>
              <a:gd name="connsiteY363" fmla="*/ 2775860 h 7718664"/>
              <a:gd name="connsiteX364" fmla="*/ 375693 w 7777150"/>
              <a:gd name="connsiteY364" fmla="*/ 2653777 h 7718664"/>
              <a:gd name="connsiteX365" fmla="*/ 417188 w 7777150"/>
              <a:gd name="connsiteY365" fmla="*/ 2532257 h 7718664"/>
              <a:gd name="connsiteX366" fmla="*/ 414403 w 7777150"/>
              <a:gd name="connsiteY366" fmla="*/ 2531698 h 7718664"/>
              <a:gd name="connsiteX367" fmla="*/ 420358 w 7777150"/>
              <a:gd name="connsiteY367" fmla="*/ 2457259 h 7718664"/>
              <a:gd name="connsiteX368" fmla="*/ 453110 w 7777150"/>
              <a:gd name="connsiteY368" fmla="*/ 2317311 h 7718664"/>
              <a:gd name="connsiteX369" fmla="*/ 476931 w 7777150"/>
              <a:gd name="connsiteY369" fmla="*/ 2275625 h 7718664"/>
              <a:gd name="connsiteX370" fmla="*/ 477731 w 7777150"/>
              <a:gd name="connsiteY370" fmla="*/ 2273449 h 7718664"/>
              <a:gd name="connsiteX371" fmla="*/ 509686 w 7777150"/>
              <a:gd name="connsiteY371" fmla="*/ 2186297 h 7718664"/>
              <a:gd name="connsiteX372" fmla="*/ 607945 w 7777150"/>
              <a:gd name="connsiteY372" fmla="*/ 2031462 h 7718664"/>
              <a:gd name="connsiteX373" fmla="*/ 697273 w 7777150"/>
              <a:gd name="connsiteY373" fmla="*/ 1864717 h 7718664"/>
              <a:gd name="connsiteX374" fmla="*/ 744914 w 7777150"/>
              <a:gd name="connsiteY374" fmla="*/ 1784323 h 7718664"/>
              <a:gd name="connsiteX375" fmla="*/ 792556 w 7777150"/>
              <a:gd name="connsiteY375" fmla="*/ 1697972 h 7718664"/>
              <a:gd name="connsiteX376" fmla="*/ 896773 w 7777150"/>
              <a:gd name="connsiteY376" fmla="*/ 1555047 h 7718664"/>
              <a:gd name="connsiteX377" fmla="*/ 1138702 w 7777150"/>
              <a:gd name="connsiteY377" fmla="*/ 1239423 h 7718664"/>
              <a:gd name="connsiteX378" fmla="*/ 1257734 w 7777150"/>
              <a:gd name="connsiteY378" fmla="*/ 1106840 h 7718664"/>
              <a:gd name="connsiteX379" fmla="*/ 1346684 w 7777150"/>
              <a:gd name="connsiteY379" fmla="*/ 1083006 h 7718664"/>
              <a:gd name="connsiteX380" fmla="*/ 1309169 w 7777150"/>
              <a:gd name="connsiteY380" fmla="*/ 1125903 h 7718664"/>
              <a:gd name="connsiteX381" fmla="*/ 1218353 w 7777150"/>
              <a:gd name="connsiteY381" fmla="*/ 1236446 h 7718664"/>
              <a:gd name="connsiteX382" fmla="*/ 1167733 w 7777150"/>
              <a:gd name="connsiteY382" fmla="*/ 1295998 h 7718664"/>
              <a:gd name="connsiteX383" fmla="*/ 1117115 w 7777150"/>
              <a:gd name="connsiteY383" fmla="*/ 1358526 h 7718664"/>
              <a:gd name="connsiteX384" fmla="*/ 893284 w 7777150"/>
              <a:gd name="connsiteY384" fmla="*/ 1605921 h 7718664"/>
              <a:gd name="connsiteX385" fmla="*/ 1120091 w 7777150"/>
              <a:gd name="connsiteY385" fmla="*/ 1355550 h 7718664"/>
              <a:gd name="connsiteX386" fmla="*/ 1170708 w 7777150"/>
              <a:gd name="connsiteY386" fmla="*/ 1293019 h 7718664"/>
              <a:gd name="connsiteX387" fmla="*/ 1221329 w 7777150"/>
              <a:gd name="connsiteY387" fmla="*/ 1233467 h 7718664"/>
              <a:gd name="connsiteX388" fmla="*/ 1312145 w 7777150"/>
              <a:gd name="connsiteY388" fmla="*/ 1124040 h 7718664"/>
              <a:gd name="connsiteX389" fmla="*/ 1347941 w 7777150"/>
              <a:gd name="connsiteY389" fmla="*/ 1082669 h 7718664"/>
              <a:gd name="connsiteX390" fmla="*/ 5198604 w 7777150"/>
              <a:gd name="connsiteY390" fmla="*/ 50887 h 7718664"/>
              <a:gd name="connsiteX391" fmla="*/ 5220239 w 7777150"/>
              <a:gd name="connsiteY391" fmla="*/ 57319 h 7718664"/>
              <a:gd name="connsiteX392" fmla="*/ 5273835 w 7777150"/>
              <a:gd name="connsiteY392" fmla="*/ 72206 h 7718664"/>
              <a:gd name="connsiteX393" fmla="*/ 5327432 w 7777150"/>
              <a:gd name="connsiteY393" fmla="*/ 90071 h 7718664"/>
              <a:gd name="connsiteX394" fmla="*/ 5328122 w 7777150"/>
              <a:gd name="connsiteY394" fmla="*/ 90703 h 7718664"/>
              <a:gd name="connsiteX395" fmla="*/ 5366558 w 7777150"/>
              <a:gd name="connsiteY395" fmla="*/ 97330 h 7718664"/>
              <a:gd name="connsiteX396" fmla="*/ 5459700 w 7777150"/>
              <a:gd name="connsiteY396" fmla="*/ 131942 h 7718664"/>
              <a:gd name="connsiteX397" fmla="*/ 5472710 w 7777150"/>
              <a:gd name="connsiteY397" fmla="*/ 151655 h 7718664"/>
              <a:gd name="connsiteX398" fmla="*/ 5476311 w 7777150"/>
              <a:gd name="connsiteY398" fmla="*/ 152602 h 7718664"/>
              <a:gd name="connsiteX399" fmla="*/ 5559684 w 7777150"/>
              <a:gd name="connsiteY399" fmla="*/ 185354 h 7718664"/>
              <a:gd name="connsiteX400" fmla="*/ 5631147 w 7777150"/>
              <a:gd name="connsiteY400" fmla="*/ 215130 h 7718664"/>
              <a:gd name="connsiteX401" fmla="*/ 5702608 w 7777150"/>
              <a:gd name="connsiteY401" fmla="*/ 247885 h 7718664"/>
              <a:gd name="connsiteX402" fmla="*/ 5756205 w 7777150"/>
              <a:gd name="connsiteY402" fmla="*/ 277661 h 7718664"/>
              <a:gd name="connsiteX403" fmla="*/ 5791937 w 7777150"/>
              <a:gd name="connsiteY403" fmla="*/ 295527 h 7718664"/>
              <a:gd name="connsiteX404" fmla="*/ 5830644 w 7777150"/>
              <a:gd name="connsiteY404" fmla="*/ 316368 h 7718664"/>
              <a:gd name="connsiteX405" fmla="*/ 5961658 w 7777150"/>
              <a:gd name="connsiteY405" fmla="*/ 390810 h 7718664"/>
              <a:gd name="connsiteX406" fmla="*/ 6128403 w 7777150"/>
              <a:gd name="connsiteY406" fmla="*/ 498003 h 7718664"/>
              <a:gd name="connsiteX407" fmla="*/ 6214755 w 7777150"/>
              <a:gd name="connsiteY407" fmla="*/ 557555 h 7718664"/>
              <a:gd name="connsiteX408" fmla="*/ 6217256 w 7777150"/>
              <a:gd name="connsiteY408" fmla="*/ 559340 h 7718664"/>
              <a:gd name="connsiteX409" fmla="*/ 6261383 w 7777150"/>
              <a:gd name="connsiteY409" fmla="*/ 586149 h 7718664"/>
              <a:gd name="connsiteX410" fmla="*/ 6417221 w 7777150"/>
              <a:gd name="connsiteY410" fmla="*/ 698379 h 7718664"/>
              <a:gd name="connsiteX411" fmla="*/ 7635473 w 7777150"/>
              <a:gd name="connsiteY411" fmla="*/ 5244954 h 7718664"/>
              <a:gd name="connsiteX412" fmla="*/ 7555824 w 7777150"/>
              <a:gd name="connsiteY412" fmla="*/ 5419713 h 7718664"/>
              <a:gd name="connsiteX413" fmla="*/ 7459513 w 7777150"/>
              <a:gd name="connsiteY413" fmla="*/ 5603611 h 7718664"/>
              <a:gd name="connsiteX414" fmla="*/ 7432760 w 7777150"/>
              <a:gd name="connsiteY414" fmla="*/ 5645910 h 7718664"/>
              <a:gd name="connsiteX415" fmla="*/ 7432588 w 7777150"/>
              <a:gd name="connsiteY415" fmla="*/ 5646260 h 7718664"/>
              <a:gd name="connsiteX416" fmla="*/ 7370057 w 7777150"/>
              <a:gd name="connsiteY416" fmla="*/ 5753453 h 7718664"/>
              <a:gd name="connsiteX417" fmla="*/ 7307530 w 7777150"/>
              <a:gd name="connsiteY417" fmla="*/ 5869581 h 7718664"/>
              <a:gd name="connsiteX418" fmla="*/ 7236067 w 7777150"/>
              <a:gd name="connsiteY418" fmla="*/ 5958909 h 7718664"/>
              <a:gd name="connsiteX419" fmla="*/ 7176515 w 7777150"/>
              <a:gd name="connsiteY419" fmla="*/ 6060147 h 7718664"/>
              <a:gd name="connsiteX420" fmla="*/ 6825159 w 7777150"/>
              <a:gd name="connsiteY420" fmla="*/ 6456166 h 7718664"/>
              <a:gd name="connsiteX421" fmla="*/ 6709032 w 7777150"/>
              <a:gd name="connsiteY421" fmla="*/ 6554427 h 7718664"/>
              <a:gd name="connsiteX422" fmla="*/ 6697890 w 7777150"/>
              <a:gd name="connsiteY422" fmla="*/ 6562899 h 7718664"/>
              <a:gd name="connsiteX423" fmla="*/ 6693086 w 7777150"/>
              <a:gd name="connsiteY423" fmla="*/ 6567763 h 7718664"/>
              <a:gd name="connsiteX424" fmla="*/ 6644525 w 7777150"/>
              <a:gd name="connsiteY424" fmla="*/ 6607349 h 7718664"/>
              <a:gd name="connsiteX425" fmla="*/ 6604818 w 7777150"/>
              <a:gd name="connsiteY425" fmla="*/ 6652687 h 7718664"/>
              <a:gd name="connsiteX426" fmla="*/ 6458914 w 7777150"/>
              <a:gd name="connsiteY426" fmla="*/ 6762859 h 7718664"/>
              <a:gd name="connsiteX427" fmla="*/ 6436053 w 7777150"/>
              <a:gd name="connsiteY427" fmla="*/ 6777302 h 7718664"/>
              <a:gd name="connsiteX428" fmla="*/ 6373957 w 7777150"/>
              <a:gd name="connsiteY428" fmla="*/ 6827922 h 7718664"/>
              <a:gd name="connsiteX429" fmla="*/ 6364991 w 7777150"/>
              <a:gd name="connsiteY429" fmla="*/ 6833746 h 7718664"/>
              <a:gd name="connsiteX430" fmla="*/ 6358255 w 7777150"/>
              <a:gd name="connsiteY430" fmla="*/ 6840083 h 7718664"/>
              <a:gd name="connsiteX431" fmla="*/ 3387117 w 7777150"/>
              <a:gd name="connsiteY431" fmla="*/ 7636198 h 7718664"/>
              <a:gd name="connsiteX432" fmla="*/ 3347331 w 7777150"/>
              <a:gd name="connsiteY432" fmla="*/ 7629337 h 7718664"/>
              <a:gd name="connsiteX433" fmla="*/ 3266937 w 7777150"/>
              <a:gd name="connsiteY433" fmla="*/ 7614450 h 7718664"/>
              <a:gd name="connsiteX434" fmla="*/ 2942378 w 7777150"/>
              <a:gd name="connsiteY434" fmla="*/ 7531078 h 7718664"/>
              <a:gd name="connsiteX435" fmla="*/ 2778612 w 7777150"/>
              <a:gd name="connsiteY435" fmla="*/ 7483437 h 7718664"/>
              <a:gd name="connsiteX436" fmla="*/ 2730970 w 7777150"/>
              <a:gd name="connsiteY436" fmla="*/ 7441750 h 7718664"/>
              <a:gd name="connsiteX437" fmla="*/ 2620798 w 7777150"/>
              <a:gd name="connsiteY437" fmla="*/ 7420906 h 7718664"/>
              <a:gd name="connsiteX438" fmla="*/ 2457032 w 7777150"/>
              <a:gd name="connsiteY438" fmla="*/ 7337533 h 7718664"/>
              <a:gd name="connsiteX439" fmla="*/ 2409390 w 7777150"/>
              <a:gd name="connsiteY439" fmla="*/ 7340512 h 7718664"/>
              <a:gd name="connsiteX440" fmla="*/ 2239666 w 7777150"/>
              <a:gd name="connsiteY440" fmla="*/ 7254160 h 7718664"/>
              <a:gd name="connsiteX441" fmla="*/ 2209890 w 7777150"/>
              <a:gd name="connsiteY441" fmla="*/ 7200563 h 7718664"/>
              <a:gd name="connsiteX442" fmla="*/ 2215845 w 7777150"/>
              <a:gd name="connsiteY442" fmla="*/ 7197588 h 7718664"/>
              <a:gd name="connsiteX443" fmla="*/ 2320063 w 7777150"/>
              <a:gd name="connsiteY443" fmla="*/ 7254160 h 7718664"/>
              <a:gd name="connsiteX444" fmla="*/ 2424277 w 7777150"/>
              <a:gd name="connsiteY444" fmla="*/ 7310736 h 7718664"/>
              <a:gd name="connsiteX445" fmla="*/ 2454053 w 7777150"/>
              <a:gd name="connsiteY445" fmla="*/ 7292870 h 7718664"/>
              <a:gd name="connsiteX446" fmla="*/ 2331973 w 7777150"/>
              <a:gd name="connsiteY446" fmla="*/ 7212474 h 7718664"/>
              <a:gd name="connsiteX447" fmla="*/ 2230735 w 7777150"/>
              <a:gd name="connsiteY447" fmla="*/ 7167811 h 7718664"/>
              <a:gd name="connsiteX448" fmla="*/ 2090786 w 7777150"/>
              <a:gd name="connsiteY448" fmla="*/ 7087415 h 7718664"/>
              <a:gd name="connsiteX449" fmla="*/ 1971682 w 7777150"/>
              <a:gd name="connsiteY449" fmla="*/ 7009998 h 7718664"/>
              <a:gd name="connsiteX450" fmla="*/ 1784096 w 7777150"/>
              <a:gd name="connsiteY450" fmla="*/ 6929604 h 7718664"/>
              <a:gd name="connsiteX451" fmla="*/ 1712634 w 7777150"/>
              <a:gd name="connsiteY451" fmla="*/ 6870053 h 7718664"/>
              <a:gd name="connsiteX452" fmla="*/ 1727520 w 7777150"/>
              <a:gd name="connsiteY452" fmla="*/ 6864097 h 7718664"/>
              <a:gd name="connsiteX453" fmla="*/ 1798982 w 7777150"/>
              <a:gd name="connsiteY453" fmla="*/ 6884939 h 7718664"/>
              <a:gd name="connsiteX454" fmla="*/ 1650103 w 7777150"/>
              <a:gd name="connsiteY454" fmla="*/ 6730104 h 7718664"/>
              <a:gd name="connsiteX455" fmla="*/ 1566730 w 7777150"/>
              <a:gd name="connsiteY455" fmla="*/ 6661621 h 7718664"/>
              <a:gd name="connsiteX456" fmla="*/ 1489312 w 7777150"/>
              <a:gd name="connsiteY456" fmla="*/ 6593135 h 7718664"/>
              <a:gd name="connsiteX457" fmla="*/ 1391053 w 7777150"/>
              <a:gd name="connsiteY457" fmla="*/ 6512741 h 7718664"/>
              <a:gd name="connsiteX458" fmla="*/ 1248129 w 7777150"/>
              <a:gd name="connsiteY458" fmla="*/ 6354927 h 7718664"/>
              <a:gd name="connsiteX459" fmla="*/ 1238322 w 7777150"/>
              <a:gd name="connsiteY459" fmla="*/ 6324279 h 7718664"/>
              <a:gd name="connsiteX460" fmla="*/ 1209418 w 7777150"/>
              <a:gd name="connsiteY460" fmla="*/ 6295375 h 7718664"/>
              <a:gd name="connsiteX461" fmla="*/ 1111160 w 7777150"/>
              <a:gd name="connsiteY461" fmla="*/ 6188182 h 7718664"/>
              <a:gd name="connsiteX462" fmla="*/ 1099249 w 7777150"/>
              <a:gd name="connsiteY462" fmla="*/ 6134585 h 7718664"/>
              <a:gd name="connsiteX463" fmla="*/ 1060539 w 7777150"/>
              <a:gd name="connsiteY463" fmla="*/ 6080988 h 7718664"/>
              <a:gd name="connsiteX464" fmla="*/ 1055928 w 7777150"/>
              <a:gd name="connsiteY464" fmla="*/ 6073758 h 7718664"/>
              <a:gd name="connsiteX465" fmla="*/ 1009918 w 7777150"/>
              <a:gd name="connsiteY465" fmla="*/ 6042278 h 7718664"/>
              <a:gd name="connsiteX466" fmla="*/ 920590 w 7777150"/>
              <a:gd name="connsiteY466" fmla="*/ 5914243 h 7718664"/>
              <a:gd name="connsiteX467" fmla="*/ 869973 w 7777150"/>
              <a:gd name="connsiteY467" fmla="*/ 5795139 h 7718664"/>
              <a:gd name="connsiteX468" fmla="*/ 864018 w 7777150"/>
              <a:gd name="connsiteY468" fmla="*/ 5795140 h 7718664"/>
              <a:gd name="connsiteX469" fmla="*/ 795535 w 7777150"/>
              <a:gd name="connsiteY469" fmla="*/ 5664126 h 7718664"/>
              <a:gd name="connsiteX470" fmla="*/ 730028 w 7777150"/>
              <a:gd name="connsiteY470" fmla="*/ 5533111 h 7718664"/>
              <a:gd name="connsiteX471" fmla="*/ 661541 w 7777150"/>
              <a:gd name="connsiteY471" fmla="*/ 5381255 h 7718664"/>
              <a:gd name="connsiteX472" fmla="*/ 599014 w 7777150"/>
              <a:gd name="connsiteY472" fmla="*/ 5226421 h 7718664"/>
              <a:gd name="connsiteX473" fmla="*/ 661541 w 7777150"/>
              <a:gd name="connsiteY473" fmla="*/ 5330635 h 7718664"/>
              <a:gd name="connsiteX474" fmla="*/ 724073 w 7777150"/>
              <a:gd name="connsiteY474" fmla="*/ 5461649 h 7718664"/>
              <a:gd name="connsiteX475" fmla="*/ 744914 w 7777150"/>
              <a:gd name="connsiteY475" fmla="*/ 5533112 h 7718664"/>
              <a:gd name="connsiteX476" fmla="*/ 753530 w 7777150"/>
              <a:gd name="connsiteY476" fmla="*/ 5545744 h 7718664"/>
              <a:gd name="connsiteX477" fmla="*/ 742926 w 7777150"/>
              <a:gd name="connsiteY477" fmla="*/ 5490615 h 7718664"/>
              <a:gd name="connsiteX478" fmla="*/ 715276 w 7777150"/>
              <a:gd name="connsiteY478" fmla="*/ 5440433 h 7718664"/>
              <a:gd name="connsiteX479" fmla="*/ 670266 w 7777150"/>
              <a:gd name="connsiteY479" fmla="*/ 5339222 h 7718664"/>
              <a:gd name="connsiteX480" fmla="*/ 616876 w 7777150"/>
              <a:gd name="connsiteY480" fmla="*/ 5250239 h 7718664"/>
              <a:gd name="connsiteX481" fmla="*/ 551369 w 7777150"/>
              <a:gd name="connsiteY481" fmla="*/ 5071583 h 7718664"/>
              <a:gd name="connsiteX482" fmla="*/ 495246 w 7777150"/>
              <a:gd name="connsiteY482" fmla="*/ 4888441 h 7718664"/>
              <a:gd name="connsiteX483" fmla="*/ 476818 w 7777150"/>
              <a:gd name="connsiteY483" fmla="*/ 4835054 h 7718664"/>
              <a:gd name="connsiteX484" fmla="*/ 396553 w 7777150"/>
              <a:gd name="connsiteY484" fmla="*/ 4514668 h 7718664"/>
              <a:gd name="connsiteX485" fmla="*/ 361056 w 7777150"/>
              <a:gd name="connsiteY485" fmla="*/ 4282085 h 7718664"/>
              <a:gd name="connsiteX486" fmla="*/ 360803 w 7777150"/>
              <a:gd name="connsiteY486" fmla="*/ 4288478 h 7718664"/>
              <a:gd name="connsiteX487" fmla="*/ 363782 w 7777150"/>
              <a:gd name="connsiteY487" fmla="*/ 4336119 h 7718664"/>
              <a:gd name="connsiteX488" fmla="*/ 378669 w 7777150"/>
              <a:gd name="connsiteY488" fmla="*/ 4446292 h 7718664"/>
              <a:gd name="connsiteX489" fmla="*/ 396534 w 7777150"/>
              <a:gd name="connsiteY489" fmla="*/ 4559440 h 7718664"/>
              <a:gd name="connsiteX490" fmla="*/ 366758 w 7777150"/>
              <a:gd name="connsiteY490" fmla="*/ 4461178 h 7718664"/>
              <a:gd name="connsiteX491" fmla="*/ 345917 w 7777150"/>
              <a:gd name="connsiteY491" fmla="*/ 4336119 h 7718664"/>
              <a:gd name="connsiteX492" fmla="*/ 322096 w 7777150"/>
              <a:gd name="connsiteY492" fmla="*/ 4336119 h 7718664"/>
              <a:gd name="connsiteX493" fmla="*/ 307206 w 7777150"/>
              <a:gd name="connsiteY493" fmla="*/ 4222971 h 7718664"/>
              <a:gd name="connsiteX494" fmla="*/ 286365 w 7777150"/>
              <a:gd name="connsiteY494" fmla="*/ 4151508 h 7718664"/>
              <a:gd name="connsiteX495" fmla="*/ 268499 w 7777150"/>
              <a:gd name="connsiteY495" fmla="*/ 4083025 h 7718664"/>
              <a:gd name="connsiteX496" fmla="*/ 217878 w 7777150"/>
              <a:gd name="connsiteY496" fmla="*/ 4029428 h 7718664"/>
              <a:gd name="connsiteX497" fmla="*/ 202992 w 7777150"/>
              <a:gd name="connsiteY497" fmla="*/ 4029429 h 7718664"/>
              <a:gd name="connsiteX498" fmla="*/ 188103 w 7777150"/>
              <a:gd name="connsiteY498" fmla="*/ 3954987 h 7718664"/>
              <a:gd name="connsiteX499" fmla="*/ 182148 w 7777150"/>
              <a:gd name="connsiteY499" fmla="*/ 3859704 h 7718664"/>
              <a:gd name="connsiteX500" fmla="*/ 194058 w 7777150"/>
              <a:gd name="connsiteY500" fmla="*/ 3725714 h 7718664"/>
              <a:gd name="connsiteX501" fmla="*/ 200013 w 7777150"/>
              <a:gd name="connsiteY501" fmla="*/ 3678073 h 7718664"/>
              <a:gd name="connsiteX502" fmla="*/ 210154 w 7777150"/>
              <a:gd name="connsiteY502" fmla="*/ 3645396 h 7718664"/>
              <a:gd name="connsiteX503" fmla="*/ 205224 w 7777150"/>
              <a:gd name="connsiteY503" fmla="*/ 3570879 h 7718664"/>
              <a:gd name="connsiteX504" fmla="*/ 211924 w 7777150"/>
              <a:gd name="connsiteY504" fmla="*/ 3460707 h 7718664"/>
              <a:gd name="connsiteX505" fmla="*/ 223834 w 7777150"/>
              <a:gd name="connsiteY505" fmla="*/ 3438377 h 7718664"/>
              <a:gd name="connsiteX506" fmla="*/ 223834 w 7777150"/>
              <a:gd name="connsiteY506" fmla="*/ 3424976 h 7718664"/>
              <a:gd name="connsiteX507" fmla="*/ 200013 w 7777150"/>
              <a:gd name="connsiteY507" fmla="*/ 3469641 h 7718664"/>
              <a:gd name="connsiteX508" fmla="*/ 179171 w 7777150"/>
              <a:gd name="connsiteY508" fmla="*/ 3439865 h 7718664"/>
              <a:gd name="connsiteX509" fmla="*/ 140461 w 7777150"/>
              <a:gd name="connsiteY509" fmla="*/ 3386268 h 7718664"/>
              <a:gd name="connsiteX510" fmla="*/ 133390 w 7777150"/>
              <a:gd name="connsiteY510" fmla="*/ 3343838 h 7718664"/>
              <a:gd name="connsiteX511" fmla="*/ 131530 w 7777150"/>
              <a:gd name="connsiteY511" fmla="*/ 3347558 h 7718664"/>
              <a:gd name="connsiteX512" fmla="*/ 119620 w 7777150"/>
              <a:gd name="connsiteY512" fmla="*/ 3466662 h 7718664"/>
              <a:gd name="connsiteX513" fmla="*/ 110685 w 7777150"/>
              <a:gd name="connsiteY513" fmla="*/ 3585766 h 7718664"/>
              <a:gd name="connsiteX514" fmla="*/ 101754 w 7777150"/>
              <a:gd name="connsiteY514" fmla="*/ 3678073 h 7718664"/>
              <a:gd name="connsiteX515" fmla="*/ 101754 w 7777150"/>
              <a:gd name="connsiteY515" fmla="*/ 3868635 h 7718664"/>
              <a:gd name="connsiteX516" fmla="*/ 104730 w 7777150"/>
              <a:gd name="connsiteY516" fmla="*/ 3966898 h 7718664"/>
              <a:gd name="connsiteX517" fmla="*/ 110685 w 7777150"/>
              <a:gd name="connsiteY517" fmla="*/ 4065157 h 7718664"/>
              <a:gd name="connsiteX518" fmla="*/ 83888 w 7777150"/>
              <a:gd name="connsiteY518" fmla="*/ 4157464 h 7718664"/>
              <a:gd name="connsiteX519" fmla="*/ 77933 w 7777150"/>
              <a:gd name="connsiteY519" fmla="*/ 4157464 h 7718664"/>
              <a:gd name="connsiteX520" fmla="*/ 60068 w 7777150"/>
              <a:gd name="connsiteY520" fmla="*/ 3978808 h 7718664"/>
              <a:gd name="connsiteX521" fmla="*/ 60068 w 7777150"/>
              <a:gd name="connsiteY521" fmla="*/ 3794197 h 7718664"/>
              <a:gd name="connsiteX522" fmla="*/ 74954 w 7777150"/>
              <a:gd name="connsiteY522" fmla="*/ 3651272 h 7718664"/>
              <a:gd name="connsiteX523" fmla="*/ 101742 w 7777150"/>
              <a:gd name="connsiteY523" fmla="*/ 3678057 h 7718664"/>
              <a:gd name="connsiteX524" fmla="*/ 77933 w 7777150"/>
              <a:gd name="connsiteY524" fmla="*/ 3648296 h 7718664"/>
              <a:gd name="connsiteX525" fmla="*/ 71978 w 7777150"/>
              <a:gd name="connsiteY525" fmla="*/ 3541103 h 7718664"/>
              <a:gd name="connsiteX526" fmla="*/ 77933 w 7777150"/>
              <a:gd name="connsiteY526" fmla="*/ 3377334 h 7718664"/>
              <a:gd name="connsiteX527" fmla="*/ 80909 w 7777150"/>
              <a:gd name="connsiteY527" fmla="*/ 3332672 h 7718664"/>
              <a:gd name="connsiteX528" fmla="*/ 89844 w 7777150"/>
              <a:gd name="connsiteY528" fmla="*/ 3258230 h 7718664"/>
              <a:gd name="connsiteX529" fmla="*/ 125575 w 7777150"/>
              <a:gd name="connsiteY529" fmla="*/ 3124240 h 7718664"/>
              <a:gd name="connsiteX530" fmla="*/ 143378 w 7777150"/>
              <a:gd name="connsiteY530" fmla="*/ 3035228 h 7718664"/>
              <a:gd name="connsiteX531" fmla="*/ 137485 w 7777150"/>
              <a:gd name="connsiteY531" fmla="*/ 3014068 h 7718664"/>
              <a:gd name="connsiteX532" fmla="*/ 116640 w 7777150"/>
              <a:gd name="connsiteY532" fmla="*/ 3133172 h 7718664"/>
              <a:gd name="connsiteX533" fmla="*/ 80910 w 7777150"/>
              <a:gd name="connsiteY533" fmla="*/ 3267165 h 7718664"/>
              <a:gd name="connsiteX534" fmla="*/ 71978 w 7777150"/>
              <a:gd name="connsiteY534" fmla="*/ 3341603 h 7718664"/>
              <a:gd name="connsiteX535" fmla="*/ 68999 w 7777150"/>
              <a:gd name="connsiteY535" fmla="*/ 3386268 h 7718664"/>
              <a:gd name="connsiteX536" fmla="*/ 63044 w 7777150"/>
              <a:gd name="connsiteY536" fmla="*/ 3550035 h 7718664"/>
              <a:gd name="connsiteX537" fmla="*/ 68999 w 7777150"/>
              <a:gd name="connsiteY537" fmla="*/ 3657228 h 7718664"/>
              <a:gd name="connsiteX538" fmla="*/ 54113 w 7777150"/>
              <a:gd name="connsiteY538" fmla="*/ 3800152 h 7718664"/>
              <a:gd name="connsiteX539" fmla="*/ 54112 w 7777150"/>
              <a:gd name="connsiteY539" fmla="*/ 3984763 h 7718664"/>
              <a:gd name="connsiteX540" fmla="*/ 71978 w 7777150"/>
              <a:gd name="connsiteY540" fmla="*/ 4163419 h 7718664"/>
              <a:gd name="connsiteX541" fmla="*/ 77933 w 7777150"/>
              <a:gd name="connsiteY541" fmla="*/ 4163419 h 7718664"/>
              <a:gd name="connsiteX542" fmla="*/ 116640 w 7777150"/>
              <a:gd name="connsiteY542" fmla="*/ 4333143 h 7718664"/>
              <a:gd name="connsiteX543" fmla="*/ 137485 w 7777150"/>
              <a:gd name="connsiteY543" fmla="*/ 4473088 h 7718664"/>
              <a:gd name="connsiteX544" fmla="*/ 182148 w 7777150"/>
              <a:gd name="connsiteY544" fmla="*/ 4616013 h 7718664"/>
              <a:gd name="connsiteX545" fmla="*/ 252494 w 7777150"/>
              <a:gd name="connsiteY545" fmla="*/ 4923357 h 7718664"/>
              <a:gd name="connsiteX546" fmla="*/ 258633 w 7777150"/>
              <a:gd name="connsiteY546" fmla="*/ 4982258 h 7718664"/>
              <a:gd name="connsiteX547" fmla="*/ 271478 w 7777150"/>
              <a:gd name="connsiteY547" fmla="*/ 4982258 h 7718664"/>
              <a:gd name="connsiteX548" fmla="*/ 336985 w 7777150"/>
              <a:gd name="connsiteY548" fmla="*/ 5140069 h 7718664"/>
              <a:gd name="connsiteX549" fmla="*/ 360806 w 7777150"/>
              <a:gd name="connsiteY549" fmla="*/ 5220465 h 7718664"/>
              <a:gd name="connsiteX550" fmla="*/ 316141 w 7777150"/>
              <a:gd name="connsiteY550" fmla="*/ 5151980 h 7718664"/>
              <a:gd name="connsiteX551" fmla="*/ 268499 w 7777150"/>
              <a:gd name="connsiteY551" fmla="*/ 5044786 h 7718664"/>
              <a:gd name="connsiteX552" fmla="*/ 265523 w 7777150"/>
              <a:gd name="connsiteY552" fmla="*/ 5074562 h 7718664"/>
              <a:gd name="connsiteX553" fmla="*/ 239617 w 7777150"/>
              <a:gd name="connsiteY553" fmla="*/ 4994260 h 7718664"/>
              <a:gd name="connsiteX554" fmla="*/ 220858 w 7777150"/>
              <a:gd name="connsiteY554" fmla="*/ 4997144 h 7718664"/>
              <a:gd name="connsiteX555" fmla="*/ 200013 w 7777150"/>
              <a:gd name="connsiteY555" fmla="*/ 4928662 h 7718664"/>
              <a:gd name="connsiteX556" fmla="*/ 128551 w 7777150"/>
              <a:gd name="connsiteY556" fmla="*/ 4764892 h 7718664"/>
              <a:gd name="connsiteX557" fmla="*/ 83889 w 7777150"/>
              <a:gd name="connsiteY557" fmla="*/ 4618992 h 7718664"/>
              <a:gd name="connsiteX558" fmla="*/ 80909 w 7777150"/>
              <a:gd name="connsiteY558" fmla="*/ 4496909 h 7718664"/>
              <a:gd name="connsiteX559" fmla="*/ 60068 w 7777150"/>
              <a:gd name="connsiteY559" fmla="*/ 4353985 h 7718664"/>
              <a:gd name="connsiteX560" fmla="*/ 45178 w 7777150"/>
              <a:gd name="connsiteY560" fmla="*/ 4211060 h 7718664"/>
              <a:gd name="connsiteX561" fmla="*/ 12426 w 7777150"/>
              <a:gd name="connsiteY561" fmla="*/ 4106846 h 7718664"/>
              <a:gd name="connsiteX562" fmla="*/ 33268 w 7777150"/>
              <a:gd name="connsiteY562" fmla="*/ 3553014 h 7718664"/>
              <a:gd name="connsiteX563" fmla="*/ 54112 w 7777150"/>
              <a:gd name="connsiteY563" fmla="*/ 3410089 h 7718664"/>
              <a:gd name="connsiteX564" fmla="*/ 36247 w 7777150"/>
              <a:gd name="connsiteY564" fmla="*/ 3332672 h 7718664"/>
              <a:gd name="connsiteX565" fmla="*/ 71978 w 7777150"/>
              <a:gd name="connsiteY565" fmla="*/ 3118285 h 7718664"/>
              <a:gd name="connsiteX566" fmla="*/ 80909 w 7777150"/>
              <a:gd name="connsiteY566" fmla="*/ 3067664 h 7718664"/>
              <a:gd name="connsiteX567" fmla="*/ 104730 w 7777150"/>
              <a:gd name="connsiteY567" fmla="*/ 2894964 h 7718664"/>
              <a:gd name="connsiteX568" fmla="*/ 167261 w 7777150"/>
              <a:gd name="connsiteY568" fmla="*/ 2769905 h 7718664"/>
              <a:gd name="connsiteX569" fmla="*/ 152372 w 7777150"/>
              <a:gd name="connsiteY569" fmla="*/ 2939630 h 7718664"/>
              <a:gd name="connsiteX570" fmla="*/ 167255 w 7777150"/>
              <a:gd name="connsiteY570" fmla="*/ 2910538 h 7718664"/>
              <a:gd name="connsiteX571" fmla="*/ 176192 w 7777150"/>
              <a:gd name="connsiteY571" fmla="*/ 2840995 h 7718664"/>
              <a:gd name="connsiteX572" fmla="*/ 179172 w 7777150"/>
              <a:gd name="connsiteY572" fmla="*/ 2763950 h 7718664"/>
              <a:gd name="connsiteX573" fmla="*/ 205968 w 7777150"/>
              <a:gd name="connsiteY573" fmla="*/ 2665688 h 7718664"/>
              <a:gd name="connsiteX574" fmla="*/ 247655 w 7777150"/>
              <a:gd name="connsiteY574" fmla="*/ 2516808 h 7718664"/>
              <a:gd name="connsiteX575" fmla="*/ 298275 w 7777150"/>
              <a:gd name="connsiteY575" fmla="*/ 2364953 h 7718664"/>
              <a:gd name="connsiteX576" fmla="*/ 302067 w 7777150"/>
              <a:gd name="connsiteY576" fmla="*/ 2360685 h 7718664"/>
              <a:gd name="connsiteX577" fmla="*/ 325075 w 7777150"/>
              <a:gd name="connsiteY577" fmla="*/ 2239894 h 7718664"/>
              <a:gd name="connsiteX578" fmla="*/ 357827 w 7777150"/>
              <a:gd name="connsiteY578" fmla="*/ 2153542 h 7718664"/>
              <a:gd name="connsiteX579" fmla="*/ 396537 w 7777150"/>
              <a:gd name="connsiteY579" fmla="*/ 2082080 h 7718664"/>
              <a:gd name="connsiteX580" fmla="*/ 473955 w 7777150"/>
              <a:gd name="connsiteY580" fmla="*/ 1933200 h 7718664"/>
              <a:gd name="connsiteX581" fmla="*/ 536483 w 7777150"/>
              <a:gd name="connsiteY581" fmla="*/ 1799210 h 7718664"/>
              <a:gd name="connsiteX582" fmla="*/ 625810 w 7777150"/>
              <a:gd name="connsiteY582" fmla="*/ 1626509 h 7718664"/>
              <a:gd name="connsiteX583" fmla="*/ 691317 w 7777150"/>
              <a:gd name="connsiteY583" fmla="*/ 1552068 h 7718664"/>
              <a:gd name="connsiteX584" fmla="*/ 744914 w 7777150"/>
              <a:gd name="connsiteY584" fmla="*/ 1447854 h 7718664"/>
              <a:gd name="connsiteX585" fmla="*/ 789580 w 7777150"/>
              <a:gd name="connsiteY585" fmla="*/ 1382347 h 7718664"/>
              <a:gd name="connsiteX586" fmla="*/ 837221 w 7777150"/>
              <a:gd name="connsiteY586" fmla="*/ 1358526 h 7718664"/>
              <a:gd name="connsiteX587" fmla="*/ 849132 w 7777150"/>
              <a:gd name="connsiteY587" fmla="*/ 1340660 h 7718664"/>
              <a:gd name="connsiteX588" fmla="*/ 896773 w 7777150"/>
              <a:gd name="connsiteY588" fmla="*/ 1245378 h 7718664"/>
              <a:gd name="connsiteX589" fmla="*/ 919989 w 7777150"/>
              <a:gd name="connsiteY589" fmla="*/ 1217322 h 7718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</a:cxnLst>
            <a:rect l="l" t="t" r="r" b="b"/>
            <a:pathLst>
              <a:path w="7777150" h="7718664">
                <a:moveTo>
                  <a:pt x="6564153" y="6753221"/>
                </a:moveTo>
                <a:lnTo>
                  <a:pt x="6563132" y="6753924"/>
                </a:lnTo>
                <a:lnTo>
                  <a:pt x="6563132" y="6754775"/>
                </a:lnTo>
                <a:lnTo>
                  <a:pt x="6567865" y="6755450"/>
                </a:lnTo>
                <a:lnTo>
                  <a:pt x="6569087" y="6753925"/>
                </a:lnTo>
                <a:close/>
                <a:moveTo>
                  <a:pt x="6628482" y="6708774"/>
                </a:moveTo>
                <a:lnTo>
                  <a:pt x="6610901" y="6720920"/>
                </a:lnTo>
                <a:lnTo>
                  <a:pt x="6607794" y="6724148"/>
                </a:lnTo>
                <a:lnTo>
                  <a:pt x="6619848" y="6716434"/>
                </a:lnTo>
                <a:close/>
                <a:moveTo>
                  <a:pt x="6839305" y="6558707"/>
                </a:moveTo>
                <a:lnTo>
                  <a:pt x="6839039" y="6558801"/>
                </a:lnTo>
                <a:lnTo>
                  <a:pt x="6837070" y="6572293"/>
                </a:lnTo>
                <a:cubicBezTo>
                  <a:pt x="6813249" y="6596113"/>
                  <a:pt x="6804315" y="6611000"/>
                  <a:pt x="6789429" y="6625890"/>
                </a:cubicBezTo>
                <a:cubicBezTo>
                  <a:pt x="6777518" y="6640776"/>
                  <a:pt x="6762628" y="6658642"/>
                  <a:pt x="6732852" y="6688418"/>
                </a:cubicBezTo>
                <a:lnTo>
                  <a:pt x="6736263" y="6687633"/>
                </a:lnTo>
                <a:lnTo>
                  <a:pt x="6789429" y="6628865"/>
                </a:lnTo>
                <a:cubicBezTo>
                  <a:pt x="6801339" y="6613980"/>
                  <a:pt x="6813249" y="6599089"/>
                  <a:pt x="6837070" y="6575269"/>
                </a:cubicBezTo>
                <a:cubicBezTo>
                  <a:pt x="6840793" y="6565594"/>
                  <a:pt x="6841353" y="6560383"/>
                  <a:pt x="6839305" y="6558707"/>
                </a:cubicBezTo>
                <a:close/>
                <a:moveTo>
                  <a:pt x="2782054" y="7594165"/>
                </a:moveTo>
                <a:cubicBezTo>
                  <a:pt x="2789033" y="7592490"/>
                  <a:pt x="2799082" y="7592862"/>
                  <a:pt x="2812852" y="7595094"/>
                </a:cubicBezTo>
                <a:cubicBezTo>
                  <a:pt x="2840396" y="7599561"/>
                  <a:pt x="2882826" y="7611472"/>
                  <a:pt x="2945354" y="7629337"/>
                </a:cubicBezTo>
                <a:cubicBezTo>
                  <a:pt x="2963219" y="7632313"/>
                  <a:pt x="2984064" y="7632313"/>
                  <a:pt x="3001930" y="7632313"/>
                </a:cubicBezTo>
                <a:lnTo>
                  <a:pt x="3143116" y="7701578"/>
                </a:lnTo>
                <a:lnTo>
                  <a:pt x="3082549" y="7717806"/>
                </a:lnTo>
                <a:lnTo>
                  <a:pt x="3037661" y="7703779"/>
                </a:lnTo>
                <a:cubicBezTo>
                  <a:pt x="3013840" y="7691865"/>
                  <a:pt x="2987040" y="7679958"/>
                  <a:pt x="2957265" y="7668047"/>
                </a:cubicBezTo>
                <a:cubicBezTo>
                  <a:pt x="2924512" y="7659113"/>
                  <a:pt x="2894737" y="7650182"/>
                  <a:pt x="2864960" y="7638271"/>
                </a:cubicBezTo>
                <a:cubicBezTo>
                  <a:pt x="2832206" y="7626361"/>
                  <a:pt x="2802430" y="7617427"/>
                  <a:pt x="2769678" y="7605516"/>
                </a:cubicBezTo>
                <a:cubicBezTo>
                  <a:pt x="2771167" y="7599561"/>
                  <a:pt x="2775076" y="7595839"/>
                  <a:pt x="2782054" y="7594165"/>
                </a:cubicBezTo>
                <a:close/>
                <a:moveTo>
                  <a:pt x="2608887" y="7429840"/>
                </a:moveTo>
                <a:cubicBezTo>
                  <a:pt x="2647598" y="7438771"/>
                  <a:pt x="2683329" y="7444726"/>
                  <a:pt x="2719060" y="7450682"/>
                </a:cubicBezTo>
                <a:cubicBezTo>
                  <a:pt x="2736926" y="7465571"/>
                  <a:pt x="2751812" y="7477482"/>
                  <a:pt x="2766702" y="7492368"/>
                </a:cubicBezTo>
                <a:cubicBezTo>
                  <a:pt x="2808388" y="7501302"/>
                  <a:pt x="2853050" y="7519168"/>
                  <a:pt x="2930467" y="7540009"/>
                </a:cubicBezTo>
                <a:cubicBezTo>
                  <a:pt x="3049571" y="7584675"/>
                  <a:pt x="3147833" y="7605516"/>
                  <a:pt x="3255027" y="7623382"/>
                </a:cubicBezTo>
                <a:cubicBezTo>
                  <a:pt x="3281824" y="7629337"/>
                  <a:pt x="3308623" y="7632316"/>
                  <a:pt x="3335420" y="7638271"/>
                </a:cubicBezTo>
                <a:lnTo>
                  <a:pt x="3362169" y="7642882"/>
                </a:lnTo>
                <a:lnTo>
                  <a:pt x="3252495" y="7672270"/>
                </a:lnTo>
                <a:lnTo>
                  <a:pt x="3231206" y="7668047"/>
                </a:lnTo>
                <a:cubicBezTo>
                  <a:pt x="3189520" y="7659113"/>
                  <a:pt x="3150809" y="7650181"/>
                  <a:pt x="3115079" y="7644226"/>
                </a:cubicBezTo>
                <a:cubicBezTo>
                  <a:pt x="3079347" y="7635292"/>
                  <a:pt x="3046595" y="7629337"/>
                  <a:pt x="3013840" y="7626361"/>
                </a:cubicBezTo>
                <a:cubicBezTo>
                  <a:pt x="2975133" y="7608496"/>
                  <a:pt x="2933447" y="7590630"/>
                  <a:pt x="2891760" y="7569785"/>
                </a:cubicBezTo>
                <a:cubicBezTo>
                  <a:pt x="2850074" y="7554898"/>
                  <a:pt x="2805409" y="7537033"/>
                  <a:pt x="2739902" y="7513213"/>
                </a:cubicBezTo>
                <a:cubicBezTo>
                  <a:pt x="2686305" y="7492368"/>
                  <a:pt x="2632708" y="7471526"/>
                  <a:pt x="2582091" y="7450681"/>
                </a:cubicBezTo>
                <a:cubicBezTo>
                  <a:pt x="2596977" y="7435795"/>
                  <a:pt x="2602932" y="7432816"/>
                  <a:pt x="2608887" y="7429840"/>
                </a:cubicBezTo>
                <a:close/>
                <a:moveTo>
                  <a:pt x="2305173" y="7420905"/>
                </a:moveTo>
                <a:cubicBezTo>
                  <a:pt x="2462984" y="7477478"/>
                  <a:pt x="2564222" y="7528099"/>
                  <a:pt x="2647595" y="7566806"/>
                </a:cubicBezTo>
                <a:cubicBezTo>
                  <a:pt x="2686305" y="7581695"/>
                  <a:pt x="2727991" y="7593606"/>
                  <a:pt x="2769678" y="7605516"/>
                </a:cubicBezTo>
                <a:cubicBezTo>
                  <a:pt x="2802430" y="7617427"/>
                  <a:pt x="2832205" y="7626358"/>
                  <a:pt x="2861982" y="7638268"/>
                </a:cubicBezTo>
                <a:cubicBezTo>
                  <a:pt x="2891757" y="7650179"/>
                  <a:pt x="2921533" y="7659113"/>
                  <a:pt x="2954288" y="7668044"/>
                </a:cubicBezTo>
                <a:cubicBezTo>
                  <a:pt x="2984064" y="7679954"/>
                  <a:pt x="3010861" y="7691865"/>
                  <a:pt x="3034682" y="7703775"/>
                </a:cubicBezTo>
                <a:cubicBezTo>
                  <a:pt x="3028726" y="7706755"/>
                  <a:pt x="3022772" y="7712710"/>
                  <a:pt x="3016816" y="7718664"/>
                </a:cubicBezTo>
                <a:cubicBezTo>
                  <a:pt x="3001930" y="7715685"/>
                  <a:pt x="2984064" y="7712709"/>
                  <a:pt x="2969175" y="7709731"/>
                </a:cubicBezTo>
                <a:cubicBezTo>
                  <a:pt x="2912602" y="7691865"/>
                  <a:pt x="2856026" y="7668044"/>
                  <a:pt x="2799453" y="7647203"/>
                </a:cubicBezTo>
                <a:lnTo>
                  <a:pt x="2716081" y="7614447"/>
                </a:lnTo>
                <a:cubicBezTo>
                  <a:pt x="2689281" y="7602537"/>
                  <a:pt x="2659505" y="7590627"/>
                  <a:pt x="2632708" y="7578716"/>
                </a:cubicBezTo>
                <a:cubicBezTo>
                  <a:pt x="2593998" y="7566806"/>
                  <a:pt x="2558267" y="7551920"/>
                  <a:pt x="2522536" y="7540009"/>
                </a:cubicBezTo>
                <a:cubicBezTo>
                  <a:pt x="2489784" y="7525120"/>
                  <a:pt x="2457029" y="7513209"/>
                  <a:pt x="2427252" y="7498323"/>
                </a:cubicBezTo>
                <a:cubicBezTo>
                  <a:pt x="2397477" y="7486413"/>
                  <a:pt x="2373656" y="7471523"/>
                  <a:pt x="2352815" y="7459612"/>
                </a:cubicBezTo>
                <a:cubicBezTo>
                  <a:pt x="2331970" y="7444726"/>
                  <a:pt x="2317084" y="7432816"/>
                  <a:pt x="2305173" y="7420905"/>
                </a:cubicBezTo>
                <a:close/>
                <a:moveTo>
                  <a:pt x="2397480" y="7349443"/>
                </a:moveTo>
                <a:cubicBezTo>
                  <a:pt x="2415345" y="7349443"/>
                  <a:pt x="2427256" y="7349443"/>
                  <a:pt x="2445122" y="7346467"/>
                </a:cubicBezTo>
                <a:cubicBezTo>
                  <a:pt x="2501694" y="7376243"/>
                  <a:pt x="2549336" y="7403040"/>
                  <a:pt x="2608887" y="7429840"/>
                </a:cubicBezTo>
                <a:cubicBezTo>
                  <a:pt x="2602932" y="7432816"/>
                  <a:pt x="2596977" y="7435795"/>
                  <a:pt x="2588046" y="7441750"/>
                </a:cubicBezTo>
                <a:cubicBezTo>
                  <a:pt x="2525515" y="7411974"/>
                  <a:pt x="2460008" y="7379219"/>
                  <a:pt x="2397480" y="7349443"/>
                </a:cubicBezTo>
                <a:close/>
                <a:moveTo>
                  <a:pt x="7605289" y="5949975"/>
                </a:moveTo>
                <a:lnTo>
                  <a:pt x="7603779" y="5950622"/>
                </a:lnTo>
                <a:lnTo>
                  <a:pt x="7571259" y="6028673"/>
                </a:lnTo>
                <a:close/>
                <a:moveTo>
                  <a:pt x="7768327" y="5740775"/>
                </a:moveTo>
                <a:lnTo>
                  <a:pt x="7777150" y="5773700"/>
                </a:lnTo>
                <a:lnTo>
                  <a:pt x="7775014" y="5777274"/>
                </a:lnTo>
                <a:cubicBezTo>
                  <a:pt x="7751193" y="5824915"/>
                  <a:pt x="7727372" y="5869581"/>
                  <a:pt x="7706527" y="5905312"/>
                </a:cubicBezTo>
                <a:cubicBezTo>
                  <a:pt x="7682706" y="5941043"/>
                  <a:pt x="7661865" y="5967840"/>
                  <a:pt x="7644000" y="5985706"/>
                </a:cubicBezTo>
                <a:lnTo>
                  <a:pt x="7685686" y="5902333"/>
                </a:lnTo>
                <a:cubicBezTo>
                  <a:pt x="7694617" y="5875536"/>
                  <a:pt x="7709507" y="5848737"/>
                  <a:pt x="7721417" y="5818960"/>
                </a:cubicBezTo>
                <a:cubicBezTo>
                  <a:pt x="7733327" y="5801095"/>
                  <a:pt x="7739283" y="5789184"/>
                  <a:pt x="7748213" y="5774298"/>
                </a:cubicBezTo>
                <a:close/>
                <a:moveTo>
                  <a:pt x="2195719" y="7067587"/>
                </a:moveTo>
                <a:lnTo>
                  <a:pt x="2195748" y="7068434"/>
                </a:lnTo>
                <a:lnTo>
                  <a:pt x="2205804" y="7080606"/>
                </a:lnTo>
                <a:lnTo>
                  <a:pt x="2206911" y="7075504"/>
                </a:lnTo>
                <a:close/>
                <a:moveTo>
                  <a:pt x="1840668" y="7143991"/>
                </a:moveTo>
                <a:cubicBezTo>
                  <a:pt x="1938928" y="7185677"/>
                  <a:pt x="1989548" y="7224384"/>
                  <a:pt x="2043145" y="7257140"/>
                </a:cubicBezTo>
                <a:cubicBezTo>
                  <a:pt x="2055055" y="7272026"/>
                  <a:pt x="2093763" y="7301802"/>
                  <a:pt x="2084831" y="7304781"/>
                </a:cubicBezTo>
                <a:cubicBezTo>
                  <a:pt x="2049100" y="7286915"/>
                  <a:pt x="2016345" y="7272026"/>
                  <a:pt x="1989548" y="7254160"/>
                </a:cubicBezTo>
                <a:cubicBezTo>
                  <a:pt x="1962748" y="7239274"/>
                  <a:pt x="1938927" y="7224384"/>
                  <a:pt x="1918086" y="7209498"/>
                </a:cubicBezTo>
                <a:cubicBezTo>
                  <a:pt x="1879376" y="7182698"/>
                  <a:pt x="1855555" y="7161857"/>
                  <a:pt x="1840668" y="7143991"/>
                </a:cubicBezTo>
                <a:close/>
                <a:moveTo>
                  <a:pt x="7574028" y="5576942"/>
                </a:moveTo>
                <a:lnTo>
                  <a:pt x="7562090" y="5594186"/>
                </a:lnTo>
                <a:lnTo>
                  <a:pt x="7533457" y="5631001"/>
                </a:lnTo>
                <a:lnTo>
                  <a:pt x="7503173" y="5679289"/>
                </a:lnTo>
                <a:lnTo>
                  <a:pt x="7495119" y="5690923"/>
                </a:lnTo>
                <a:cubicBezTo>
                  <a:pt x="7480230" y="5714743"/>
                  <a:pt x="7468320" y="5738564"/>
                  <a:pt x="7456410" y="5762384"/>
                </a:cubicBezTo>
                <a:cubicBezTo>
                  <a:pt x="7441523" y="5786206"/>
                  <a:pt x="7429612" y="5807050"/>
                  <a:pt x="7417702" y="5827891"/>
                </a:cubicBezTo>
                <a:cubicBezTo>
                  <a:pt x="7387926" y="5869578"/>
                  <a:pt x="7358151" y="5911264"/>
                  <a:pt x="7325396" y="5949974"/>
                </a:cubicBezTo>
                <a:lnTo>
                  <a:pt x="7292334" y="6001613"/>
                </a:lnTo>
                <a:lnTo>
                  <a:pt x="7279949" y="6020421"/>
                </a:lnTo>
                <a:lnTo>
                  <a:pt x="7245002" y="6072054"/>
                </a:lnTo>
                <a:cubicBezTo>
                  <a:pt x="7221181" y="6104810"/>
                  <a:pt x="7197361" y="6137561"/>
                  <a:pt x="7173540" y="6170317"/>
                </a:cubicBezTo>
                <a:lnTo>
                  <a:pt x="7167581" y="6173958"/>
                </a:lnTo>
                <a:lnTo>
                  <a:pt x="7162704" y="6181183"/>
                </a:lnTo>
                <a:lnTo>
                  <a:pt x="7170561" y="6176272"/>
                </a:lnTo>
                <a:cubicBezTo>
                  <a:pt x="7194381" y="6143519"/>
                  <a:pt x="7218202" y="6110765"/>
                  <a:pt x="7242022" y="6078013"/>
                </a:cubicBezTo>
                <a:lnTo>
                  <a:pt x="7279949" y="6020421"/>
                </a:lnTo>
                <a:lnTo>
                  <a:pt x="7286316" y="6011014"/>
                </a:lnTo>
                <a:lnTo>
                  <a:pt x="7292334" y="6001613"/>
                </a:lnTo>
                <a:lnTo>
                  <a:pt x="7322420" y="5955930"/>
                </a:lnTo>
                <a:cubicBezTo>
                  <a:pt x="7355171" y="5917222"/>
                  <a:pt x="7384947" y="5875536"/>
                  <a:pt x="7414723" y="5833850"/>
                </a:cubicBezTo>
                <a:cubicBezTo>
                  <a:pt x="7426634" y="5813005"/>
                  <a:pt x="7441523" y="5792164"/>
                  <a:pt x="7453434" y="5768343"/>
                </a:cubicBezTo>
                <a:cubicBezTo>
                  <a:pt x="7465343" y="5744522"/>
                  <a:pt x="7480230" y="5720701"/>
                  <a:pt x="7492141" y="5696881"/>
                </a:cubicBezTo>
                <a:lnTo>
                  <a:pt x="7503173" y="5679289"/>
                </a:lnTo>
                <a:lnTo>
                  <a:pt x="7562090" y="5594186"/>
                </a:lnTo>
                <a:lnTo>
                  <a:pt x="7572537" y="5580753"/>
                </a:lnTo>
                <a:close/>
                <a:moveTo>
                  <a:pt x="7695610" y="5469390"/>
                </a:moveTo>
                <a:lnTo>
                  <a:pt x="7767960" y="5739403"/>
                </a:lnTo>
                <a:lnTo>
                  <a:pt x="7745237" y="5777274"/>
                </a:lnTo>
                <a:cubicBezTo>
                  <a:pt x="7736303" y="5789184"/>
                  <a:pt x="7730348" y="5804071"/>
                  <a:pt x="7718437" y="5821936"/>
                </a:cubicBezTo>
                <a:cubicBezTo>
                  <a:pt x="7706527" y="5851713"/>
                  <a:pt x="7694617" y="5878512"/>
                  <a:pt x="7679730" y="5908288"/>
                </a:cubicBezTo>
                <a:lnTo>
                  <a:pt x="7638044" y="5991660"/>
                </a:lnTo>
                <a:cubicBezTo>
                  <a:pt x="7617199" y="6021437"/>
                  <a:pt x="7596358" y="6054189"/>
                  <a:pt x="7572537" y="6080989"/>
                </a:cubicBezTo>
                <a:cubicBezTo>
                  <a:pt x="7551693" y="6107786"/>
                  <a:pt x="7527872" y="6137561"/>
                  <a:pt x="7507030" y="6164361"/>
                </a:cubicBezTo>
                <a:lnTo>
                  <a:pt x="7509759" y="6158741"/>
                </a:lnTo>
                <a:lnTo>
                  <a:pt x="7435565" y="6259644"/>
                </a:lnTo>
                <a:cubicBezTo>
                  <a:pt x="7417699" y="6241778"/>
                  <a:pt x="7319440" y="6381727"/>
                  <a:pt x="7274774" y="6435324"/>
                </a:cubicBezTo>
                <a:lnTo>
                  <a:pt x="7243120" y="6484028"/>
                </a:lnTo>
                <a:lnTo>
                  <a:pt x="7274775" y="6438299"/>
                </a:lnTo>
                <a:cubicBezTo>
                  <a:pt x="7319440" y="6387679"/>
                  <a:pt x="7417699" y="6247734"/>
                  <a:pt x="7435564" y="6262620"/>
                </a:cubicBezTo>
                <a:cubicBezTo>
                  <a:pt x="7426633" y="6325151"/>
                  <a:pt x="7340281" y="6405544"/>
                  <a:pt x="7313485" y="6447231"/>
                </a:cubicBezTo>
                <a:cubicBezTo>
                  <a:pt x="7289664" y="6475519"/>
                  <a:pt x="7269566" y="6496363"/>
                  <a:pt x="7250582" y="6513113"/>
                </a:cubicBezTo>
                <a:lnTo>
                  <a:pt x="7200087" y="6550232"/>
                </a:lnTo>
                <a:lnTo>
                  <a:pt x="7197357" y="6554428"/>
                </a:lnTo>
                <a:lnTo>
                  <a:pt x="7165787" y="6578714"/>
                </a:lnTo>
                <a:lnTo>
                  <a:pt x="7164606" y="6587180"/>
                </a:lnTo>
                <a:lnTo>
                  <a:pt x="7118751" y="6636309"/>
                </a:lnTo>
                <a:lnTo>
                  <a:pt x="6989132" y="6671040"/>
                </a:lnTo>
                <a:lnTo>
                  <a:pt x="7013864" y="6649337"/>
                </a:lnTo>
                <a:cubicBezTo>
                  <a:pt x="7031357" y="6633332"/>
                  <a:pt x="7048478" y="6616955"/>
                  <a:pt x="7066343" y="6599090"/>
                </a:cubicBezTo>
                <a:cubicBezTo>
                  <a:pt x="7081233" y="6572293"/>
                  <a:pt x="7099098" y="6548472"/>
                  <a:pt x="7111009" y="6524651"/>
                </a:cubicBezTo>
                <a:lnTo>
                  <a:pt x="7175165" y="6465841"/>
                </a:lnTo>
                <a:lnTo>
                  <a:pt x="7175681" y="6462146"/>
                </a:lnTo>
                <a:lnTo>
                  <a:pt x="7113987" y="6518697"/>
                </a:lnTo>
                <a:cubicBezTo>
                  <a:pt x="7102077" y="6542517"/>
                  <a:pt x="7084212" y="6566338"/>
                  <a:pt x="7069322" y="6593135"/>
                </a:cubicBezTo>
                <a:cubicBezTo>
                  <a:pt x="7051456" y="6611000"/>
                  <a:pt x="7034336" y="6627377"/>
                  <a:pt x="7016843" y="6643382"/>
                </a:cubicBezTo>
                <a:lnTo>
                  <a:pt x="6983652" y="6672509"/>
                </a:lnTo>
                <a:lnTo>
                  <a:pt x="6761122" y="6732136"/>
                </a:lnTo>
                <a:lnTo>
                  <a:pt x="6831115" y="6682462"/>
                </a:lnTo>
                <a:cubicBezTo>
                  <a:pt x="6854936" y="6658642"/>
                  <a:pt x="6881735" y="6631845"/>
                  <a:pt x="6917467" y="6593134"/>
                </a:cubicBezTo>
                <a:cubicBezTo>
                  <a:pt x="6917467" y="6590158"/>
                  <a:pt x="6917467" y="6587179"/>
                  <a:pt x="6914488" y="6581224"/>
                </a:cubicBezTo>
                <a:cubicBezTo>
                  <a:pt x="6944264" y="6551448"/>
                  <a:pt x="6971063" y="6521672"/>
                  <a:pt x="6997860" y="6488921"/>
                </a:cubicBezTo>
                <a:cubicBezTo>
                  <a:pt x="7012749" y="6477010"/>
                  <a:pt x="7030615" y="6462121"/>
                  <a:pt x="7048480" y="6447234"/>
                </a:cubicBezTo>
                <a:cubicBezTo>
                  <a:pt x="7057412" y="6435324"/>
                  <a:pt x="7069322" y="6420434"/>
                  <a:pt x="7081233" y="6405548"/>
                </a:cubicBezTo>
                <a:cubicBezTo>
                  <a:pt x="7090167" y="6390658"/>
                  <a:pt x="7102078" y="6375772"/>
                  <a:pt x="7111008" y="6363862"/>
                </a:cubicBezTo>
                <a:cubicBezTo>
                  <a:pt x="7140784" y="6331107"/>
                  <a:pt x="7167585" y="6295375"/>
                  <a:pt x="7197360" y="6262624"/>
                </a:cubicBezTo>
                <a:cubicBezTo>
                  <a:pt x="7224157" y="6229868"/>
                  <a:pt x="7250957" y="6194137"/>
                  <a:pt x="7277754" y="6158406"/>
                </a:cubicBezTo>
                <a:cubicBezTo>
                  <a:pt x="7310509" y="6101833"/>
                  <a:pt x="7355171" y="6036326"/>
                  <a:pt x="7399836" y="5973795"/>
                </a:cubicBezTo>
                <a:cubicBezTo>
                  <a:pt x="7444499" y="5908288"/>
                  <a:pt x="7486186" y="5842781"/>
                  <a:pt x="7510006" y="5786208"/>
                </a:cubicBezTo>
                <a:cubicBezTo>
                  <a:pt x="7539782" y="5735588"/>
                  <a:pt x="7575513" y="5699857"/>
                  <a:pt x="7596358" y="5646260"/>
                </a:cubicBezTo>
                <a:cubicBezTo>
                  <a:pt x="7623155" y="5601597"/>
                  <a:pt x="7649954" y="5548001"/>
                  <a:pt x="7676751" y="5503336"/>
                </a:cubicBezTo>
                <a:close/>
                <a:moveTo>
                  <a:pt x="7636506" y="5248812"/>
                </a:moveTo>
                <a:lnTo>
                  <a:pt x="7659314" y="5333933"/>
                </a:lnTo>
                <a:lnTo>
                  <a:pt x="7617200" y="5408052"/>
                </a:lnTo>
                <a:lnTo>
                  <a:pt x="7615871" y="5411110"/>
                </a:lnTo>
                <a:lnTo>
                  <a:pt x="7659444" y="5334418"/>
                </a:lnTo>
                <a:lnTo>
                  <a:pt x="7691259" y="5453153"/>
                </a:lnTo>
                <a:lnTo>
                  <a:pt x="7688661" y="5458673"/>
                </a:lnTo>
                <a:cubicBezTo>
                  <a:pt x="7679730" y="5476538"/>
                  <a:pt x="7670796" y="5494405"/>
                  <a:pt x="7658886" y="5512270"/>
                </a:cubicBezTo>
                <a:cubicBezTo>
                  <a:pt x="7632089" y="5559912"/>
                  <a:pt x="7605289" y="5610529"/>
                  <a:pt x="7578492" y="5655195"/>
                </a:cubicBezTo>
                <a:cubicBezTo>
                  <a:pt x="7557648" y="5708791"/>
                  <a:pt x="7521917" y="5744522"/>
                  <a:pt x="7492140" y="5795139"/>
                </a:cubicBezTo>
                <a:cubicBezTo>
                  <a:pt x="7468320" y="5851715"/>
                  <a:pt x="7426634" y="5920198"/>
                  <a:pt x="7381971" y="5982730"/>
                </a:cubicBezTo>
                <a:cubicBezTo>
                  <a:pt x="7337306" y="6045258"/>
                  <a:pt x="7292643" y="6110765"/>
                  <a:pt x="7259888" y="6167341"/>
                </a:cubicBezTo>
                <a:cubicBezTo>
                  <a:pt x="7233092" y="6203071"/>
                  <a:pt x="7206291" y="6238802"/>
                  <a:pt x="7179495" y="6271554"/>
                </a:cubicBezTo>
                <a:cubicBezTo>
                  <a:pt x="7149719" y="6304309"/>
                  <a:pt x="7122919" y="6337061"/>
                  <a:pt x="7093143" y="6372792"/>
                </a:cubicBezTo>
                <a:cubicBezTo>
                  <a:pt x="7084212" y="6387682"/>
                  <a:pt x="7072301" y="6399592"/>
                  <a:pt x="7063367" y="6414479"/>
                </a:cubicBezTo>
                <a:cubicBezTo>
                  <a:pt x="7051457" y="6429368"/>
                  <a:pt x="7042525" y="6441279"/>
                  <a:pt x="7030615" y="6456165"/>
                </a:cubicBezTo>
                <a:cubicBezTo>
                  <a:pt x="7012749" y="6471055"/>
                  <a:pt x="6994884" y="6485941"/>
                  <a:pt x="6979994" y="6497851"/>
                </a:cubicBezTo>
                <a:lnTo>
                  <a:pt x="6897207" y="6589515"/>
                </a:lnTo>
                <a:lnTo>
                  <a:pt x="6899598" y="6599089"/>
                </a:lnTo>
                <a:cubicBezTo>
                  <a:pt x="6863867" y="6637800"/>
                  <a:pt x="6840046" y="6664597"/>
                  <a:pt x="6813249" y="6688418"/>
                </a:cubicBezTo>
                <a:lnTo>
                  <a:pt x="6745897" y="6736215"/>
                </a:lnTo>
                <a:lnTo>
                  <a:pt x="6404257" y="6827757"/>
                </a:lnTo>
                <a:lnTo>
                  <a:pt x="6411273" y="6822407"/>
                </a:lnTo>
                <a:cubicBezTo>
                  <a:pt x="6432117" y="6807522"/>
                  <a:pt x="6452959" y="6792632"/>
                  <a:pt x="6467849" y="6786676"/>
                </a:cubicBezTo>
                <a:cubicBezTo>
                  <a:pt x="6515490" y="6750945"/>
                  <a:pt x="6566107" y="6715215"/>
                  <a:pt x="6613749" y="6676507"/>
                </a:cubicBezTo>
                <a:cubicBezTo>
                  <a:pt x="6631615" y="6634821"/>
                  <a:pt x="6688191" y="6599089"/>
                  <a:pt x="6717966" y="6578245"/>
                </a:cubicBezTo>
                <a:cubicBezTo>
                  <a:pt x="6756673" y="6545493"/>
                  <a:pt x="6795384" y="6512738"/>
                  <a:pt x="6834091" y="6479986"/>
                </a:cubicBezTo>
                <a:cubicBezTo>
                  <a:pt x="6959150" y="6354927"/>
                  <a:pt x="7099098" y="6203068"/>
                  <a:pt x="7185447" y="6083964"/>
                </a:cubicBezTo>
                <a:lnTo>
                  <a:pt x="7233801" y="6001764"/>
                </a:lnTo>
                <a:lnTo>
                  <a:pt x="7236067" y="5994637"/>
                </a:lnTo>
                <a:cubicBezTo>
                  <a:pt x="7259888" y="5958905"/>
                  <a:pt x="7289664" y="5917219"/>
                  <a:pt x="7313485" y="5875533"/>
                </a:cubicBezTo>
                <a:cubicBezTo>
                  <a:pt x="7322420" y="5863622"/>
                  <a:pt x="7328374" y="5851713"/>
                  <a:pt x="7337306" y="5839802"/>
                </a:cubicBezTo>
                <a:lnTo>
                  <a:pt x="7368979" y="5795871"/>
                </a:lnTo>
                <a:lnTo>
                  <a:pt x="7378992" y="5777274"/>
                </a:lnTo>
                <a:cubicBezTo>
                  <a:pt x="7405789" y="5738564"/>
                  <a:pt x="7426634" y="5699856"/>
                  <a:pt x="7441520" y="5670081"/>
                </a:cubicBezTo>
                <a:cubicBezTo>
                  <a:pt x="7489162" y="5586708"/>
                  <a:pt x="7524893" y="5503335"/>
                  <a:pt x="7563603" y="5416984"/>
                </a:cubicBezTo>
                <a:cubicBezTo>
                  <a:pt x="7581468" y="5373809"/>
                  <a:pt x="7600078" y="5330634"/>
                  <a:pt x="7619804" y="5285970"/>
                </a:cubicBezTo>
                <a:close/>
                <a:moveTo>
                  <a:pt x="1438185" y="6830951"/>
                </a:moveTo>
                <a:lnTo>
                  <a:pt x="1449489" y="6840648"/>
                </a:lnTo>
                <a:lnTo>
                  <a:pt x="1453350" y="6842615"/>
                </a:lnTo>
                <a:close/>
                <a:moveTo>
                  <a:pt x="1486096" y="6491655"/>
                </a:moveTo>
                <a:lnTo>
                  <a:pt x="1491992" y="6498836"/>
                </a:lnTo>
                <a:lnTo>
                  <a:pt x="1492288" y="6497852"/>
                </a:lnTo>
                <a:close/>
                <a:moveTo>
                  <a:pt x="1195061" y="6558794"/>
                </a:moveTo>
                <a:lnTo>
                  <a:pt x="1307518" y="6691203"/>
                </a:lnTo>
                <a:lnTo>
                  <a:pt x="1218350" y="6584200"/>
                </a:lnTo>
                <a:close/>
                <a:moveTo>
                  <a:pt x="1045653" y="6423410"/>
                </a:moveTo>
                <a:cubicBezTo>
                  <a:pt x="1054584" y="6414479"/>
                  <a:pt x="1084360" y="6429366"/>
                  <a:pt x="1123070" y="6474031"/>
                </a:cubicBezTo>
                <a:lnTo>
                  <a:pt x="1126871" y="6478507"/>
                </a:lnTo>
                <a:lnTo>
                  <a:pt x="1162149" y="6486313"/>
                </a:lnTo>
                <a:cubicBezTo>
                  <a:pt x="1180387" y="6498596"/>
                  <a:pt x="1204951" y="6521673"/>
                  <a:pt x="1242171" y="6560379"/>
                </a:cubicBezTo>
                <a:cubicBezTo>
                  <a:pt x="1280881" y="6593135"/>
                  <a:pt x="1322567" y="6622910"/>
                  <a:pt x="1352343" y="6649708"/>
                </a:cubicBezTo>
                <a:cubicBezTo>
                  <a:pt x="1382119" y="6676507"/>
                  <a:pt x="1399984" y="6700328"/>
                  <a:pt x="1399985" y="6715214"/>
                </a:cubicBezTo>
                <a:cubicBezTo>
                  <a:pt x="1408916" y="6727124"/>
                  <a:pt x="1414871" y="6736059"/>
                  <a:pt x="1426782" y="6747970"/>
                </a:cubicBezTo>
                <a:cubicBezTo>
                  <a:pt x="1465492" y="6780722"/>
                  <a:pt x="1498243" y="6810497"/>
                  <a:pt x="1539930" y="6843252"/>
                </a:cubicBezTo>
                <a:lnTo>
                  <a:pt x="1539890" y="6843288"/>
                </a:lnTo>
                <a:lnTo>
                  <a:pt x="1507178" y="6870049"/>
                </a:lnTo>
                <a:lnTo>
                  <a:pt x="1401804" y="6752965"/>
                </a:lnTo>
                <a:lnTo>
                  <a:pt x="1397009" y="6753924"/>
                </a:lnTo>
                <a:lnTo>
                  <a:pt x="1496727" y="6864723"/>
                </a:lnTo>
                <a:lnTo>
                  <a:pt x="1507178" y="6870049"/>
                </a:lnTo>
                <a:cubicBezTo>
                  <a:pt x="1511644" y="6865584"/>
                  <a:pt x="1517599" y="6861862"/>
                  <a:pt x="1523554" y="6857768"/>
                </a:cubicBezTo>
                <a:lnTo>
                  <a:pt x="1539890" y="6843288"/>
                </a:lnTo>
                <a:lnTo>
                  <a:pt x="1539933" y="6843252"/>
                </a:lnTo>
                <a:cubicBezTo>
                  <a:pt x="1629261" y="6920670"/>
                  <a:pt x="1724544" y="6998087"/>
                  <a:pt x="1822803" y="7066570"/>
                </a:cubicBezTo>
                <a:cubicBezTo>
                  <a:pt x="1804937" y="7072526"/>
                  <a:pt x="1790051" y="7078481"/>
                  <a:pt x="1766230" y="7084436"/>
                </a:cubicBezTo>
                <a:cubicBezTo>
                  <a:pt x="1775161" y="7090391"/>
                  <a:pt x="1778141" y="7093370"/>
                  <a:pt x="1787072" y="7099325"/>
                </a:cubicBezTo>
                <a:cubicBezTo>
                  <a:pt x="1757296" y="7099325"/>
                  <a:pt x="1733475" y="7102301"/>
                  <a:pt x="1703699" y="7102302"/>
                </a:cubicBezTo>
                <a:cubicBezTo>
                  <a:pt x="1685834" y="7090391"/>
                  <a:pt x="1667968" y="7078480"/>
                  <a:pt x="1650102" y="7066570"/>
                </a:cubicBezTo>
                <a:cubicBezTo>
                  <a:pt x="1632237" y="7054660"/>
                  <a:pt x="1617350" y="7039774"/>
                  <a:pt x="1599485" y="7027863"/>
                </a:cubicBezTo>
                <a:cubicBezTo>
                  <a:pt x="1557799" y="6992132"/>
                  <a:pt x="1513133" y="6959377"/>
                  <a:pt x="1474426" y="6923646"/>
                </a:cubicBezTo>
                <a:cubicBezTo>
                  <a:pt x="1435716" y="6887914"/>
                  <a:pt x="1397009" y="6852183"/>
                  <a:pt x="1358298" y="6819431"/>
                </a:cubicBezTo>
                <a:cubicBezTo>
                  <a:pt x="1319591" y="6783700"/>
                  <a:pt x="1286836" y="6747970"/>
                  <a:pt x="1251105" y="6715214"/>
                </a:cubicBezTo>
                <a:cubicBezTo>
                  <a:pt x="1233240" y="6697349"/>
                  <a:pt x="1215374" y="6679483"/>
                  <a:pt x="1200487" y="6664597"/>
                </a:cubicBezTo>
                <a:cubicBezTo>
                  <a:pt x="1185598" y="6646731"/>
                  <a:pt x="1167732" y="6628866"/>
                  <a:pt x="1152846" y="6611000"/>
                </a:cubicBezTo>
                <a:cubicBezTo>
                  <a:pt x="1155822" y="6605045"/>
                  <a:pt x="1185598" y="6622911"/>
                  <a:pt x="1170712" y="6587180"/>
                </a:cubicBezTo>
                <a:cubicBezTo>
                  <a:pt x="1191553" y="6605045"/>
                  <a:pt x="1212398" y="6622910"/>
                  <a:pt x="1230264" y="6640776"/>
                </a:cubicBezTo>
                <a:cubicBezTo>
                  <a:pt x="1254084" y="6658642"/>
                  <a:pt x="1274926" y="6676507"/>
                  <a:pt x="1295770" y="6691393"/>
                </a:cubicBezTo>
                <a:cubicBezTo>
                  <a:pt x="1322567" y="6721170"/>
                  <a:pt x="1349367" y="6747969"/>
                  <a:pt x="1376164" y="6777746"/>
                </a:cubicBezTo>
                <a:lnTo>
                  <a:pt x="1382998" y="6783606"/>
                </a:lnTo>
                <a:lnTo>
                  <a:pt x="1295770" y="6691393"/>
                </a:lnTo>
                <a:cubicBezTo>
                  <a:pt x="1274926" y="6673528"/>
                  <a:pt x="1254084" y="6658642"/>
                  <a:pt x="1233240" y="6640776"/>
                </a:cubicBezTo>
                <a:cubicBezTo>
                  <a:pt x="1212398" y="6622910"/>
                  <a:pt x="1194532" y="6605045"/>
                  <a:pt x="1173688" y="6587179"/>
                </a:cubicBezTo>
                <a:cubicBezTo>
                  <a:pt x="1152846" y="6560379"/>
                  <a:pt x="1129025" y="6533583"/>
                  <a:pt x="1108180" y="6506783"/>
                </a:cubicBezTo>
                <a:cubicBezTo>
                  <a:pt x="1087339" y="6479986"/>
                  <a:pt x="1066494" y="6450210"/>
                  <a:pt x="1045653" y="6423410"/>
                </a:cubicBezTo>
                <a:close/>
                <a:moveTo>
                  <a:pt x="419367" y="2532692"/>
                </a:moveTo>
                <a:lnTo>
                  <a:pt x="420849" y="2533433"/>
                </a:lnTo>
                <a:lnTo>
                  <a:pt x="420989" y="2533017"/>
                </a:lnTo>
                <a:close/>
                <a:moveTo>
                  <a:pt x="599014" y="2105903"/>
                </a:moveTo>
                <a:cubicBezTo>
                  <a:pt x="551372" y="2183321"/>
                  <a:pt x="542438" y="2207142"/>
                  <a:pt x="533506" y="2227983"/>
                </a:cubicBezTo>
                <a:lnTo>
                  <a:pt x="509686" y="2251804"/>
                </a:lnTo>
                <a:lnTo>
                  <a:pt x="506708" y="2254409"/>
                </a:lnTo>
                <a:lnTo>
                  <a:pt x="506574" y="2254516"/>
                </a:lnTo>
                <a:lnTo>
                  <a:pt x="479910" y="2272649"/>
                </a:lnTo>
                <a:lnTo>
                  <a:pt x="479782" y="2275500"/>
                </a:lnTo>
                <a:lnTo>
                  <a:pt x="474599" y="2389489"/>
                </a:lnTo>
                <a:lnTo>
                  <a:pt x="474749" y="2389217"/>
                </a:lnTo>
                <a:lnTo>
                  <a:pt x="479910" y="2275624"/>
                </a:lnTo>
                <a:lnTo>
                  <a:pt x="506574" y="2254516"/>
                </a:lnTo>
                <a:lnTo>
                  <a:pt x="507824" y="2253665"/>
                </a:lnTo>
                <a:lnTo>
                  <a:pt x="509686" y="2251804"/>
                </a:lnTo>
                <a:lnTo>
                  <a:pt x="533507" y="2230959"/>
                </a:lnTo>
                <a:cubicBezTo>
                  <a:pt x="542438" y="2210118"/>
                  <a:pt x="554348" y="2186297"/>
                  <a:pt x="599014" y="2108879"/>
                </a:cubicBezTo>
                <a:lnTo>
                  <a:pt x="601246" y="2110368"/>
                </a:lnTo>
                <a:lnTo>
                  <a:pt x="602362" y="2108135"/>
                </a:lnTo>
                <a:close/>
                <a:moveTo>
                  <a:pt x="634742" y="1846851"/>
                </a:moveTo>
                <a:cubicBezTo>
                  <a:pt x="622831" y="1855786"/>
                  <a:pt x="607945" y="1864717"/>
                  <a:pt x="593055" y="1876627"/>
                </a:cubicBezTo>
                <a:cubicBezTo>
                  <a:pt x="572214" y="1915338"/>
                  <a:pt x="557324" y="1948089"/>
                  <a:pt x="530528" y="2007641"/>
                </a:cubicBezTo>
                <a:lnTo>
                  <a:pt x="544832" y="2019086"/>
                </a:lnTo>
                <a:lnTo>
                  <a:pt x="545298" y="2017076"/>
                </a:lnTo>
                <a:lnTo>
                  <a:pt x="533507" y="2007641"/>
                </a:lnTo>
                <a:cubicBezTo>
                  <a:pt x="560303" y="1948089"/>
                  <a:pt x="575193" y="1915334"/>
                  <a:pt x="596034" y="1876627"/>
                </a:cubicBezTo>
                <a:lnTo>
                  <a:pt x="632947" y="1850262"/>
                </a:lnTo>
                <a:close/>
                <a:moveTo>
                  <a:pt x="864018" y="1677130"/>
                </a:moveTo>
                <a:lnTo>
                  <a:pt x="860257" y="1680141"/>
                </a:lnTo>
                <a:lnTo>
                  <a:pt x="844293" y="1741521"/>
                </a:lnTo>
                <a:cubicBezTo>
                  <a:pt x="840197" y="1755291"/>
                  <a:pt x="837221" y="1763482"/>
                  <a:pt x="834242" y="1772413"/>
                </a:cubicBezTo>
                <a:cubicBezTo>
                  <a:pt x="721094" y="1924269"/>
                  <a:pt x="655586" y="2126745"/>
                  <a:pt x="560303" y="2272649"/>
                </a:cubicBezTo>
                <a:cubicBezTo>
                  <a:pt x="548393" y="2311356"/>
                  <a:pt x="536482" y="2353042"/>
                  <a:pt x="521593" y="2394728"/>
                </a:cubicBezTo>
                <a:cubicBezTo>
                  <a:pt x="506707" y="2436415"/>
                  <a:pt x="497773" y="2478101"/>
                  <a:pt x="485862" y="2519787"/>
                </a:cubicBezTo>
                <a:cubicBezTo>
                  <a:pt x="456086" y="2609115"/>
                  <a:pt x="411424" y="2704398"/>
                  <a:pt x="408444" y="2781816"/>
                </a:cubicBezTo>
                <a:cubicBezTo>
                  <a:pt x="390579" y="2841367"/>
                  <a:pt x="372714" y="2900919"/>
                  <a:pt x="357827" y="2960471"/>
                </a:cubicBezTo>
                <a:cubicBezTo>
                  <a:pt x="348893" y="3005137"/>
                  <a:pt x="342937" y="3049799"/>
                  <a:pt x="334006" y="3094464"/>
                </a:cubicBezTo>
                <a:lnTo>
                  <a:pt x="322096" y="3162947"/>
                </a:lnTo>
                <a:cubicBezTo>
                  <a:pt x="319117" y="3186768"/>
                  <a:pt x="316141" y="3207613"/>
                  <a:pt x="313161" y="3231434"/>
                </a:cubicBezTo>
                <a:cubicBezTo>
                  <a:pt x="304230" y="3293962"/>
                  <a:pt x="292320" y="3353513"/>
                  <a:pt x="286365" y="3416044"/>
                </a:cubicBezTo>
                <a:cubicBezTo>
                  <a:pt x="283386" y="3454752"/>
                  <a:pt x="280409" y="3487507"/>
                  <a:pt x="277431" y="3529193"/>
                </a:cubicBezTo>
                <a:cubicBezTo>
                  <a:pt x="280410" y="3558969"/>
                  <a:pt x="286365" y="3588745"/>
                  <a:pt x="292320" y="3648297"/>
                </a:cubicBezTo>
                <a:lnTo>
                  <a:pt x="299297" y="3583399"/>
                </a:lnTo>
                <a:lnTo>
                  <a:pt x="298275" y="3561945"/>
                </a:lnTo>
                <a:cubicBezTo>
                  <a:pt x="301251" y="3520259"/>
                  <a:pt x="307207" y="3475593"/>
                  <a:pt x="310185" y="3436886"/>
                </a:cubicBezTo>
                <a:cubicBezTo>
                  <a:pt x="316141" y="3374355"/>
                  <a:pt x="328051" y="3314803"/>
                  <a:pt x="336982" y="3252275"/>
                </a:cubicBezTo>
                <a:lnTo>
                  <a:pt x="358237" y="3226770"/>
                </a:lnTo>
                <a:lnTo>
                  <a:pt x="389100" y="3020223"/>
                </a:lnTo>
                <a:lnTo>
                  <a:pt x="387603" y="2984292"/>
                </a:lnTo>
                <a:lnTo>
                  <a:pt x="417019" y="2899960"/>
                </a:lnTo>
                <a:lnTo>
                  <a:pt x="434522" y="2829157"/>
                </a:lnTo>
                <a:lnTo>
                  <a:pt x="429289" y="2841367"/>
                </a:lnTo>
                <a:cubicBezTo>
                  <a:pt x="423334" y="2838391"/>
                  <a:pt x="417379" y="2835412"/>
                  <a:pt x="411424" y="2835412"/>
                </a:cubicBezTo>
                <a:cubicBezTo>
                  <a:pt x="396534" y="2874122"/>
                  <a:pt x="381648" y="2918785"/>
                  <a:pt x="366758" y="2963450"/>
                </a:cubicBezTo>
                <a:cubicBezTo>
                  <a:pt x="366758" y="2984292"/>
                  <a:pt x="366758" y="3008113"/>
                  <a:pt x="369737" y="3034913"/>
                </a:cubicBezTo>
                <a:cubicBezTo>
                  <a:pt x="360803" y="3082554"/>
                  <a:pt x="354848" y="3124240"/>
                  <a:pt x="348893" y="3171882"/>
                </a:cubicBezTo>
                <a:cubicBezTo>
                  <a:pt x="348893" y="3177837"/>
                  <a:pt x="345917" y="3186768"/>
                  <a:pt x="345917" y="3195703"/>
                </a:cubicBezTo>
                <a:cubicBezTo>
                  <a:pt x="334006" y="3207613"/>
                  <a:pt x="328051" y="3219523"/>
                  <a:pt x="316141" y="3231434"/>
                </a:cubicBezTo>
                <a:cubicBezTo>
                  <a:pt x="319117" y="3207613"/>
                  <a:pt x="322096" y="3186768"/>
                  <a:pt x="325072" y="3162947"/>
                </a:cubicBezTo>
                <a:lnTo>
                  <a:pt x="336982" y="3094464"/>
                </a:lnTo>
                <a:cubicBezTo>
                  <a:pt x="345916" y="3049799"/>
                  <a:pt x="351872" y="3005137"/>
                  <a:pt x="360803" y="2960471"/>
                </a:cubicBezTo>
                <a:cubicBezTo>
                  <a:pt x="378669" y="2900919"/>
                  <a:pt x="396534" y="2841367"/>
                  <a:pt x="411424" y="2781816"/>
                </a:cubicBezTo>
                <a:cubicBezTo>
                  <a:pt x="414400" y="2704398"/>
                  <a:pt x="459065" y="2612094"/>
                  <a:pt x="488841" y="2519787"/>
                </a:cubicBezTo>
                <a:cubicBezTo>
                  <a:pt x="500752" y="2478101"/>
                  <a:pt x="509683" y="2436415"/>
                  <a:pt x="524572" y="2394728"/>
                </a:cubicBezTo>
                <a:cubicBezTo>
                  <a:pt x="536482" y="2353042"/>
                  <a:pt x="551369" y="2314335"/>
                  <a:pt x="563280" y="2272649"/>
                </a:cubicBezTo>
                <a:cubicBezTo>
                  <a:pt x="658562" y="2126745"/>
                  <a:pt x="721094" y="1924269"/>
                  <a:pt x="837218" y="1772413"/>
                </a:cubicBezTo>
                <a:cubicBezTo>
                  <a:pt x="843173" y="1751568"/>
                  <a:pt x="849129" y="1739658"/>
                  <a:pt x="864018" y="1677130"/>
                </a:cubicBezTo>
                <a:close/>
                <a:moveTo>
                  <a:pt x="5842554" y="212154"/>
                </a:moveTo>
                <a:cubicBezTo>
                  <a:pt x="5911037" y="238951"/>
                  <a:pt x="5958678" y="259796"/>
                  <a:pt x="5994410" y="280637"/>
                </a:cubicBezTo>
                <a:cubicBezTo>
                  <a:pt x="6030140" y="298503"/>
                  <a:pt x="6050986" y="316368"/>
                  <a:pt x="6059917" y="334234"/>
                </a:cubicBezTo>
                <a:cubicBezTo>
                  <a:pt x="6003344" y="304458"/>
                  <a:pt x="5952723" y="283617"/>
                  <a:pt x="5914016" y="262772"/>
                </a:cubicBezTo>
                <a:cubicBezTo>
                  <a:pt x="5875306" y="241930"/>
                  <a:pt x="5851485" y="224065"/>
                  <a:pt x="5842554" y="212154"/>
                </a:cubicBezTo>
                <a:close/>
                <a:moveTo>
                  <a:pt x="917614" y="1379371"/>
                </a:moveTo>
                <a:lnTo>
                  <a:pt x="932501" y="1391281"/>
                </a:lnTo>
                <a:lnTo>
                  <a:pt x="932501" y="1391278"/>
                </a:lnTo>
                <a:lnTo>
                  <a:pt x="917618" y="1379371"/>
                </a:lnTo>
                <a:close/>
                <a:moveTo>
                  <a:pt x="5364411" y="6459"/>
                </a:moveTo>
                <a:lnTo>
                  <a:pt x="5388519" y="0"/>
                </a:lnTo>
                <a:lnTo>
                  <a:pt x="5400009" y="1487"/>
                </a:lnTo>
                <a:cubicBezTo>
                  <a:pt x="5420480" y="5953"/>
                  <a:pt x="5443556" y="12652"/>
                  <a:pt x="5467377" y="21585"/>
                </a:cubicBezTo>
                <a:cubicBezTo>
                  <a:pt x="5517995" y="42430"/>
                  <a:pt x="5574570" y="72206"/>
                  <a:pt x="5634122" y="104958"/>
                </a:cubicBezTo>
                <a:cubicBezTo>
                  <a:pt x="5513531" y="66995"/>
                  <a:pt x="5423086" y="39079"/>
                  <a:pt x="5377863" y="16189"/>
                </a:cubicBezTo>
                <a:close/>
                <a:moveTo>
                  <a:pt x="939465" y="1192120"/>
                </a:moveTo>
                <a:lnTo>
                  <a:pt x="989575" y="1178693"/>
                </a:lnTo>
                <a:lnTo>
                  <a:pt x="991590" y="1182987"/>
                </a:lnTo>
                <a:lnTo>
                  <a:pt x="984857" y="1201819"/>
                </a:lnTo>
                <a:lnTo>
                  <a:pt x="1013565" y="1172265"/>
                </a:lnTo>
                <a:lnTo>
                  <a:pt x="1103330" y="1148213"/>
                </a:lnTo>
                <a:lnTo>
                  <a:pt x="1033742" y="1224536"/>
                </a:lnTo>
                <a:lnTo>
                  <a:pt x="1048629" y="1242398"/>
                </a:lnTo>
                <a:lnTo>
                  <a:pt x="1048913" y="1242148"/>
                </a:lnTo>
                <a:lnTo>
                  <a:pt x="1036718" y="1227512"/>
                </a:lnTo>
                <a:cubicBezTo>
                  <a:pt x="1051606" y="1211136"/>
                  <a:pt x="1067983" y="1194015"/>
                  <a:pt x="1083988" y="1176894"/>
                </a:cubicBezTo>
                <a:lnTo>
                  <a:pt x="1111437" y="1146040"/>
                </a:lnTo>
                <a:lnTo>
                  <a:pt x="1250892" y="1108673"/>
                </a:lnTo>
                <a:lnTo>
                  <a:pt x="1135723" y="1237561"/>
                </a:lnTo>
                <a:cubicBezTo>
                  <a:pt x="1050117" y="1338427"/>
                  <a:pt x="969722" y="1443387"/>
                  <a:pt x="893794" y="1552068"/>
                </a:cubicBezTo>
                <a:cubicBezTo>
                  <a:pt x="849128" y="1614599"/>
                  <a:pt x="813397" y="1659261"/>
                  <a:pt x="789577" y="1694992"/>
                </a:cubicBezTo>
                <a:cubicBezTo>
                  <a:pt x="765756" y="1730724"/>
                  <a:pt x="750869" y="1757523"/>
                  <a:pt x="741935" y="1781344"/>
                </a:cubicBezTo>
                <a:cubicBezTo>
                  <a:pt x="727049" y="1808141"/>
                  <a:pt x="709183" y="1834941"/>
                  <a:pt x="694294" y="1861738"/>
                </a:cubicBezTo>
                <a:cubicBezTo>
                  <a:pt x="664518" y="1918314"/>
                  <a:pt x="634742" y="1974886"/>
                  <a:pt x="604966" y="2028483"/>
                </a:cubicBezTo>
                <a:lnTo>
                  <a:pt x="507798" y="2181601"/>
                </a:lnTo>
                <a:lnTo>
                  <a:pt x="506706" y="2186297"/>
                </a:lnTo>
                <a:cubicBezTo>
                  <a:pt x="494796" y="2213097"/>
                  <a:pt x="485862" y="2245849"/>
                  <a:pt x="473952" y="2275625"/>
                </a:cubicBezTo>
                <a:cubicBezTo>
                  <a:pt x="465020" y="2293490"/>
                  <a:pt x="459065" y="2305401"/>
                  <a:pt x="450131" y="2317311"/>
                </a:cubicBezTo>
                <a:lnTo>
                  <a:pt x="444176" y="2323266"/>
                </a:lnTo>
                <a:lnTo>
                  <a:pt x="417751" y="2411106"/>
                </a:lnTo>
                <a:cubicBezTo>
                  <a:pt x="412915" y="2433439"/>
                  <a:pt x="411424" y="2449816"/>
                  <a:pt x="411424" y="2463215"/>
                </a:cubicBezTo>
                <a:cubicBezTo>
                  <a:pt x="411424" y="2490011"/>
                  <a:pt x="414400" y="2507877"/>
                  <a:pt x="405469" y="2537653"/>
                </a:cubicBezTo>
                <a:cubicBezTo>
                  <a:pt x="390579" y="2579339"/>
                  <a:pt x="378668" y="2618049"/>
                  <a:pt x="363782" y="2659736"/>
                </a:cubicBezTo>
                <a:cubicBezTo>
                  <a:pt x="351872" y="2701422"/>
                  <a:pt x="336982" y="2740129"/>
                  <a:pt x="325072" y="2781816"/>
                </a:cubicBezTo>
                <a:cubicBezTo>
                  <a:pt x="310186" y="2844347"/>
                  <a:pt x="298275" y="2900919"/>
                  <a:pt x="283386" y="2960471"/>
                </a:cubicBezTo>
                <a:cubicBezTo>
                  <a:pt x="274455" y="3017047"/>
                  <a:pt x="268499" y="3070644"/>
                  <a:pt x="259565" y="3124240"/>
                </a:cubicBezTo>
                <a:cubicBezTo>
                  <a:pt x="250633" y="3177837"/>
                  <a:pt x="247655" y="3234410"/>
                  <a:pt x="244678" y="3288006"/>
                </a:cubicBezTo>
                <a:cubicBezTo>
                  <a:pt x="253610" y="3246320"/>
                  <a:pt x="259565" y="3207613"/>
                  <a:pt x="265520" y="3174858"/>
                </a:cubicBezTo>
                <a:lnTo>
                  <a:pt x="267452" y="3165520"/>
                </a:lnTo>
                <a:lnTo>
                  <a:pt x="271475" y="3121261"/>
                </a:lnTo>
                <a:cubicBezTo>
                  <a:pt x="280410" y="3067664"/>
                  <a:pt x="286365" y="3011092"/>
                  <a:pt x="295296" y="2957495"/>
                </a:cubicBezTo>
                <a:lnTo>
                  <a:pt x="302755" y="2959983"/>
                </a:lnTo>
                <a:lnTo>
                  <a:pt x="303402" y="2957217"/>
                </a:lnTo>
                <a:lnTo>
                  <a:pt x="295299" y="2954516"/>
                </a:lnTo>
                <a:cubicBezTo>
                  <a:pt x="310186" y="2891985"/>
                  <a:pt x="322096" y="2835412"/>
                  <a:pt x="336986" y="2775860"/>
                </a:cubicBezTo>
                <a:cubicBezTo>
                  <a:pt x="348896" y="2734174"/>
                  <a:pt x="360806" y="2692488"/>
                  <a:pt x="375693" y="2653777"/>
                </a:cubicBezTo>
                <a:lnTo>
                  <a:pt x="417188" y="2532257"/>
                </a:lnTo>
                <a:lnTo>
                  <a:pt x="414403" y="2531698"/>
                </a:lnTo>
                <a:cubicBezTo>
                  <a:pt x="423334" y="2501922"/>
                  <a:pt x="420358" y="2484056"/>
                  <a:pt x="420358" y="2457259"/>
                </a:cubicBezTo>
                <a:cubicBezTo>
                  <a:pt x="420358" y="2430460"/>
                  <a:pt x="423334" y="2391752"/>
                  <a:pt x="453110" y="2317311"/>
                </a:cubicBezTo>
                <a:cubicBezTo>
                  <a:pt x="459065" y="2305401"/>
                  <a:pt x="465020" y="2290514"/>
                  <a:pt x="476931" y="2275625"/>
                </a:cubicBezTo>
                <a:lnTo>
                  <a:pt x="477731" y="2273449"/>
                </a:lnTo>
                <a:lnTo>
                  <a:pt x="509686" y="2186297"/>
                </a:lnTo>
                <a:cubicBezTo>
                  <a:pt x="542438" y="2132700"/>
                  <a:pt x="572214" y="2082082"/>
                  <a:pt x="607945" y="2031462"/>
                </a:cubicBezTo>
                <a:cubicBezTo>
                  <a:pt x="637721" y="1974889"/>
                  <a:pt x="664521" y="1918314"/>
                  <a:pt x="697273" y="1864717"/>
                </a:cubicBezTo>
                <a:cubicBezTo>
                  <a:pt x="712162" y="1840896"/>
                  <a:pt x="730028" y="1811120"/>
                  <a:pt x="744914" y="1784323"/>
                </a:cubicBezTo>
                <a:cubicBezTo>
                  <a:pt x="753848" y="1760503"/>
                  <a:pt x="768735" y="1733703"/>
                  <a:pt x="792556" y="1697972"/>
                </a:cubicBezTo>
                <a:cubicBezTo>
                  <a:pt x="816376" y="1662241"/>
                  <a:pt x="852108" y="1617578"/>
                  <a:pt x="896773" y="1555047"/>
                </a:cubicBezTo>
                <a:cubicBezTo>
                  <a:pt x="972701" y="1444876"/>
                  <a:pt x="1053096" y="1339916"/>
                  <a:pt x="1138702" y="1239423"/>
                </a:cubicBezTo>
                <a:lnTo>
                  <a:pt x="1257734" y="1106840"/>
                </a:lnTo>
                <a:lnTo>
                  <a:pt x="1346684" y="1083006"/>
                </a:lnTo>
                <a:lnTo>
                  <a:pt x="1309169" y="1125903"/>
                </a:lnTo>
                <a:cubicBezTo>
                  <a:pt x="1278649" y="1161262"/>
                  <a:pt x="1248129" y="1197738"/>
                  <a:pt x="1218353" y="1236446"/>
                </a:cubicBezTo>
                <a:cubicBezTo>
                  <a:pt x="1200488" y="1257288"/>
                  <a:pt x="1182622" y="1275153"/>
                  <a:pt x="1167733" y="1295998"/>
                </a:cubicBezTo>
                <a:cubicBezTo>
                  <a:pt x="1149867" y="1316840"/>
                  <a:pt x="1134980" y="1337685"/>
                  <a:pt x="1117115" y="1358526"/>
                </a:cubicBezTo>
                <a:lnTo>
                  <a:pt x="893284" y="1605921"/>
                </a:lnTo>
                <a:lnTo>
                  <a:pt x="1120091" y="1355550"/>
                </a:lnTo>
                <a:cubicBezTo>
                  <a:pt x="1137957" y="1334705"/>
                  <a:pt x="1152843" y="1313864"/>
                  <a:pt x="1170708" y="1293019"/>
                </a:cubicBezTo>
                <a:cubicBezTo>
                  <a:pt x="1188574" y="1272177"/>
                  <a:pt x="1206439" y="1254312"/>
                  <a:pt x="1221329" y="1233467"/>
                </a:cubicBezTo>
                <a:cubicBezTo>
                  <a:pt x="1251105" y="1194758"/>
                  <a:pt x="1281625" y="1159027"/>
                  <a:pt x="1312145" y="1124040"/>
                </a:cubicBezTo>
                <a:lnTo>
                  <a:pt x="1347941" y="1082669"/>
                </a:lnTo>
                <a:lnTo>
                  <a:pt x="5198604" y="50887"/>
                </a:lnTo>
                <a:lnTo>
                  <a:pt x="5220239" y="57319"/>
                </a:lnTo>
                <a:lnTo>
                  <a:pt x="5273835" y="72206"/>
                </a:lnTo>
                <a:lnTo>
                  <a:pt x="5327432" y="90071"/>
                </a:lnTo>
                <a:lnTo>
                  <a:pt x="5328122" y="90703"/>
                </a:lnTo>
                <a:lnTo>
                  <a:pt x="5366558" y="97330"/>
                </a:lnTo>
                <a:cubicBezTo>
                  <a:pt x="5399776" y="105145"/>
                  <a:pt x="5439136" y="118172"/>
                  <a:pt x="5459700" y="131942"/>
                </a:cubicBezTo>
                <a:lnTo>
                  <a:pt x="5472710" y="151655"/>
                </a:lnTo>
                <a:lnTo>
                  <a:pt x="5476311" y="152602"/>
                </a:lnTo>
                <a:cubicBezTo>
                  <a:pt x="5503108" y="164513"/>
                  <a:pt x="5532884" y="176423"/>
                  <a:pt x="5559684" y="185354"/>
                </a:cubicBezTo>
                <a:cubicBezTo>
                  <a:pt x="5583505" y="194289"/>
                  <a:pt x="5607325" y="203220"/>
                  <a:pt x="5631147" y="215130"/>
                </a:cubicBezTo>
                <a:cubicBezTo>
                  <a:pt x="5654967" y="227041"/>
                  <a:pt x="5678788" y="235975"/>
                  <a:pt x="5702608" y="247885"/>
                </a:cubicBezTo>
                <a:cubicBezTo>
                  <a:pt x="5714519" y="256817"/>
                  <a:pt x="5732385" y="265751"/>
                  <a:pt x="5756205" y="277661"/>
                </a:cubicBezTo>
                <a:cubicBezTo>
                  <a:pt x="5768115" y="283617"/>
                  <a:pt x="5780026" y="289572"/>
                  <a:pt x="5791937" y="295527"/>
                </a:cubicBezTo>
                <a:cubicBezTo>
                  <a:pt x="5803847" y="301482"/>
                  <a:pt x="5818733" y="307437"/>
                  <a:pt x="5830644" y="316368"/>
                </a:cubicBezTo>
                <a:cubicBezTo>
                  <a:pt x="5884240" y="343168"/>
                  <a:pt x="5937837" y="369965"/>
                  <a:pt x="5961658" y="390810"/>
                </a:cubicBezTo>
                <a:cubicBezTo>
                  <a:pt x="6015254" y="426541"/>
                  <a:pt x="6071830" y="459293"/>
                  <a:pt x="6128403" y="498003"/>
                </a:cubicBezTo>
                <a:cubicBezTo>
                  <a:pt x="6155202" y="515869"/>
                  <a:pt x="6184979" y="536710"/>
                  <a:pt x="6214755" y="557555"/>
                </a:cubicBezTo>
                <a:lnTo>
                  <a:pt x="6217256" y="559340"/>
                </a:lnTo>
                <a:lnTo>
                  <a:pt x="6261383" y="586149"/>
                </a:lnTo>
                <a:lnTo>
                  <a:pt x="6417221" y="698379"/>
                </a:lnTo>
                <a:lnTo>
                  <a:pt x="7635473" y="5244954"/>
                </a:lnTo>
                <a:lnTo>
                  <a:pt x="7555824" y="5419713"/>
                </a:lnTo>
                <a:cubicBezTo>
                  <a:pt x="7525349" y="5481984"/>
                  <a:pt x="7493226" y="5543303"/>
                  <a:pt x="7459513" y="5603611"/>
                </a:cubicBezTo>
                <a:lnTo>
                  <a:pt x="7432760" y="5645910"/>
                </a:lnTo>
                <a:lnTo>
                  <a:pt x="7432588" y="5646260"/>
                </a:lnTo>
                <a:cubicBezTo>
                  <a:pt x="7420679" y="5676036"/>
                  <a:pt x="7396857" y="5714746"/>
                  <a:pt x="7370057" y="5753453"/>
                </a:cubicBezTo>
                <a:cubicBezTo>
                  <a:pt x="7343261" y="5792164"/>
                  <a:pt x="7319440" y="5833850"/>
                  <a:pt x="7307530" y="5869581"/>
                </a:cubicBezTo>
                <a:cubicBezTo>
                  <a:pt x="7286685" y="5896378"/>
                  <a:pt x="7259888" y="5926153"/>
                  <a:pt x="7236067" y="5958909"/>
                </a:cubicBezTo>
                <a:cubicBezTo>
                  <a:pt x="7212246" y="5991661"/>
                  <a:pt x="7191402" y="6027392"/>
                  <a:pt x="7176515" y="6060147"/>
                </a:cubicBezTo>
                <a:cubicBezTo>
                  <a:pt x="7090164" y="6179251"/>
                  <a:pt x="6950219" y="6331107"/>
                  <a:pt x="6825159" y="6456166"/>
                </a:cubicBezTo>
                <a:cubicBezTo>
                  <a:pt x="6786450" y="6488920"/>
                  <a:pt x="6747742" y="6521672"/>
                  <a:pt x="6709032" y="6554427"/>
                </a:cubicBezTo>
                <a:lnTo>
                  <a:pt x="6697890" y="6562899"/>
                </a:lnTo>
                <a:lnTo>
                  <a:pt x="6693086" y="6567763"/>
                </a:lnTo>
                <a:lnTo>
                  <a:pt x="6644525" y="6607349"/>
                </a:lnTo>
                <a:lnTo>
                  <a:pt x="6604818" y="6652687"/>
                </a:lnTo>
                <a:cubicBezTo>
                  <a:pt x="6557176" y="6691397"/>
                  <a:pt x="6509535" y="6727128"/>
                  <a:pt x="6458914" y="6762859"/>
                </a:cubicBezTo>
                <a:lnTo>
                  <a:pt x="6436053" y="6777302"/>
                </a:lnTo>
                <a:lnTo>
                  <a:pt x="6373957" y="6827922"/>
                </a:lnTo>
                <a:lnTo>
                  <a:pt x="6364991" y="6833746"/>
                </a:lnTo>
                <a:lnTo>
                  <a:pt x="6358255" y="6840083"/>
                </a:lnTo>
                <a:lnTo>
                  <a:pt x="3387117" y="7636198"/>
                </a:lnTo>
                <a:lnTo>
                  <a:pt x="3347331" y="7629337"/>
                </a:lnTo>
                <a:cubicBezTo>
                  <a:pt x="3320534" y="7623382"/>
                  <a:pt x="3293734" y="7620405"/>
                  <a:pt x="3266937" y="7614450"/>
                </a:cubicBezTo>
                <a:cubicBezTo>
                  <a:pt x="3159744" y="7596585"/>
                  <a:pt x="3061482" y="7575741"/>
                  <a:pt x="2942378" y="7531078"/>
                </a:cubicBezTo>
                <a:cubicBezTo>
                  <a:pt x="2864961" y="7513212"/>
                  <a:pt x="2820299" y="7495347"/>
                  <a:pt x="2778612" y="7483437"/>
                </a:cubicBezTo>
                <a:cubicBezTo>
                  <a:pt x="2760747" y="7471526"/>
                  <a:pt x="2745857" y="7456636"/>
                  <a:pt x="2730970" y="7441750"/>
                </a:cubicBezTo>
                <a:cubicBezTo>
                  <a:pt x="2695239" y="7435795"/>
                  <a:pt x="2659508" y="7429840"/>
                  <a:pt x="2620798" y="7420906"/>
                </a:cubicBezTo>
                <a:cubicBezTo>
                  <a:pt x="2564225" y="7394109"/>
                  <a:pt x="2513604" y="7367309"/>
                  <a:pt x="2457032" y="7337533"/>
                </a:cubicBezTo>
                <a:cubicBezTo>
                  <a:pt x="2439166" y="7337533"/>
                  <a:pt x="2427256" y="7340512"/>
                  <a:pt x="2409390" y="7340512"/>
                </a:cubicBezTo>
                <a:cubicBezTo>
                  <a:pt x="2349839" y="7310736"/>
                  <a:pt x="2296241" y="7283936"/>
                  <a:pt x="2239666" y="7254160"/>
                </a:cubicBezTo>
                <a:cubicBezTo>
                  <a:pt x="2230735" y="7236294"/>
                  <a:pt x="2218824" y="7218429"/>
                  <a:pt x="2209890" y="7200563"/>
                </a:cubicBezTo>
                <a:cubicBezTo>
                  <a:pt x="2209890" y="7200563"/>
                  <a:pt x="2212869" y="7200563"/>
                  <a:pt x="2215845" y="7197588"/>
                </a:cubicBezTo>
                <a:cubicBezTo>
                  <a:pt x="2248600" y="7218429"/>
                  <a:pt x="2284332" y="7236295"/>
                  <a:pt x="2320063" y="7254160"/>
                </a:cubicBezTo>
                <a:cubicBezTo>
                  <a:pt x="2355794" y="7272026"/>
                  <a:pt x="2388546" y="7289891"/>
                  <a:pt x="2424277" y="7310736"/>
                </a:cubicBezTo>
                <a:cubicBezTo>
                  <a:pt x="2436187" y="7304781"/>
                  <a:pt x="2445122" y="7298825"/>
                  <a:pt x="2454053" y="7292870"/>
                </a:cubicBezTo>
                <a:cubicBezTo>
                  <a:pt x="2397480" y="7266071"/>
                  <a:pt x="2361749" y="7236295"/>
                  <a:pt x="2331973" y="7212474"/>
                </a:cubicBezTo>
                <a:cubicBezTo>
                  <a:pt x="2302197" y="7188653"/>
                  <a:pt x="2272421" y="7173767"/>
                  <a:pt x="2230735" y="7167811"/>
                </a:cubicBezTo>
                <a:cubicBezTo>
                  <a:pt x="2147362" y="7108260"/>
                  <a:pt x="2120562" y="7108259"/>
                  <a:pt x="2090786" y="7087415"/>
                </a:cubicBezTo>
                <a:cubicBezTo>
                  <a:pt x="2049100" y="7060618"/>
                  <a:pt x="2010393" y="7036797"/>
                  <a:pt x="1971682" y="7009998"/>
                </a:cubicBezTo>
                <a:cubicBezTo>
                  <a:pt x="1876399" y="6956401"/>
                  <a:pt x="1903199" y="7012976"/>
                  <a:pt x="1784096" y="6929604"/>
                </a:cubicBezTo>
                <a:cubicBezTo>
                  <a:pt x="1760275" y="6911738"/>
                  <a:pt x="1739430" y="6893873"/>
                  <a:pt x="1712634" y="6870053"/>
                </a:cubicBezTo>
                <a:cubicBezTo>
                  <a:pt x="1718589" y="6870053"/>
                  <a:pt x="1724544" y="6867073"/>
                  <a:pt x="1727520" y="6864097"/>
                </a:cubicBezTo>
                <a:cubicBezTo>
                  <a:pt x="1754320" y="6873029"/>
                  <a:pt x="1775161" y="6878983"/>
                  <a:pt x="1798982" y="6884939"/>
                </a:cubicBezTo>
                <a:cubicBezTo>
                  <a:pt x="1748365" y="6828366"/>
                  <a:pt x="1739430" y="6804545"/>
                  <a:pt x="1650103" y="6730104"/>
                </a:cubicBezTo>
                <a:cubicBezTo>
                  <a:pt x="1620327" y="6706283"/>
                  <a:pt x="1593530" y="6682462"/>
                  <a:pt x="1566730" y="6661621"/>
                </a:cubicBezTo>
                <a:cubicBezTo>
                  <a:pt x="1539933" y="6637800"/>
                  <a:pt x="1513133" y="6616955"/>
                  <a:pt x="1489312" y="6593135"/>
                </a:cubicBezTo>
                <a:cubicBezTo>
                  <a:pt x="1471447" y="6575269"/>
                  <a:pt x="1423806" y="6557403"/>
                  <a:pt x="1391053" y="6512741"/>
                </a:cubicBezTo>
                <a:cubicBezTo>
                  <a:pt x="1340433" y="6459144"/>
                  <a:pt x="1298746" y="6408524"/>
                  <a:pt x="1248129" y="6354927"/>
                </a:cubicBezTo>
                <a:lnTo>
                  <a:pt x="1238322" y="6324279"/>
                </a:lnTo>
                <a:lnTo>
                  <a:pt x="1209418" y="6295375"/>
                </a:lnTo>
                <a:cubicBezTo>
                  <a:pt x="1176667" y="6262623"/>
                  <a:pt x="1143912" y="6226892"/>
                  <a:pt x="1111160" y="6188182"/>
                </a:cubicBezTo>
                <a:cubicBezTo>
                  <a:pt x="1105205" y="6167340"/>
                  <a:pt x="1060539" y="6110764"/>
                  <a:pt x="1099249" y="6134585"/>
                </a:cubicBezTo>
                <a:cubicBezTo>
                  <a:pt x="1084360" y="6116720"/>
                  <a:pt x="1072449" y="6095878"/>
                  <a:pt x="1060539" y="6080988"/>
                </a:cubicBezTo>
                <a:lnTo>
                  <a:pt x="1055928" y="6073758"/>
                </a:lnTo>
                <a:lnTo>
                  <a:pt x="1009918" y="6042278"/>
                </a:lnTo>
                <a:cubicBezTo>
                  <a:pt x="974187" y="6000592"/>
                  <a:pt x="944411" y="5955930"/>
                  <a:pt x="920590" y="5914243"/>
                </a:cubicBezTo>
                <a:cubicBezTo>
                  <a:pt x="896770" y="5869578"/>
                  <a:pt x="878904" y="5827891"/>
                  <a:pt x="869973" y="5795139"/>
                </a:cubicBezTo>
                <a:lnTo>
                  <a:pt x="864018" y="5795140"/>
                </a:lnTo>
                <a:cubicBezTo>
                  <a:pt x="840197" y="5753454"/>
                  <a:pt x="816376" y="5708791"/>
                  <a:pt x="795535" y="5664126"/>
                </a:cubicBezTo>
                <a:cubicBezTo>
                  <a:pt x="774690" y="5619463"/>
                  <a:pt x="750869" y="5577777"/>
                  <a:pt x="730028" y="5533111"/>
                </a:cubicBezTo>
                <a:cubicBezTo>
                  <a:pt x="706207" y="5482494"/>
                  <a:pt x="682386" y="5431873"/>
                  <a:pt x="661541" y="5381255"/>
                </a:cubicBezTo>
                <a:cubicBezTo>
                  <a:pt x="640700" y="5330635"/>
                  <a:pt x="619855" y="5277038"/>
                  <a:pt x="599014" y="5226421"/>
                </a:cubicBezTo>
                <a:cubicBezTo>
                  <a:pt x="622834" y="5259173"/>
                  <a:pt x="643676" y="5291928"/>
                  <a:pt x="661541" y="5330635"/>
                </a:cubicBezTo>
                <a:cubicBezTo>
                  <a:pt x="679407" y="5369346"/>
                  <a:pt x="697273" y="5411032"/>
                  <a:pt x="724073" y="5461649"/>
                </a:cubicBezTo>
                <a:cubicBezTo>
                  <a:pt x="735983" y="5479515"/>
                  <a:pt x="738959" y="5509290"/>
                  <a:pt x="744914" y="5533112"/>
                </a:cubicBezTo>
                <a:lnTo>
                  <a:pt x="753530" y="5545744"/>
                </a:lnTo>
                <a:lnTo>
                  <a:pt x="742926" y="5490615"/>
                </a:lnTo>
                <a:lnTo>
                  <a:pt x="715276" y="5440433"/>
                </a:lnTo>
                <a:lnTo>
                  <a:pt x="670266" y="5339222"/>
                </a:lnTo>
                <a:lnTo>
                  <a:pt x="616876" y="5250239"/>
                </a:lnTo>
                <a:cubicBezTo>
                  <a:pt x="596034" y="5190686"/>
                  <a:pt x="572214" y="5131135"/>
                  <a:pt x="551369" y="5071583"/>
                </a:cubicBezTo>
                <a:lnTo>
                  <a:pt x="495246" y="4888441"/>
                </a:lnTo>
                <a:lnTo>
                  <a:pt x="476818" y="4835054"/>
                </a:lnTo>
                <a:cubicBezTo>
                  <a:pt x="445592" y="4730083"/>
                  <a:pt x="418767" y="4623215"/>
                  <a:pt x="396553" y="4514668"/>
                </a:cubicBezTo>
                <a:lnTo>
                  <a:pt x="361056" y="4282085"/>
                </a:lnTo>
                <a:lnTo>
                  <a:pt x="360803" y="4288478"/>
                </a:lnTo>
                <a:cubicBezTo>
                  <a:pt x="360803" y="4303367"/>
                  <a:pt x="360803" y="4315278"/>
                  <a:pt x="363782" y="4336119"/>
                </a:cubicBezTo>
                <a:cubicBezTo>
                  <a:pt x="369737" y="4371850"/>
                  <a:pt x="375692" y="4407581"/>
                  <a:pt x="378669" y="4446292"/>
                </a:cubicBezTo>
                <a:cubicBezTo>
                  <a:pt x="384624" y="4484999"/>
                  <a:pt x="390579" y="4523709"/>
                  <a:pt x="396534" y="4559440"/>
                </a:cubicBezTo>
                <a:cubicBezTo>
                  <a:pt x="381648" y="4532640"/>
                  <a:pt x="375693" y="4496909"/>
                  <a:pt x="366758" y="4461178"/>
                </a:cubicBezTo>
                <a:cubicBezTo>
                  <a:pt x="360803" y="4422471"/>
                  <a:pt x="354848" y="4380785"/>
                  <a:pt x="345917" y="4336119"/>
                </a:cubicBezTo>
                <a:cubicBezTo>
                  <a:pt x="331027" y="4336119"/>
                  <a:pt x="328051" y="4336119"/>
                  <a:pt x="322096" y="4336119"/>
                </a:cubicBezTo>
                <a:cubicBezTo>
                  <a:pt x="319117" y="4303367"/>
                  <a:pt x="316141" y="4273591"/>
                  <a:pt x="307206" y="4222971"/>
                </a:cubicBezTo>
                <a:cubicBezTo>
                  <a:pt x="301251" y="4199150"/>
                  <a:pt x="292320" y="4175329"/>
                  <a:pt x="286365" y="4151508"/>
                </a:cubicBezTo>
                <a:cubicBezTo>
                  <a:pt x="280409" y="4127688"/>
                  <a:pt x="274454" y="4103867"/>
                  <a:pt x="268499" y="4083025"/>
                </a:cubicBezTo>
                <a:cubicBezTo>
                  <a:pt x="250633" y="4062181"/>
                  <a:pt x="235744" y="4047294"/>
                  <a:pt x="217878" y="4029428"/>
                </a:cubicBezTo>
                <a:cubicBezTo>
                  <a:pt x="211924" y="4029429"/>
                  <a:pt x="208947" y="4029429"/>
                  <a:pt x="202992" y="4029429"/>
                </a:cubicBezTo>
                <a:cubicBezTo>
                  <a:pt x="197037" y="4011563"/>
                  <a:pt x="191082" y="3984763"/>
                  <a:pt x="188103" y="3954987"/>
                </a:cubicBezTo>
                <a:cubicBezTo>
                  <a:pt x="185127" y="3925211"/>
                  <a:pt x="182147" y="3892459"/>
                  <a:pt x="182148" y="3859704"/>
                </a:cubicBezTo>
                <a:cubicBezTo>
                  <a:pt x="182148" y="3797176"/>
                  <a:pt x="185127" y="3740600"/>
                  <a:pt x="194058" y="3725714"/>
                </a:cubicBezTo>
                <a:cubicBezTo>
                  <a:pt x="197037" y="3707849"/>
                  <a:pt x="197037" y="3692959"/>
                  <a:pt x="200013" y="3678073"/>
                </a:cubicBezTo>
                <a:lnTo>
                  <a:pt x="210154" y="3645396"/>
                </a:lnTo>
                <a:lnTo>
                  <a:pt x="205224" y="3570879"/>
                </a:lnTo>
                <a:cubicBezTo>
                  <a:pt x="205968" y="3533660"/>
                  <a:pt x="208944" y="3494950"/>
                  <a:pt x="211924" y="3460707"/>
                </a:cubicBezTo>
                <a:lnTo>
                  <a:pt x="223834" y="3438377"/>
                </a:lnTo>
                <a:lnTo>
                  <a:pt x="223834" y="3424976"/>
                </a:lnTo>
                <a:cubicBezTo>
                  <a:pt x="217878" y="3442841"/>
                  <a:pt x="208947" y="3454752"/>
                  <a:pt x="200013" y="3469641"/>
                </a:cubicBezTo>
                <a:cubicBezTo>
                  <a:pt x="194058" y="3457731"/>
                  <a:pt x="185126" y="3451776"/>
                  <a:pt x="179171" y="3439865"/>
                </a:cubicBezTo>
                <a:cubicBezTo>
                  <a:pt x="167261" y="3422000"/>
                  <a:pt x="170237" y="3261210"/>
                  <a:pt x="140461" y="3386268"/>
                </a:cubicBezTo>
                <a:lnTo>
                  <a:pt x="133390" y="3343838"/>
                </a:lnTo>
                <a:lnTo>
                  <a:pt x="131530" y="3347558"/>
                </a:lnTo>
                <a:cubicBezTo>
                  <a:pt x="128551" y="3386268"/>
                  <a:pt x="122595" y="3427955"/>
                  <a:pt x="119620" y="3466662"/>
                </a:cubicBezTo>
                <a:cubicBezTo>
                  <a:pt x="116641" y="3505372"/>
                  <a:pt x="110685" y="3547059"/>
                  <a:pt x="110685" y="3585766"/>
                </a:cubicBezTo>
                <a:cubicBezTo>
                  <a:pt x="107709" y="3615542"/>
                  <a:pt x="104730" y="3648297"/>
                  <a:pt x="101754" y="3678073"/>
                </a:cubicBezTo>
                <a:lnTo>
                  <a:pt x="101754" y="3868635"/>
                </a:lnTo>
                <a:cubicBezTo>
                  <a:pt x="101754" y="3901390"/>
                  <a:pt x="101754" y="3934142"/>
                  <a:pt x="104730" y="3966898"/>
                </a:cubicBezTo>
                <a:cubicBezTo>
                  <a:pt x="107709" y="3999649"/>
                  <a:pt x="110685" y="4032405"/>
                  <a:pt x="110685" y="4065157"/>
                </a:cubicBezTo>
                <a:cubicBezTo>
                  <a:pt x="98775" y="4068136"/>
                  <a:pt x="101754" y="4178305"/>
                  <a:pt x="83888" y="4157464"/>
                </a:cubicBezTo>
                <a:cubicBezTo>
                  <a:pt x="80909" y="4157464"/>
                  <a:pt x="80909" y="4157464"/>
                  <a:pt x="77933" y="4157464"/>
                </a:cubicBezTo>
                <a:cubicBezTo>
                  <a:pt x="60068" y="4091957"/>
                  <a:pt x="60068" y="4035380"/>
                  <a:pt x="60068" y="3978808"/>
                </a:cubicBezTo>
                <a:cubicBezTo>
                  <a:pt x="60068" y="3922232"/>
                  <a:pt x="68999" y="3865659"/>
                  <a:pt x="60068" y="3794197"/>
                </a:cubicBezTo>
                <a:cubicBezTo>
                  <a:pt x="63044" y="3743576"/>
                  <a:pt x="68999" y="3698914"/>
                  <a:pt x="74954" y="3651272"/>
                </a:cubicBezTo>
                <a:lnTo>
                  <a:pt x="101742" y="3678057"/>
                </a:lnTo>
                <a:lnTo>
                  <a:pt x="77933" y="3648296"/>
                </a:lnTo>
                <a:cubicBezTo>
                  <a:pt x="71978" y="3618521"/>
                  <a:pt x="71978" y="3585766"/>
                  <a:pt x="71978" y="3541103"/>
                </a:cubicBezTo>
                <a:cubicBezTo>
                  <a:pt x="71978" y="3496438"/>
                  <a:pt x="74954" y="3442841"/>
                  <a:pt x="77933" y="3377334"/>
                </a:cubicBezTo>
                <a:cubicBezTo>
                  <a:pt x="77933" y="3362448"/>
                  <a:pt x="80909" y="3347558"/>
                  <a:pt x="80909" y="3332672"/>
                </a:cubicBezTo>
                <a:cubicBezTo>
                  <a:pt x="83888" y="3308851"/>
                  <a:pt x="86864" y="3282051"/>
                  <a:pt x="89844" y="3258230"/>
                </a:cubicBezTo>
                <a:cubicBezTo>
                  <a:pt x="101754" y="3216544"/>
                  <a:pt x="113664" y="3165927"/>
                  <a:pt x="125575" y="3124240"/>
                </a:cubicBezTo>
                <a:lnTo>
                  <a:pt x="143378" y="3035228"/>
                </a:lnTo>
                <a:lnTo>
                  <a:pt x="137485" y="3014068"/>
                </a:lnTo>
                <a:cubicBezTo>
                  <a:pt x="131530" y="3052778"/>
                  <a:pt x="122595" y="3088509"/>
                  <a:pt x="116640" y="3133172"/>
                </a:cubicBezTo>
                <a:cubicBezTo>
                  <a:pt x="104730" y="3174858"/>
                  <a:pt x="92820" y="3225478"/>
                  <a:pt x="80910" y="3267165"/>
                </a:cubicBezTo>
                <a:cubicBezTo>
                  <a:pt x="77933" y="3290986"/>
                  <a:pt x="74954" y="3317782"/>
                  <a:pt x="71978" y="3341603"/>
                </a:cubicBezTo>
                <a:cubicBezTo>
                  <a:pt x="71978" y="3356493"/>
                  <a:pt x="68999" y="3371379"/>
                  <a:pt x="68999" y="3386268"/>
                </a:cubicBezTo>
                <a:cubicBezTo>
                  <a:pt x="68999" y="3451776"/>
                  <a:pt x="66023" y="3505372"/>
                  <a:pt x="63044" y="3550035"/>
                </a:cubicBezTo>
                <a:cubicBezTo>
                  <a:pt x="63044" y="3594700"/>
                  <a:pt x="66023" y="3627452"/>
                  <a:pt x="68999" y="3657228"/>
                </a:cubicBezTo>
                <a:cubicBezTo>
                  <a:pt x="63044" y="3707849"/>
                  <a:pt x="57089" y="3752511"/>
                  <a:pt x="54113" y="3800152"/>
                </a:cubicBezTo>
                <a:cubicBezTo>
                  <a:pt x="63044" y="3871615"/>
                  <a:pt x="54112" y="3928190"/>
                  <a:pt x="54112" y="3984763"/>
                </a:cubicBezTo>
                <a:cubicBezTo>
                  <a:pt x="54112" y="4041339"/>
                  <a:pt x="54112" y="4097911"/>
                  <a:pt x="71978" y="4163419"/>
                </a:cubicBezTo>
                <a:cubicBezTo>
                  <a:pt x="71978" y="4163419"/>
                  <a:pt x="74954" y="4163419"/>
                  <a:pt x="77933" y="4163419"/>
                </a:cubicBezTo>
                <a:cubicBezTo>
                  <a:pt x="89843" y="4219995"/>
                  <a:pt x="101754" y="4273591"/>
                  <a:pt x="116640" y="4333143"/>
                </a:cubicBezTo>
                <a:cubicBezTo>
                  <a:pt x="119620" y="4371850"/>
                  <a:pt x="128551" y="4407581"/>
                  <a:pt x="137485" y="4473088"/>
                </a:cubicBezTo>
                <a:cubicBezTo>
                  <a:pt x="152372" y="4523709"/>
                  <a:pt x="167261" y="4571351"/>
                  <a:pt x="182148" y="4616013"/>
                </a:cubicBezTo>
                <a:cubicBezTo>
                  <a:pt x="188847" y="4700874"/>
                  <a:pt x="234069" y="4835983"/>
                  <a:pt x="252494" y="4923357"/>
                </a:cubicBezTo>
                <a:lnTo>
                  <a:pt x="258633" y="4982258"/>
                </a:lnTo>
                <a:lnTo>
                  <a:pt x="271478" y="4982258"/>
                </a:lnTo>
                <a:cubicBezTo>
                  <a:pt x="304230" y="5065631"/>
                  <a:pt x="325075" y="5110293"/>
                  <a:pt x="336985" y="5140069"/>
                </a:cubicBezTo>
                <a:cubicBezTo>
                  <a:pt x="351872" y="5169845"/>
                  <a:pt x="357827" y="5190690"/>
                  <a:pt x="360806" y="5220465"/>
                </a:cubicBezTo>
                <a:cubicBezTo>
                  <a:pt x="348896" y="5217487"/>
                  <a:pt x="334006" y="5187711"/>
                  <a:pt x="316141" y="5151980"/>
                </a:cubicBezTo>
                <a:cubicBezTo>
                  <a:pt x="298275" y="5116248"/>
                  <a:pt x="283389" y="5074562"/>
                  <a:pt x="268499" y="5044786"/>
                </a:cubicBezTo>
                <a:cubicBezTo>
                  <a:pt x="253613" y="5006079"/>
                  <a:pt x="280410" y="5113273"/>
                  <a:pt x="265523" y="5074562"/>
                </a:cubicBezTo>
                <a:lnTo>
                  <a:pt x="239617" y="4994260"/>
                </a:lnTo>
                <a:lnTo>
                  <a:pt x="220858" y="4997144"/>
                </a:lnTo>
                <a:cubicBezTo>
                  <a:pt x="211923" y="4973324"/>
                  <a:pt x="205968" y="4949503"/>
                  <a:pt x="200013" y="4928662"/>
                </a:cubicBezTo>
                <a:cubicBezTo>
                  <a:pt x="167261" y="4895906"/>
                  <a:pt x="143440" y="4827423"/>
                  <a:pt x="128551" y="4764892"/>
                </a:cubicBezTo>
                <a:cubicBezTo>
                  <a:pt x="113664" y="4702365"/>
                  <a:pt x="101754" y="4642812"/>
                  <a:pt x="83889" y="4618992"/>
                </a:cubicBezTo>
                <a:cubicBezTo>
                  <a:pt x="68999" y="4565395"/>
                  <a:pt x="68999" y="4508820"/>
                  <a:pt x="80909" y="4496909"/>
                </a:cubicBezTo>
                <a:cubicBezTo>
                  <a:pt x="74954" y="4449268"/>
                  <a:pt x="66023" y="4401626"/>
                  <a:pt x="60068" y="4353985"/>
                </a:cubicBezTo>
                <a:cubicBezTo>
                  <a:pt x="54113" y="4306343"/>
                  <a:pt x="51134" y="4258702"/>
                  <a:pt x="45178" y="4211060"/>
                </a:cubicBezTo>
                <a:cubicBezTo>
                  <a:pt x="33268" y="4175329"/>
                  <a:pt x="21357" y="4145553"/>
                  <a:pt x="12426" y="4106846"/>
                </a:cubicBezTo>
                <a:cubicBezTo>
                  <a:pt x="-5440" y="3904370"/>
                  <a:pt x="-8418" y="3669139"/>
                  <a:pt x="33268" y="3553014"/>
                </a:cubicBezTo>
                <a:cubicBezTo>
                  <a:pt x="36247" y="3502393"/>
                  <a:pt x="39223" y="3439865"/>
                  <a:pt x="54112" y="3410089"/>
                </a:cubicBezTo>
                <a:cubicBezTo>
                  <a:pt x="48157" y="3383289"/>
                  <a:pt x="42202" y="3359469"/>
                  <a:pt x="36247" y="3332672"/>
                </a:cubicBezTo>
                <a:cubicBezTo>
                  <a:pt x="42202" y="3282051"/>
                  <a:pt x="36247" y="3165927"/>
                  <a:pt x="71978" y="3118285"/>
                </a:cubicBezTo>
                <a:cubicBezTo>
                  <a:pt x="74954" y="3097440"/>
                  <a:pt x="77933" y="3082554"/>
                  <a:pt x="80909" y="3067664"/>
                </a:cubicBezTo>
                <a:cubicBezTo>
                  <a:pt x="86864" y="2993226"/>
                  <a:pt x="92820" y="2942606"/>
                  <a:pt x="104730" y="2894964"/>
                </a:cubicBezTo>
                <a:cubicBezTo>
                  <a:pt x="125575" y="2853278"/>
                  <a:pt x="152371" y="2784795"/>
                  <a:pt x="167261" y="2769905"/>
                </a:cubicBezTo>
                <a:cubicBezTo>
                  <a:pt x="182147" y="2802660"/>
                  <a:pt x="146416" y="2886033"/>
                  <a:pt x="152372" y="2939630"/>
                </a:cubicBezTo>
                <a:lnTo>
                  <a:pt x="167255" y="2910538"/>
                </a:lnTo>
                <a:lnTo>
                  <a:pt x="176192" y="2840995"/>
                </a:lnTo>
                <a:cubicBezTo>
                  <a:pt x="182148" y="2809356"/>
                  <a:pt x="186615" y="2780328"/>
                  <a:pt x="179172" y="2763950"/>
                </a:cubicBezTo>
                <a:cubicBezTo>
                  <a:pt x="188103" y="2728219"/>
                  <a:pt x="197037" y="2701419"/>
                  <a:pt x="205968" y="2665688"/>
                </a:cubicBezTo>
                <a:cubicBezTo>
                  <a:pt x="220858" y="2618046"/>
                  <a:pt x="232768" y="2567429"/>
                  <a:pt x="247655" y="2516808"/>
                </a:cubicBezTo>
                <a:cubicBezTo>
                  <a:pt x="262544" y="2466191"/>
                  <a:pt x="280409" y="2415570"/>
                  <a:pt x="298275" y="2364953"/>
                </a:cubicBezTo>
                <a:lnTo>
                  <a:pt x="302067" y="2360685"/>
                </a:lnTo>
                <a:lnTo>
                  <a:pt x="325075" y="2239894"/>
                </a:lnTo>
                <a:cubicBezTo>
                  <a:pt x="336985" y="2216073"/>
                  <a:pt x="348896" y="2183318"/>
                  <a:pt x="357827" y="2153542"/>
                </a:cubicBezTo>
                <a:cubicBezTo>
                  <a:pt x="369738" y="2123766"/>
                  <a:pt x="384627" y="2099945"/>
                  <a:pt x="396537" y="2082080"/>
                </a:cubicBezTo>
                <a:cubicBezTo>
                  <a:pt x="423334" y="2031462"/>
                  <a:pt x="444179" y="1980841"/>
                  <a:pt x="473955" y="1933200"/>
                </a:cubicBezTo>
                <a:cubicBezTo>
                  <a:pt x="494796" y="1885558"/>
                  <a:pt x="515641" y="1846851"/>
                  <a:pt x="536483" y="1799210"/>
                </a:cubicBezTo>
                <a:cubicBezTo>
                  <a:pt x="539462" y="1757523"/>
                  <a:pt x="599013" y="1680106"/>
                  <a:pt x="625810" y="1626509"/>
                </a:cubicBezTo>
                <a:cubicBezTo>
                  <a:pt x="640700" y="1608644"/>
                  <a:pt x="658565" y="1590778"/>
                  <a:pt x="691317" y="1552068"/>
                </a:cubicBezTo>
                <a:cubicBezTo>
                  <a:pt x="712162" y="1507406"/>
                  <a:pt x="730028" y="1474651"/>
                  <a:pt x="744914" y="1447854"/>
                </a:cubicBezTo>
                <a:cubicBezTo>
                  <a:pt x="759804" y="1421054"/>
                  <a:pt x="774690" y="1403188"/>
                  <a:pt x="789580" y="1382347"/>
                </a:cubicBezTo>
                <a:cubicBezTo>
                  <a:pt x="807445" y="1364481"/>
                  <a:pt x="834242" y="1334705"/>
                  <a:pt x="837221" y="1358526"/>
                </a:cubicBezTo>
                <a:cubicBezTo>
                  <a:pt x="840197" y="1355547"/>
                  <a:pt x="846152" y="1346616"/>
                  <a:pt x="849132" y="1340660"/>
                </a:cubicBezTo>
                <a:cubicBezTo>
                  <a:pt x="864018" y="1307905"/>
                  <a:pt x="878907" y="1278129"/>
                  <a:pt x="896773" y="1245378"/>
                </a:cubicBezTo>
                <a:cubicBezTo>
                  <a:pt x="904217" y="1237189"/>
                  <a:pt x="912033" y="1227511"/>
                  <a:pt x="919989" y="1217322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accent1">
                  <a:alpha val="29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CD5F0C6-A186-42F4-87B6-BFBFEC77A6D2}"/>
              </a:ext>
            </a:extLst>
          </p:cNvPr>
          <p:cNvSpPr/>
          <p:nvPr userDrawn="1"/>
        </p:nvSpPr>
        <p:spPr>
          <a:xfrm rot="10800000">
            <a:off x="6162572" y="283536"/>
            <a:ext cx="6029428" cy="5949890"/>
          </a:xfrm>
          <a:custGeom>
            <a:avLst/>
            <a:gdLst>
              <a:gd name="connsiteX0" fmla="*/ 1439383 w 2647519"/>
              <a:gd name="connsiteY0" fmla="*/ 2598425 h 2612594"/>
              <a:gd name="connsiteX1" fmla="*/ 1427010 w 2647519"/>
              <a:gd name="connsiteY1" fmla="*/ 2605087 h 2612594"/>
              <a:gd name="connsiteX2" fmla="*/ 1427751 w 2647519"/>
              <a:gd name="connsiteY2" fmla="*/ 2605405 h 2612594"/>
              <a:gd name="connsiteX3" fmla="*/ 1542263 w 2647519"/>
              <a:gd name="connsiteY3" fmla="*/ 2530792 h 2612594"/>
              <a:gd name="connsiteX4" fmla="*/ 1502258 w 2647519"/>
              <a:gd name="connsiteY4" fmla="*/ 2540317 h 2612594"/>
              <a:gd name="connsiteX5" fmla="*/ 1442250 w 2647519"/>
              <a:gd name="connsiteY5" fmla="*/ 2547937 h 2612594"/>
              <a:gd name="connsiteX6" fmla="*/ 1439393 w 2647519"/>
              <a:gd name="connsiteY6" fmla="*/ 2540317 h 2612594"/>
              <a:gd name="connsiteX7" fmla="*/ 1481303 w 2647519"/>
              <a:gd name="connsiteY7" fmla="*/ 2536507 h 2612594"/>
              <a:gd name="connsiteX8" fmla="*/ 1542263 w 2647519"/>
              <a:gd name="connsiteY8" fmla="*/ 2530792 h 2612594"/>
              <a:gd name="connsiteX9" fmla="*/ 1646324 w 2647519"/>
              <a:gd name="connsiteY9" fmla="*/ 2520821 h 2612594"/>
              <a:gd name="connsiteX10" fmla="*/ 1643880 w 2647519"/>
              <a:gd name="connsiteY10" fmla="*/ 2521511 h 2612594"/>
              <a:gd name="connsiteX11" fmla="*/ 1645133 w 2647519"/>
              <a:gd name="connsiteY11" fmla="*/ 2521267 h 2612594"/>
              <a:gd name="connsiteX12" fmla="*/ 899801 w 2647519"/>
              <a:gd name="connsiteY12" fmla="*/ 2506503 h 2612594"/>
              <a:gd name="connsiteX13" fmla="*/ 942187 w 2647519"/>
              <a:gd name="connsiteY13" fmla="*/ 2517457 h 2612594"/>
              <a:gd name="connsiteX14" fmla="*/ 960285 w 2647519"/>
              <a:gd name="connsiteY14" fmla="*/ 2518409 h 2612594"/>
              <a:gd name="connsiteX15" fmla="*/ 1010767 w 2647519"/>
              <a:gd name="connsiteY15" fmla="*/ 2543175 h 2612594"/>
              <a:gd name="connsiteX16" fmla="*/ 1033627 w 2647519"/>
              <a:gd name="connsiteY16" fmla="*/ 2547937 h 2612594"/>
              <a:gd name="connsiteX17" fmla="*/ 1035057 w 2647519"/>
              <a:gd name="connsiteY17" fmla="*/ 2548414 h 2612594"/>
              <a:gd name="connsiteX18" fmla="*/ 1040295 w 2647519"/>
              <a:gd name="connsiteY18" fmla="*/ 2543175 h 2612594"/>
              <a:gd name="connsiteX19" fmla="*/ 1060297 w 2647519"/>
              <a:gd name="connsiteY19" fmla="*/ 2548890 h 2612594"/>
              <a:gd name="connsiteX20" fmla="*/ 1080300 w 2647519"/>
              <a:gd name="connsiteY20" fmla="*/ 2553652 h 2612594"/>
              <a:gd name="connsiteX21" fmla="*/ 1119713 w 2647519"/>
              <a:gd name="connsiteY21" fmla="*/ 2562818 h 2612594"/>
              <a:gd name="connsiteX22" fmla="*/ 1120305 w 2647519"/>
              <a:gd name="connsiteY22" fmla="*/ 2562225 h 2612594"/>
              <a:gd name="connsiteX23" fmla="*/ 1166025 w 2647519"/>
              <a:gd name="connsiteY23" fmla="*/ 2569845 h 2612594"/>
              <a:gd name="connsiteX24" fmla="*/ 1187932 w 2647519"/>
              <a:gd name="connsiteY24" fmla="*/ 2573655 h 2612594"/>
              <a:gd name="connsiteX25" fmla="*/ 1209840 w 2647519"/>
              <a:gd name="connsiteY25" fmla="*/ 2575560 h 2612594"/>
              <a:gd name="connsiteX26" fmla="*/ 1254607 w 2647519"/>
              <a:gd name="connsiteY26" fmla="*/ 2577465 h 2612594"/>
              <a:gd name="connsiteX27" fmla="*/ 1315567 w 2647519"/>
              <a:gd name="connsiteY27" fmla="*/ 2576512 h 2612594"/>
              <a:gd name="connsiteX28" fmla="*/ 1318213 w 2647519"/>
              <a:gd name="connsiteY28" fmla="*/ 2576512 h 2612594"/>
              <a:gd name="connsiteX29" fmla="*/ 1324140 w 2647519"/>
              <a:gd name="connsiteY29" fmla="*/ 2573178 h 2612594"/>
              <a:gd name="connsiteX30" fmla="*/ 1337475 w 2647519"/>
              <a:gd name="connsiteY30" fmla="*/ 2568892 h 2612594"/>
              <a:gd name="connsiteX31" fmla="*/ 1351048 w 2647519"/>
              <a:gd name="connsiteY31" fmla="*/ 2568654 h 2612594"/>
              <a:gd name="connsiteX32" fmla="*/ 1360335 w 2647519"/>
              <a:gd name="connsiteY32" fmla="*/ 2569844 h 2612594"/>
              <a:gd name="connsiteX33" fmla="*/ 1362835 w 2647519"/>
              <a:gd name="connsiteY33" fmla="*/ 2576512 h 2612594"/>
              <a:gd name="connsiteX34" fmla="*/ 1384147 w 2647519"/>
              <a:gd name="connsiteY34" fmla="*/ 2576512 h 2612594"/>
              <a:gd name="connsiteX35" fmla="*/ 1377480 w 2647519"/>
              <a:gd name="connsiteY35" fmla="*/ 2586037 h 2612594"/>
              <a:gd name="connsiteX36" fmla="*/ 1373670 w 2647519"/>
              <a:gd name="connsiteY36" fmla="*/ 2590800 h 2612594"/>
              <a:gd name="connsiteX37" fmla="*/ 1361287 w 2647519"/>
              <a:gd name="connsiteY37" fmla="*/ 2596515 h 2612594"/>
              <a:gd name="connsiteX38" fmla="*/ 1338427 w 2647519"/>
              <a:gd name="connsiteY38" fmla="*/ 2596515 h 2612594"/>
              <a:gd name="connsiteX39" fmla="*/ 1308900 w 2647519"/>
              <a:gd name="connsiteY39" fmla="*/ 2594610 h 2612594"/>
              <a:gd name="connsiteX40" fmla="*/ 1245082 w 2647519"/>
              <a:gd name="connsiteY40" fmla="*/ 2592705 h 2612594"/>
              <a:gd name="connsiteX41" fmla="*/ 1197457 w 2647519"/>
              <a:gd name="connsiteY41" fmla="*/ 2588895 h 2612594"/>
              <a:gd name="connsiteX42" fmla="*/ 1155547 w 2647519"/>
              <a:gd name="connsiteY42" fmla="*/ 2583180 h 2612594"/>
              <a:gd name="connsiteX43" fmla="*/ 1113637 w 2647519"/>
              <a:gd name="connsiteY43" fmla="*/ 2576512 h 2612594"/>
              <a:gd name="connsiteX44" fmla="*/ 1049820 w 2647519"/>
              <a:gd name="connsiteY44" fmla="*/ 2566987 h 2612594"/>
              <a:gd name="connsiteX45" fmla="*/ 1000290 w 2647519"/>
              <a:gd name="connsiteY45" fmla="*/ 2550795 h 2612594"/>
              <a:gd name="connsiteX46" fmla="*/ 1000863 w 2647519"/>
              <a:gd name="connsiteY46" fmla="*/ 2550379 h 2612594"/>
              <a:gd name="connsiteX47" fmla="*/ 971715 w 2647519"/>
              <a:gd name="connsiteY47" fmla="*/ 2541270 h 2612594"/>
              <a:gd name="connsiteX48" fmla="*/ 945997 w 2647519"/>
              <a:gd name="connsiteY48" fmla="*/ 2529840 h 2612594"/>
              <a:gd name="connsiteX49" fmla="*/ 916470 w 2647519"/>
              <a:gd name="connsiteY49" fmla="*/ 2520315 h 2612594"/>
              <a:gd name="connsiteX50" fmla="*/ 885990 w 2647519"/>
              <a:gd name="connsiteY50" fmla="*/ 2509837 h 2612594"/>
              <a:gd name="connsiteX51" fmla="*/ 899801 w 2647519"/>
              <a:gd name="connsiteY51" fmla="*/ 2506503 h 2612594"/>
              <a:gd name="connsiteX52" fmla="*/ 1460492 w 2647519"/>
              <a:gd name="connsiteY52" fmla="*/ 2486082 h 2612594"/>
              <a:gd name="connsiteX53" fmla="*/ 1445939 w 2647519"/>
              <a:gd name="connsiteY53" fmla="*/ 2488303 h 2612594"/>
              <a:gd name="connsiteX54" fmla="*/ 1345293 w 2647519"/>
              <a:gd name="connsiteY54" fmla="*/ 2493385 h 2612594"/>
              <a:gd name="connsiteX55" fmla="*/ 1378432 w 2647519"/>
              <a:gd name="connsiteY55" fmla="*/ 2497454 h 2612594"/>
              <a:gd name="connsiteX56" fmla="*/ 1387005 w 2647519"/>
              <a:gd name="connsiteY56" fmla="*/ 2495549 h 2612594"/>
              <a:gd name="connsiteX57" fmla="*/ 1446060 w 2647519"/>
              <a:gd name="connsiteY57" fmla="*/ 2488882 h 2612594"/>
              <a:gd name="connsiteX58" fmla="*/ 1455778 w 2647519"/>
              <a:gd name="connsiteY58" fmla="*/ 2486992 h 2612594"/>
              <a:gd name="connsiteX59" fmla="*/ 1550918 w 2647519"/>
              <a:gd name="connsiteY59" fmla="*/ 2472281 h 2612594"/>
              <a:gd name="connsiteX60" fmla="*/ 1501488 w 2647519"/>
              <a:gd name="connsiteY60" fmla="*/ 2479825 h 2612594"/>
              <a:gd name="connsiteX61" fmla="*/ 1518450 w 2647519"/>
              <a:gd name="connsiteY61" fmla="*/ 2480309 h 2612594"/>
              <a:gd name="connsiteX62" fmla="*/ 1542858 w 2647519"/>
              <a:gd name="connsiteY62" fmla="*/ 2475785 h 2612594"/>
              <a:gd name="connsiteX63" fmla="*/ 1731355 w 2647519"/>
              <a:gd name="connsiteY63" fmla="*/ 2470078 h 2612594"/>
              <a:gd name="connsiteX64" fmla="*/ 1576323 w 2647519"/>
              <a:gd name="connsiteY64" fmla="*/ 2511364 h 2612594"/>
              <a:gd name="connsiteX65" fmla="*/ 1654777 w 2647519"/>
              <a:gd name="connsiteY65" fmla="*/ 2493883 h 2612594"/>
              <a:gd name="connsiteX66" fmla="*/ 737400 w 2647519"/>
              <a:gd name="connsiteY66" fmla="*/ 2450782 h 2612594"/>
              <a:gd name="connsiteX67" fmla="*/ 846937 w 2647519"/>
              <a:gd name="connsiteY67" fmla="*/ 2497454 h 2612594"/>
              <a:gd name="connsiteX68" fmla="*/ 885990 w 2647519"/>
              <a:gd name="connsiteY68" fmla="*/ 2509837 h 2612594"/>
              <a:gd name="connsiteX69" fmla="*/ 915517 w 2647519"/>
              <a:gd name="connsiteY69" fmla="*/ 2520314 h 2612594"/>
              <a:gd name="connsiteX70" fmla="*/ 945045 w 2647519"/>
              <a:gd name="connsiteY70" fmla="*/ 2529839 h 2612594"/>
              <a:gd name="connsiteX71" fmla="*/ 970762 w 2647519"/>
              <a:gd name="connsiteY71" fmla="*/ 2541269 h 2612594"/>
              <a:gd name="connsiteX72" fmla="*/ 965047 w 2647519"/>
              <a:gd name="connsiteY72" fmla="*/ 2546032 h 2612594"/>
              <a:gd name="connsiteX73" fmla="*/ 949807 w 2647519"/>
              <a:gd name="connsiteY73" fmla="*/ 2543174 h 2612594"/>
              <a:gd name="connsiteX74" fmla="*/ 895515 w 2647519"/>
              <a:gd name="connsiteY74" fmla="*/ 2523172 h 2612594"/>
              <a:gd name="connsiteX75" fmla="*/ 868845 w 2647519"/>
              <a:gd name="connsiteY75" fmla="*/ 2512694 h 2612594"/>
              <a:gd name="connsiteX76" fmla="*/ 842175 w 2647519"/>
              <a:gd name="connsiteY76" fmla="*/ 2501264 h 2612594"/>
              <a:gd name="connsiteX77" fmla="*/ 806932 w 2647519"/>
              <a:gd name="connsiteY77" fmla="*/ 2488882 h 2612594"/>
              <a:gd name="connsiteX78" fmla="*/ 776452 w 2647519"/>
              <a:gd name="connsiteY78" fmla="*/ 2475547 h 2612594"/>
              <a:gd name="connsiteX79" fmla="*/ 752640 w 2647519"/>
              <a:gd name="connsiteY79" fmla="*/ 2463164 h 2612594"/>
              <a:gd name="connsiteX80" fmla="*/ 737400 w 2647519"/>
              <a:gd name="connsiteY80" fmla="*/ 2450782 h 2612594"/>
              <a:gd name="connsiteX81" fmla="*/ 782168 w 2647519"/>
              <a:gd name="connsiteY81" fmla="*/ 2426970 h 2612594"/>
              <a:gd name="connsiteX82" fmla="*/ 834555 w 2647519"/>
              <a:gd name="connsiteY82" fmla="*/ 2453640 h 2612594"/>
              <a:gd name="connsiteX83" fmla="*/ 827888 w 2647519"/>
              <a:gd name="connsiteY83" fmla="*/ 2457450 h 2612594"/>
              <a:gd name="connsiteX84" fmla="*/ 766928 w 2647519"/>
              <a:gd name="connsiteY84" fmla="*/ 2427922 h 2612594"/>
              <a:gd name="connsiteX85" fmla="*/ 782168 w 2647519"/>
              <a:gd name="connsiteY85" fmla="*/ 2426970 h 2612594"/>
              <a:gd name="connsiteX86" fmla="*/ 588810 w 2647519"/>
              <a:gd name="connsiteY86" fmla="*/ 2362200 h 2612594"/>
              <a:gd name="connsiteX87" fmla="*/ 653580 w 2647519"/>
              <a:gd name="connsiteY87" fmla="*/ 2398395 h 2612594"/>
              <a:gd name="connsiteX88" fmla="*/ 666915 w 2647519"/>
              <a:gd name="connsiteY88" fmla="*/ 2413635 h 2612594"/>
              <a:gd name="connsiteX89" fmla="*/ 636435 w 2647519"/>
              <a:gd name="connsiteY89" fmla="*/ 2397442 h 2612594"/>
              <a:gd name="connsiteX90" fmla="*/ 613575 w 2647519"/>
              <a:gd name="connsiteY90" fmla="*/ 2383155 h 2612594"/>
              <a:gd name="connsiteX91" fmla="*/ 588810 w 2647519"/>
              <a:gd name="connsiteY91" fmla="*/ 2362200 h 2612594"/>
              <a:gd name="connsiteX92" fmla="*/ 702387 w 2647519"/>
              <a:gd name="connsiteY92" fmla="*/ 2337759 h 2612594"/>
              <a:gd name="connsiteX93" fmla="*/ 702396 w 2647519"/>
              <a:gd name="connsiteY93" fmla="*/ 2338030 h 2612594"/>
              <a:gd name="connsiteX94" fmla="*/ 705613 w 2647519"/>
              <a:gd name="connsiteY94" fmla="*/ 2341924 h 2612594"/>
              <a:gd name="connsiteX95" fmla="*/ 705967 w 2647519"/>
              <a:gd name="connsiteY95" fmla="*/ 2340292 h 2612594"/>
              <a:gd name="connsiteX96" fmla="*/ 2093409 w 2647519"/>
              <a:gd name="connsiteY96" fmla="*/ 2275234 h 2612594"/>
              <a:gd name="connsiteX97" fmla="*/ 2089950 w 2647519"/>
              <a:gd name="connsiteY97" fmla="*/ 2275522 h 2612594"/>
              <a:gd name="connsiteX98" fmla="*/ 2032800 w 2647519"/>
              <a:gd name="connsiteY98" fmla="*/ 2316480 h 2612594"/>
              <a:gd name="connsiteX99" fmla="*/ 1976602 w 2647519"/>
              <a:gd name="connsiteY99" fmla="*/ 2346960 h 2612594"/>
              <a:gd name="connsiteX100" fmla="*/ 1936597 w 2647519"/>
              <a:gd name="connsiteY100" fmla="*/ 2370772 h 2612594"/>
              <a:gd name="connsiteX101" fmla="*/ 1914690 w 2647519"/>
              <a:gd name="connsiteY101" fmla="*/ 2380297 h 2612594"/>
              <a:gd name="connsiteX102" fmla="*/ 1891830 w 2647519"/>
              <a:gd name="connsiteY102" fmla="*/ 2389822 h 2612594"/>
              <a:gd name="connsiteX103" fmla="*/ 1864207 w 2647519"/>
              <a:gd name="connsiteY103" fmla="*/ 2404110 h 2612594"/>
              <a:gd name="connsiteX104" fmla="*/ 1843252 w 2647519"/>
              <a:gd name="connsiteY104" fmla="*/ 2416492 h 2612594"/>
              <a:gd name="connsiteX105" fmla="*/ 1812772 w 2647519"/>
              <a:gd name="connsiteY105" fmla="*/ 2428875 h 2612594"/>
              <a:gd name="connsiteX106" fmla="*/ 1781340 w 2647519"/>
              <a:gd name="connsiteY106" fmla="*/ 2440305 h 2612594"/>
              <a:gd name="connsiteX107" fmla="*/ 1772767 w 2647519"/>
              <a:gd name="connsiteY107" fmla="*/ 2448877 h 2612594"/>
              <a:gd name="connsiteX108" fmla="*/ 1759432 w 2647519"/>
              <a:gd name="connsiteY108" fmla="*/ 2453640 h 2612594"/>
              <a:gd name="connsiteX109" fmla="*/ 1726095 w 2647519"/>
              <a:gd name="connsiteY109" fmla="*/ 2459355 h 2612594"/>
              <a:gd name="connsiteX110" fmla="*/ 1683232 w 2647519"/>
              <a:gd name="connsiteY110" fmla="*/ 2472690 h 2612594"/>
              <a:gd name="connsiteX111" fmla="*/ 1644180 w 2647519"/>
              <a:gd name="connsiteY111" fmla="*/ 2485072 h 2612594"/>
              <a:gd name="connsiteX112" fmla="*/ 1601317 w 2647519"/>
              <a:gd name="connsiteY112" fmla="*/ 2497455 h 2612594"/>
              <a:gd name="connsiteX113" fmla="*/ 1547977 w 2647519"/>
              <a:gd name="connsiteY113" fmla="*/ 2510790 h 2612594"/>
              <a:gd name="connsiteX114" fmla="*/ 1472730 w 2647519"/>
              <a:gd name="connsiteY114" fmla="*/ 2523172 h 2612594"/>
              <a:gd name="connsiteX115" fmla="*/ 1470825 w 2647519"/>
              <a:gd name="connsiteY115" fmla="*/ 2526030 h 2612594"/>
              <a:gd name="connsiteX116" fmla="*/ 1434646 w 2647519"/>
              <a:gd name="connsiteY116" fmla="*/ 2535075 h 2612594"/>
              <a:gd name="connsiteX117" fmla="*/ 1435583 w 2647519"/>
              <a:gd name="connsiteY117" fmla="*/ 2535555 h 2612594"/>
              <a:gd name="connsiteX118" fmla="*/ 1475761 w 2647519"/>
              <a:gd name="connsiteY118" fmla="*/ 2525510 h 2612594"/>
              <a:gd name="connsiteX119" fmla="*/ 1476540 w 2647519"/>
              <a:gd name="connsiteY119" fmla="*/ 2523172 h 2612594"/>
              <a:gd name="connsiteX120" fmla="*/ 1551788 w 2647519"/>
              <a:gd name="connsiteY120" fmla="*/ 2510790 h 2612594"/>
              <a:gd name="connsiteX121" fmla="*/ 1605128 w 2647519"/>
              <a:gd name="connsiteY121" fmla="*/ 2497455 h 2612594"/>
              <a:gd name="connsiteX122" fmla="*/ 1647990 w 2647519"/>
              <a:gd name="connsiteY122" fmla="*/ 2485072 h 2612594"/>
              <a:gd name="connsiteX123" fmla="*/ 1687043 w 2647519"/>
              <a:gd name="connsiteY123" fmla="*/ 2472690 h 2612594"/>
              <a:gd name="connsiteX124" fmla="*/ 1729905 w 2647519"/>
              <a:gd name="connsiteY124" fmla="*/ 2459355 h 2612594"/>
              <a:gd name="connsiteX125" fmla="*/ 1763243 w 2647519"/>
              <a:gd name="connsiteY125" fmla="*/ 2453640 h 2612594"/>
              <a:gd name="connsiteX126" fmla="*/ 1740675 w 2647519"/>
              <a:gd name="connsiteY126" fmla="*/ 2467181 h 2612594"/>
              <a:gd name="connsiteX127" fmla="*/ 1741335 w 2647519"/>
              <a:gd name="connsiteY127" fmla="*/ 2466975 h 2612594"/>
              <a:gd name="connsiteX128" fmla="*/ 1765148 w 2647519"/>
              <a:gd name="connsiteY128" fmla="*/ 2452687 h 2612594"/>
              <a:gd name="connsiteX129" fmla="*/ 1778483 w 2647519"/>
              <a:gd name="connsiteY129" fmla="*/ 2447925 h 2612594"/>
              <a:gd name="connsiteX130" fmla="*/ 1779371 w 2647519"/>
              <a:gd name="connsiteY130" fmla="*/ 2447679 h 2612594"/>
              <a:gd name="connsiteX131" fmla="*/ 1785150 w 2647519"/>
              <a:gd name="connsiteY131" fmla="*/ 2441257 h 2612594"/>
              <a:gd name="connsiteX132" fmla="*/ 1816583 w 2647519"/>
              <a:gd name="connsiteY132" fmla="*/ 2429827 h 2612594"/>
              <a:gd name="connsiteX133" fmla="*/ 1847063 w 2647519"/>
              <a:gd name="connsiteY133" fmla="*/ 2417445 h 2612594"/>
              <a:gd name="connsiteX134" fmla="*/ 1868018 w 2647519"/>
              <a:gd name="connsiteY134" fmla="*/ 2405062 h 2612594"/>
              <a:gd name="connsiteX135" fmla="*/ 1895640 w 2647519"/>
              <a:gd name="connsiteY135" fmla="*/ 2390775 h 2612594"/>
              <a:gd name="connsiteX136" fmla="*/ 1918500 w 2647519"/>
              <a:gd name="connsiteY136" fmla="*/ 2381250 h 2612594"/>
              <a:gd name="connsiteX137" fmla="*/ 1934176 w 2647519"/>
              <a:gd name="connsiteY137" fmla="*/ 2374435 h 2612594"/>
              <a:gd name="connsiteX138" fmla="*/ 1942313 w 2647519"/>
              <a:gd name="connsiteY138" fmla="*/ 2368867 h 2612594"/>
              <a:gd name="connsiteX139" fmla="*/ 1982318 w 2647519"/>
              <a:gd name="connsiteY139" fmla="*/ 2345055 h 2612594"/>
              <a:gd name="connsiteX140" fmla="*/ 2038515 w 2647519"/>
              <a:gd name="connsiteY140" fmla="*/ 2314575 h 2612594"/>
              <a:gd name="connsiteX141" fmla="*/ 460060 w 2647519"/>
              <a:gd name="connsiteY141" fmla="*/ 2262062 h 2612594"/>
              <a:gd name="connsiteX142" fmla="*/ 463676 w 2647519"/>
              <a:gd name="connsiteY142" fmla="*/ 2265164 h 2612594"/>
              <a:gd name="connsiteX143" fmla="*/ 464911 w 2647519"/>
              <a:gd name="connsiteY143" fmla="*/ 2265793 h 2612594"/>
              <a:gd name="connsiteX144" fmla="*/ 2099802 w 2647519"/>
              <a:gd name="connsiteY144" fmla="*/ 2237197 h 2612594"/>
              <a:gd name="connsiteX145" fmla="*/ 2099475 w 2647519"/>
              <a:gd name="connsiteY145" fmla="*/ 2237422 h 2612594"/>
              <a:gd name="connsiteX146" fmla="*/ 2099475 w 2647519"/>
              <a:gd name="connsiteY146" fmla="*/ 2237694 h 2612594"/>
              <a:gd name="connsiteX147" fmla="*/ 2100989 w 2647519"/>
              <a:gd name="connsiteY147" fmla="*/ 2237910 h 2612594"/>
              <a:gd name="connsiteX148" fmla="*/ 2101380 w 2647519"/>
              <a:gd name="connsiteY148" fmla="*/ 2237422 h 2612594"/>
              <a:gd name="connsiteX149" fmla="*/ 2120380 w 2647519"/>
              <a:gd name="connsiteY149" fmla="*/ 2222979 h 2612594"/>
              <a:gd name="connsiteX150" fmla="*/ 2114756 w 2647519"/>
              <a:gd name="connsiteY150" fmla="*/ 2226864 h 2612594"/>
              <a:gd name="connsiteX151" fmla="*/ 2113762 w 2647519"/>
              <a:gd name="connsiteY151" fmla="*/ 2227897 h 2612594"/>
              <a:gd name="connsiteX152" fmla="*/ 2117618 w 2647519"/>
              <a:gd name="connsiteY152" fmla="*/ 2225429 h 2612594"/>
              <a:gd name="connsiteX153" fmla="*/ 382287 w 2647519"/>
              <a:gd name="connsiteY153" fmla="*/ 2175002 h 2612594"/>
              <a:gd name="connsiteX154" fmla="*/ 418261 w 2647519"/>
              <a:gd name="connsiteY154" fmla="*/ 2217358 h 2612594"/>
              <a:gd name="connsiteX155" fmla="*/ 389737 w 2647519"/>
              <a:gd name="connsiteY155" fmla="*/ 2183129 h 2612594"/>
              <a:gd name="connsiteX156" fmla="*/ 2187820 w 2647519"/>
              <a:gd name="connsiteY156" fmla="*/ 2174974 h 2612594"/>
              <a:gd name="connsiteX157" fmla="*/ 2187735 w 2647519"/>
              <a:gd name="connsiteY157" fmla="*/ 2175004 h 2612594"/>
              <a:gd name="connsiteX158" fmla="*/ 2187105 w 2647519"/>
              <a:gd name="connsiteY158" fmla="*/ 2179320 h 2612594"/>
              <a:gd name="connsiteX159" fmla="*/ 2171865 w 2647519"/>
              <a:gd name="connsiteY159" fmla="*/ 2196465 h 2612594"/>
              <a:gd name="connsiteX160" fmla="*/ 2153767 w 2647519"/>
              <a:gd name="connsiteY160" fmla="*/ 2216467 h 2612594"/>
              <a:gd name="connsiteX161" fmla="*/ 2154858 w 2647519"/>
              <a:gd name="connsiteY161" fmla="*/ 2216216 h 2612594"/>
              <a:gd name="connsiteX162" fmla="*/ 2171865 w 2647519"/>
              <a:gd name="connsiteY162" fmla="*/ 2197417 h 2612594"/>
              <a:gd name="connsiteX163" fmla="*/ 2187105 w 2647519"/>
              <a:gd name="connsiteY163" fmla="*/ 2180272 h 2612594"/>
              <a:gd name="connsiteX164" fmla="*/ 2187820 w 2647519"/>
              <a:gd name="connsiteY164" fmla="*/ 2174974 h 2612594"/>
              <a:gd name="connsiteX165" fmla="*/ 475386 w 2647519"/>
              <a:gd name="connsiteY165" fmla="*/ 2153525 h 2612594"/>
              <a:gd name="connsiteX166" fmla="*/ 477272 w 2647519"/>
              <a:gd name="connsiteY166" fmla="*/ 2155822 h 2612594"/>
              <a:gd name="connsiteX167" fmla="*/ 477367 w 2647519"/>
              <a:gd name="connsiteY167" fmla="*/ 2155507 h 2612594"/>
              <a:gd name="connsiteX168" fmla="*/ 334493 w 2647519"/>
              <a:gd name="connsiteY168" fmla="*/ 2131694 h 2612594"/>
              <a:gd name="connsiteX169" fmla="*/ 359258 w 2647519"/>
              <a:gd name="connsiteY169" fmla="*/ 2147887 h 2612594"/>
              <a:gd name="connsiteX170" fmla="*/ 360474 w 2647519"/>
              <a:gd name="connsiteY170" fmla="*/ 2149319 h 2612594"/>
              <a:gd name="connsiteX171" fmla="*/ 371759 w 2647519"/>
              <a:gd name="connsiteY171" fmla="*/ 2151816 h 2612594"/>
              <a:gd name="connsiteX172" fmla="*/ 397357 w 2647519"/>
              <a:gd name="connsiteY172" fmla="*/ 2175509 h 2612594"/>
              <a:gd name="connsiteX173" fmla="*/ 432600 w 2647519"/>
              <a:gd name="connsiteY173" fmla="*/ 2204084 h 2612594"/>
              <a:gd name="connsiteX174" fmla="*/ 447840 w 2647519"/>
              <a:gd name="connsiteY174" fmla="*/ 2225039 h 2612594"/>
              <a:gd name="connsiteX175" fmla="*/ 456412 w 2647519"/>
              <a:gd name="connsiteY175" fmla="*/ 2235517 h 2612594"/>
              <a:gd name="connsiteX176" fmla="*/ 492607 w 2647519"/>
              <a:gd name="connsiteY176" fmla="*/ 2265997 h 2612594"/>
              <a:gd name="connsiteX177" fmla="*/ 482130 w 2647519"/>
              <a:gd name="connsiteY177" fmla="*/ 2274569 h 2612594"/>
              <a:gd name="connsiteX178" fmla="*/ 448422 w 2647519"/>
              <a:gd name="connsiteY178" fmla="*/ 2237115 h 2612594"/>
              <a:gd name="connsiteX179" fmla="*/ 446888 w 2647519"/>
              <a:gd name="connsiteY179" fmla="*/ 2237422 h 2612594"/>
              <a:gd name="connsiteX180" fmla="*/ 478787 w 2647519"/>
              <a:gd name="connsiteY180" fmla="*/ 2272865 h 2612594"/>
              <a:gd name="connsiteX181" fmla="*/ 482130 w 2647519"/>
              <a:gd name="connsiteY181" fmla="*/ 2274569 h 2612594"/>
              <a:gd name="connsiteX182" fmla="*/ 492608 w 2647519"/>
              <a:gd name="connsiteY182" fmla="*/ 2265997 h 2612594"/>
              <a:gd name="connsiteX183" fmla="*/ 583095 w 2647519"/>
              <a:gd name="connsiteY183" fmla="*/ 2337434 h 2612594"/>
              <a:gd name="connsiteX184" fmla="*/ 564998 w 2647519"/>
              <a:gd name="connsiteY184" fmla="*/ 2343149 h 2612594"/>
              <a:gd name="connsiteX185" fmla="*/ 571665 w 2647519"/>
              <a:gd name="connsiteY185" fmla="*/ 2347912 h 2612594"/>
              <a:gd name="connsiteX186" fmla="*/ 544995 w 2647519"/>
              <a:gd name="connsiteY186" fmla="*/ 2348864 h 2612594"/>
              <a:gd name="connsiteX187" fmla="*/ 527850 w 2647519"/>
              <a:gd name="connsiteY187" fmla="*/ 2337434 h 2612594"/>
              <a:gd name="connsiteX188" fmla="*/ 511658 w 2647519"/>
              <a:gd name="connsiteY188" fmla="*/ 2325052 h 2612594"/>
              <a:gd name="connsiteX189" fmla="*/ 471653 w 2647519"/>
              <a:gd name="connsiteY189" fmla="*/ 2291714 h 2612594"/>
              <a:gd name="connsiteX190" fmla="*/ 434505 w 2647519"/>
              <a:gd name="connsiteY190" fmla="*/ 2258377 h 2612594"/>
              <a:gd name="connsiteX191" fmla="*/ 400215 w 2647519"/>
              <a:gd name="connsiteY191" fmla="*/ 2225039 h 2612594"/>
              <a:gd name="connsiteX192" fmla="*/ 384023 w 2647519"/>
              <a:gd name="connsiteY192" fmla="*/ 2208847 h 2612594"/>
              <a:gd name="connsiteX193" fmla="*/ 368783 w 2647519"/>
              <a:gd name="connsiteY193" fmla="*/ 2191702 h 2612594"/>
              <a:gd name="connsiteX194" fmla="*/ 374498 w 2647519"/>
              <a:gd name="connsiteY194" fmla="*/ 2184082 h 2612594"/>
              <a:gd name="connsiteX195" fmla="*/ 393548 w 2647519"/>
              <a:gd name="connsiteY195" fmla="*/ 2201227 h 2612594"/>
              <a:gd name="connsiteX196" fmla="*/ 414503 w 2647519"/>
              <a:gd name="connsiteY196" fmla="*/ 2217419 h 2612594"/>
              <a:gd name="connsiteX197" fmla="*/ 440220 w 2647519"/>
              <a:gd name="connsiteY197" fmla="*/ 2245042 h 2612594"/>
              <a:gd name="connsiteX198" fmla="*/ 442406 w 2647519"/>
              <a:gd name="connsiteY198" fmla="*/ 2246917 h 2612594"/>
              <a:gd name="connsiteX199" fmla="*/ 414503 w 2647519"/>
              <a:gd name="connsiteY199" fmla="*/ 2217419 h 2612594"/>
              <a:gd name="connsiteX200" fmla="*/ 394500 w 2647519"/>
              <a:gd name="connsiteY200" fmla="*/ 2201227 h 2612594"/>
              <a:gd name="connsiteX201" fmla="*/ 375450 w 2647519"/>
              <a:gd name="connsiteY201" fmla="*/ 2184082 h 2612594"/>
              <a:gd name="connsiteX202" fmla="*/ 354495 w 2647519"/>
              <a:gd name="connsiteY202" fmla="*/ 2158364 h 2612594"/>
              <a:gd name="connsiteX203" fmla="*/ 334493 w 2647519"/>
              <a:gd name="connsiteY203" fmla="*/ 2131694 h 2612594"/>
              <a:gd name="connsiteX204" fmla="*/ 2432850 w 2647519"/>
              <a:gd name="connsiteY204" fmla="*/ 1980247 h 2612594"/>
              <a:gd name="connsiteX205" fmla="*/ 2432367 w 2647519"/>
              <a:gd name="connsiteY205" fmla="*/ 1980454 h 2612594"/>
              <a:gd name="connsiteX206" fmla="*/ 2421964 w 2647519"/>
              <a:gd name="connsiteY206" fmla="*/ 2005422 h 2612594"/>
              <a:gd name="connsiteX207" fmla="*/ 2422850 w 2647519"/>
              <a:gd name="connsiteY207" fmla="*/ 1860918 h 2612594"/>
              <a:gd name="connsiteX208" fmla="*/ 2397608 w 2647519"/>
              <a:gd name="connsiteY208" fmla="*/ 1897379 h 2612594"/>
              <a:gd name="connsiteX209" fmla="*/ 2385225 w 2647519"/>
              <a:gd name="connsiteY209" fmla="*/ 1920239 h 2612594"/>
              <a:gd name="connsiteX210" fmla="*/ 2372843 w 2647519"/>
              <a:gd name="connsiteY210" fmla="*/ 1941194 h 2612594"/>
              <a:gd name="connsiteX211" fmla="*/ 2343315 w 2647519"/>
              <a:gd name="connsiteY211" fmla="*/ 1980247 h 2612594"/>
              <a:gd name="connsiteX212" fmla="*/ 2317598 w 2647519"/>
              <a:gd name="connsiteY212" fmla="*/ 2019299 h 2612594"/>
              <a:gd name="connsiteX213" fmla="*/ 2294738 w 2647519"/>
              <a:gd name="connsiteY213" fmla="*/ 2050732 h 2612594"/>
              <a:gd name="connsiteX214" fmla="*/ 2292832 w 2647519"/>
              <a:gd name="connsiteY214" fmla="*/ 2051897 h 2612594"/>
              <a:gd name="connsiteX215" fmla="*/ 2291272 w 2647519"/>
              <a:gd name="connsiteY215" fmla="*/ 2054208 h 2612594"/>
              <a:gd name="connsiteX216" fmla="*/ 2293785 w 2647519"/>
              <a:gd name="connsiteY216" fmla="*/ 2052637 h 2612594"/>
              <a:gd name="connsiteX217" fmla="*/ 2316645 w 2647519"/>
              <a:gd name="connsiteY217" fmla="*/ 2021205 h 2612594"/>
              <a:gd name="connsiteX218" fmla="*/ 2342363 w 2647519"/>
              <a:gd name="connsiteY218" fmla="*/ 1982152 h 2612594"/>
              <a:gd name="connsiteX219" fmla="*/ 2371890 w 2647519"/>
              <a:gd name="connsiteY219" fmla="*/ 1943100 h 2612594"/>
              <a:gd name="connsiteX220" fmla="*/ 2384273 w 2647519"/>
              <a:gd name="connsiteY220" fmla="*/ 1922145 h 2612594"/>
              <a:gd name="connsiteX221" fmla="*/ 2396655 w 2647519"/>
              <a:gd name="connsiteY221" fmla="*/ 1899285 h 2612594"/>
              <a:gd name="connsiteX222" fmla="*/ 2422373 w 2647519"/>
              <a:gd name="connsiteY222" fmla="*/ 1862137 h 2612594"/>
              <a:gd name="connsiteX223" fmla="*/ 2521433 w 2647519"/>
              <a:gd name="connsiteY223" fmla="*/ 1847850 h 2612594"/>
              <a:gd name="connsiteX224" fmla="*/ 2509050 w 2647519"/>
              <a:gd name="connsiteY224" fmla="*/ 1884997 h 2612594"/>
              <a:gd name="connsiteX225" fmla="*/ 2487143 w 2647519"/>
              <a:gd name="connsiteY225" fmla="*/ 1925002 h 2612594"/>
              <a:gd name="connsiteX226" fmla="*/ 2465235 w 2647519"/>
              <a:gd name="connsiteY226" fmla="*/ 1965960 h 2612594"/>
              <a:gd name="connsiteX227" fmla="*/ 2445233 w 2647519"/>
              <a:gd name="connsiteY227" fmla="*/ 1991677 h 2612594"/>
              <a:gd name="connsiteX228" fmla="*/ 2458568 w 2647519"/>
              <a:gd name="connsiteY228" fmla="*/ 1965007 h 2612594"/>
              <a:gd name="connsiteX229" fmla="*/ 2469998 w 2647519"/>
              <a:gd name="connsiteY229" fmla="*/ 1938337 h 2612594"/>
              <a:gd name="connsiteX230" fmla="*/ 2478570 w 2647519"/>
              <a:gd name="connsiteY230" fmla="*/ 1924050 h 2612594"/>
              <a:gd name="connsiteX231" fmla="*/ 2490000 w 2647519"/>
              <a:gd name="connsiteY231" fmla="*/ 1905000 h 2612594"/>
              <a:gd name="connsiteX232" fmla="*/ 2500478 w 2647519"/>
              <a:gd name="connsiteY232" fmla="*/ 1885950 h 2612594"/>
              <a:gd name="connsiteX233" fmla="*/ 2521433 w 2647519"/>
              <a:gd name="connsiteY233" fmla="*/ 1847850 h 2612594"/>
              <a:gd name="connsiteX234" fmla="*/ 2459780 w 2647519"/>
              <a:gd name="connsiteY234" fmla="*/ 1766202 h 2612594"/>
              <a:gd name="connsiteX235" fmla="*/ 2436660 w 2647519"/>
              <a:gd name="connsiteY235" fmla="*/ 1806892 h 2612594"/>
              <a:gd name="connsiteX236" fmla="*/ 2436235 w 2647519"/>
              <a:gd name="connsiteY236" fmla="*/ 1807870 h 2612594"/>
              <a:gd name="connsiteX237" fmla="*/ 2459520 w 2647519"/>
              <a:gd name="connsiteY237" fmla="*/ 1766887 h 2612594"/>
              <a:gd name="connsiteX238" fmla="*/ 2472460 w 2647519"/>
              <a:gd name="connsiteY238" fmla="*/ 1674043 h 2612594"/>
              <a:gd name="connsiteX239" fmla="*/ 2444672 w 2647519"/>
              <a:gd name="connsiteY239" fmla="*/ 1749965 h 2612594"/>
              <a:gd name="connsiteX240" fmla="*/ 2386218 w 2647519"/>
              <a:gd name="connsiteY240" fmla="*/ 1869449 h 2612594"/>
              <a:gd name="connsiteX241" fmla="*/ 2377660 w 2647519"/>
              <a:gd name="connsiteY241" fmla="*/ 1882980 h 2612594"/>
              <a:gd name="connsiteX242" fmla="*/ 2377605 w 2647519"/>
              <a:gd name="connsiteY242" fmla="*/ 1883092 h 2612594"/>
              <a:gd name="connsiteX243" fmla="*/ 2357602 w 2647519"/>
              <a:gd name="connsiteY243" fmla="*/ 1917382 h 2612594"/>
              <a:gd name="connsiteX244" fmla="*/ 2337600 w 2647519"/>
              <a:gd name="connsiteY244" fmla="*/ 1954530 h 2612594"/>
              <a:gd name="connsiteX245" fmla="*/ 2314740 w 2647519"/>
              <a:gd name="connsiteY245" fmla="*/ 1983105 h 2612594"/>
              <a:gd name="connsiteX246" fmla="*/ 2295690 w 2647519"/>
              <a:gd name="connsiteY246" fmla="*/ 2015490 h 2612594"/>
              <a:gd name="connsiteX247" fmla="*/ 2183295 w 2647519"/>
              <a:gd name="connsiteY247" fmla="*/ 2142172 h 2612594"/>
              <a:gd name="connsiteX248" fmla="*/ 2146147 w 2647519"/>
              <a:gd name="connsiteY248" fmla="*/ 2173605 h 2612594"/>
              <a:gd name="connsiteX249" fmla="*/ 2142583 w 2647519"/>
              <a:gd name="connsiteY249" fmla="*/ 2176315 h 2612594"/>
              <a:gd name="connsiteX250" fmla="*/ 2141046 w 2647519"/>
              <a:gd name="connsiteY250" fmla="*/ 2177871 h 2612594"/>
              <a:gd name="connsiteX251" fmla="*/ 2125512 w 2647519"/>
              <a:gd name="connsiteY251" fmla="*/ 2190534 h 2612594"/>
              <a:gd name="connsiteX252" fmla="*/ 2112810 w 2647519"/>
              <a:gd name="connsiteY252" fmla="*/ 2205037 h 2612594"/>
              <a:gd name="connsiteX253" fmla="*/ 2066137 w 2647519"/>
              <a:gd name="connsiteY253" fmla="*/ 2240280 h 2612594"/>
              <a:gd name="connsiteX254" fmla="*/ 2058824 w 2647519"/>
              <a:gd name="connsiteY254" fmla="*/ 2244900 h 2612594"/>
              <a:gd name="connsiteX255" fmla="*/ 2038960 w 2647519"/>
              <a:gd name="connsiteY255" fmla="*/ 2261093 h 2612594"/>
              <a:gd name="connsiteX256" fmla="*/ 2036092 w 2647519"/>
              <a:gd name="connsiteY256" fmla="*/ 2262956 h 2612594"/>
              <a:gd name="connsiteX257" fmla="*/ 2031847 w 2647519"/>
              <a:gd name="connsiteY257" fmla="*/ 2266950 h 2612594"/>
              <a:gd name="connsiteX258" fmla="*/ 1994700 w 2647519"/>
              <a:gd name="connsiteY258" fmla="*/ 2291715 h 2612594"/>
              <a:gd name="connsiteX259" fmla="*/ 1957552 w 2647519"/>
              <a:gd name="connsiteY259" fmla="*/ 2314575 h 2612594"/>
              <a:gd name="connsiteX260" fmla="*/ 1953300 w 2647519"/>
              <a:gd name="connsiteY260" fmla="*/ 2316730 h 2612594"/>
              <a:gd name="connsiteX261" fmla="*/ 1928148 w 2647519"/>
              <a:gd name="connsiteY261" fmla="*/ 2333067 h 2612594"/>
              <a:gd name="connsiteX262" fmla="*/ 1920351 w 2647519"/>
              <a:gd name="connsiteY262" fmla="*/ 2337000 h 2612594"/>
              <a:gd name="connsiteX263" fmla="*/ 1912785 w 2647519"/>
              <a:gd name="connsiteY263" fmla="*/ 2342197 h 2612594"/>
              <a:gd name="connsiteX264" fmla="*/ 1887067 w 2647519"/>
              <a:gd name="connsiteY264" fmla="*/ 2356485 h 2612594"/>
              <a:gd name="connsiteX265" fmla="*/ 1863038 w 2647519"/>
              <a:gd name="connsiteY265" fmla="*/ 2365909 h 2612594"/>
              <a:gd name="connsiteX266" fmla="*/ 1809483 w 2647519"/>
              <a:gd name="connsiteY266" fmla="*/ 2392922 h 2612594"/>
              <a:gd name="connsiteX267" fmla="*/ 1683836 w 2647519"/>
              <a:gd name="connsiteY267" fmla="*/ 2439784 h 2612594"/>
              <a:gd name="connsiteX268" fmla="*/ 1596280 w 2647519"/>
              <a:gd name="connsiteY268" fmla="*/ 2462297 h 2612594"/>
              <a:gd name="connsiteX269" fmla="*/ 1667040 w 2647519"/>
              <a:gd name="connsiteY269" fmla="*/ 2448877 h 2612594"/>
              <a:gd name="connsiteX270" fmla="*/ 1680375 w 2647519"/>
              <a:gd name="connsiteY270" fmla="*/ 2446019 h 2612594"/>
              <a:gd name="connsiteX271" fmla="*/ 1723237 w 2647519"/>
              <a:gd name="connsiteY271" fmla="*/ 2430779 h 2612594"/>
              <a:gd name="connsiteX272" fmla="*/ 1749907 w 2647519"/>
              <a:gd name="connsiteY272" fmla="*/ 2422207 h 2612594"/>
              <a:gd name="connsiteX273" fmla="*/ 1792770 w 2647519"/>
              <a:gd name="connsiteY273" fmla="*/ 2400299 h 2612594"/>
              <a:gd name="connsiteX274" fmla="*/ 1841347 w 2647519"/>
              <a:gd name="connsiteY274" fmla="*/ 2383154 h 2612594"/>
              <a:gd name="connsiteX275" fmla="*/ 1872470 w 2647519"/>
              <a:gd name="connsiteY275" fmla="*/ 2370949 h 2612594"/>
              <a:gd name="connsiteX276" fmla="*/ 1886115 w 2647519"/>
              <a:gd name="connsiteY276" fmla="*/ 2363152 h 2612594"/>
              <a:gd name="connsiteX277" fmla="*/ 1898496 w 2647519"/>
              <a:gd name="connsiteY277" fmla="*/ 2359343 h 2612594"/>
              <a:gd name="connsiteX278" fmla="*/ 1915642 w 2647519"/>
              <a:gd name="connsiteY278" fmla="*/ 2349817 h 2612594"/>
              <a:gd name="connsiteX279" fmla="*/ 1920147 w 2647519"/>
              <a:gd name="connsiteY279" fmla="*/ 2346686 h 2612594"/>
              <a:gd name="connsiteX280" fmla="*/ 1931835 w 2647519"/>
              <a:gd name="connsiteY280" fmla="*/ 2335530 h 2612594"/>
              <a:gd name="connsiteX281" fmla="*/ 1957552 w 2647519"/>
              <a:gd name="connsiteY281" fmla="*/ 2320290 h 2612594"/>
              <a:gd name="connsiteX282" fmla="*/ 1986810 w 2647519"/>
              <a:gd name="connsiteY282" fmla="*/ 2305948 h 2612594"/>
              <a:gd name="connsiteX283" fmla="*/ 1997557 w 2647519"/>
              <a:gd name="connsiteY283" fmla="*/ 2299334 h 2612594"/>
              <a:gd name="connsiteX284" fmla="*/ 2034705 w 2647519"/>
              <a:gd name="connsiteY284" fmla="*/ 2274569 h 2612594"/>
              <a:gd name="connsiteX285" fmla="*/ 2050897 w 2647519"/>
              <a:gd name="connsiteY285" fmla="*/ 2259329 h 2612594"/>
              <a:gd name="connsiteX286" fmla="*/ 2068995 w 2647519"/>
              <a:gd name="connsiteY286" fmla="*/ 2247899 h 2612594"/>
              <a:gd name="connsiteX287" fmla="*/ 2115667 w 2647519"/>
              <a:gd name="connsiteY287" fmla="*/ 2212657 h 2612594"/>
              <a:gd name="connsiteX288" fmla="*/ 2149005 w 2647519"/>
              <a:gd name="connsiteY288" fmla="*/ 2181224 h 2612594"/>
              <a:gd name="connsiteX289" fmla="*/ 2186152 w 2647519"/>
              <a:gd name="connsiteY289" fmla="*/ 2149792 h 2612594"/>
              <a:gd name="connsiteX290" fmla="*/ 2298547 w 2647519"/>
              <a:gd name="connsiteY290" fmla="*/ 2023109 h 2612594"/>
              <a:gd name="connsiteX291" fmla="*/ 2314015 w 2647519"/>
              <a:gd name="connsiteY291" fmla="*/ 1996814 h 2612594"/>
              <a:gd name="connsiteX292" fmla="*/ 2314740 w 2647519"/>
              <a:gd name="connsiteY292" fmla="*/ 1994534 h 2612594"/>
              <a:gd name="connsiteX293" fmla="*/ 2339505 w 2647519"/>
              <a:gd name="connsiteY293" fmla="*/ 1956434 h 2612594"/>
              <a:gd name="connsiteX294" fmla="*/ 2347125 w 2647519"/>
              <a:gd name="connsiteY294" fmla="*/ 1945004 h 2612594"/>
              <a:gd name="connsiteX295" fmla="*/ 2357257 w 2647519"/>
              <a:gd name="connsiteY295" fmla="*/ 1930951 h 2612594"/>
              <a:gd name="connsiteX296" fmla="*/ 2360460 w 2647519"/>
              <a:gd name="connsiteY296" fmla="*/ 1925002 h 2612594"/>
              <a:gd name="connsiteX297" fmla="*/ 2380462 w 2647519"/>
              <a:gd name="connsiteY297" fmla="*/ 1890712 h 2612594"/>
              <a:gd name="connsiteX298" fmla="*/ 2419515 w 2647519"/>
              <a:gd name="connsiteY298" fmla="*/ 1809749 h 2612594"/>
              <a:gd name="connsiteX299" fmla="*/ 2457615 w 2647519"/>
              <a:gd name="connsiteY299" fmla="*/ 1723072 h 2612594"/>
              <a:gd name="connsiteX300" fmla="*/ 2468807 w 2647519"/>
              <a:gd name="connsiteY300" fmla="*/ 1687829 h 2612594"/>
              <a:gd name="connsiteX301" fmla="*/ 2576677 w 2647519"/>
              <a:gd name="connsiteY301" fmla="*/ 1589722 h 2612594"/>
              <a:gd name="connsiteX302" fmla="*/ 2573820 w 2647519"/>
              <a:gd name="connsiteY302" fmla="*/ 1591627 h 2612594"/>
              <a:gd name="connsiteX303" fmla="*/ 2573820 w 2647519"/>
              <a:gd name="connsiteY303" fmla="*/ 1591627 h 2612594"/>
              <a:gd name="connsiteX304" fmla="*/ 2585674 w 2647519"/>
              <a:gd name="connsiteY304" fmla="*/ 1533271 h 2612594"/>
              <a:gd name="connsiteX305" fmla="*/ 2585332 w 2647519"/>
              <a:gd name="connsiteY305" fmla="*/ 1534956 h 2612594"/>
              <a:gd name="connsiteX306" fmla="*/ 2588107 w 2647519"/>
              <a:gd name="connsiteY306" fmla="*/ 1538287 h 2612594"/>
              <a:gd name="connsiteX307" fmla="*/ 2596680 w 2647519"/>
              <a:gd name="connsiteY307" fmla="*/ 1547812 h 2612594"/>
              <a:gd name="connsiteX308" fmla="*/ 2602395 w 2647519"/>
              <a:gd name="connsiteY308" fmla="*/ 1544002 h 2612594"/>
              <a:gd name="connsiteX309" fmla="*/ 2602539 w 2647519"/>
              <a:gd name="connsiteY309" fmla="*/ 1543271 h 2612594"/>
              <a:gd name="connsiteX310" fmla="*/ 2598585 w 2647519"/>
              <a:gd name="connsiteY310" fmla="*/ 1545907 h 2612594"/>
              <a:gd name="connsiteX311" fmla="*/ 2589060 w 2647519"/>
              <a:gd name="connsiteY311" fmla="*/ 1537334 h 2612594"/>
              <a:gd name="connsiteX312" fmla="*/ 2577184 w 2647519"/>
              <a:gd name="connsiteY312" fmla="*/ 1425070 h 2612594"/>
              <a:gd name="connsiteX313" fmla="*/ 2576519 w 2647519"/>
              <a:gd name="connsiteY313" fmla="*/ 1425107 h 2612594"/>
              <a:gd name="connsiteX314" fmla="*/ 2575314 w 2647519"/>
              <a:gd name="connsiteY314" fmla="*/ 1425174 h 2612594"/>
              <a:gd name="connsiteX315" fmla="*/ 2575725 w 2647519"/>
              <a:gd name="connsiteY315" fmla="*/ 1429702 h 2612594"/>
              <a:gd name="connsiteX316" fmla="*/ 2574773 w 2647519"/>
              <a:gd name="connsiteY316" fmla="*/ 1453515 h 2612594"/>
              <a:gd name="connsiteX317" fmla="*/ 2570963 w 2647519"/>
              <a:gd name="connsiteY317" fmla="*/ 1467802 h 2612594"/>
              <a:gd name="connsiteX318" fmla="*/ 2548103 w 2647519"/>
              <a:gd name="connsiteY318" fmla="*/ 1503997 h 2612594"/>
              <a:gd name="connsiteX319" fmla="*/ 2542388 w 2647519"/>
              <a:gd name="connsiteY319" fmla="*/ 1535430 h 2612594"/>
              <a:gd name="connsiteX320" fmla="*/ 2536673 w 2647519"/>
              <a:gd name="connsiteY320" fmla="*/ 1545907 h 2612594"/>
              <a:gd name="connsiteX321" fmla="*/ 2527148 w 2647519"/>
              <a:gd name="connsiteY321" fmla="*/ 1591627 h 2612594"/>
              <a:gd name="connsiteX322" fmla="*/ 2516670 w 2647519"/>
              <a:gd name="connsiteY322" fmla="*/ 1627822 h 2612594"/>
              <a:gd name="connsiteX323" fmla="*/ 2505240 w 2647519"/>
              <a:gd name="connsiteY323" fmla="*/ 1663065 h 2612594"/>
              <a:gd name="connsiteX324" fmla="*/ 2498573 w 2647519"/>
              <a:gd name="connsiteY324" fmla="*/ 1690687 h 2612594"/>
              <a:gd name="connsiteX325" fmla="*/ 2490953 w 2647519"/>
              <a:gd name="connsiteY325" fmla="*/ 1719262 h 2612594"/>
              <a:gd name="connsiteX326" fmla="*/ 2497030 w 2647519"/>
              <a:gd name="connsiteY326" fmla="*/ 1709810 h 2612594"/>
              <a:gd name="connsiteX327" fmla="*/ 2502383 w 2647519"/>
              <a:gd name="connsiteY327" fmla="*/ 1689734 h 2612594"/>
              <a:gd name="connsiteX328" fmla="*/ 2507145 w 2647519"/>
              <a:gd name="connsiteY328" fmla="*/ 1661159 h 2612594"/>
              <a:gd name="connsiteX329" fmla="*/ 2518575 w 2647519"/>
              <a:gd name="connsiteY329" fmla="*/ 1625917 h 2612594"/>
              <a:gd name="connsiteX330" fmla="*/ 2529053 w 2647519"/>
              <a:gd name="connsiteY330" fmla="*/ 1589722 h 2612594"/>
              <a:gd name="connsiteX331" fmla="*/ 2538578 w 2647519"/>
              <a:gd name="connsiteY331" fmla="*/ 1544002 h 2612594"/>
              <a:gd name="connsiteX332" fmla="*/ 2544293 w 2647519"/>
              <a:gd name="connsiteY332" fmla="*/ 1533524 h 2612594"/>
              <a:gd name="connsiteX333" fmla="*/ 2550008 w 2647519"/>
              <a:gd name="connsiteY333" fmla="*/ 1502092 h 2612594"/>
              <a:gd name="connsiteX334" fmla="*/ 2572868 w 2647519"/>
              <a:gd name="connsiteY334" fmla="*/ 1465897 h 2612594"/>
              <a:gd name="connsiteX335" fmla="*/ 2557628 w 2647519"/>
              <a:gd name="connsiteY335" fmla="*/ 1539239 h 2612594"/>
              <a:gd name="connsiteX336" fmla="*/ 2546198 w 2647519"/>
              <a:gd name="connsiteY336" fmla="*/ 1600199 h 2612594"/>
              <a:gd name="connsiteX337" fmla="*/ 2520480 w 2647519"/>
              <a:gd name="connsiteY337" fmla="*/ 1678304 h 2612594"/>
              <a:gd name="connsiteX338" fmla="*/ 2515393 w 2647519"/>
              <a:gd name="connsiteY338" fmla="*/ 1686218 h 2612594"/>
              <a:gd name="connsiteX339" fmla="*/ 2513218 w 2647519"/>
              <a:gd name="connsiteY339" fmla="*/ 1698069 h 2612594"/>
              <a:gd name="connsiteX340" fmla="*/ 2506193 w 2647519"/>
              <a:gd name="connsiteY340" fmla="*/ 1718310 h 2612594"/>
              <a:gd name="connsiteX341" fmla="*/ 2479523 w 2647519"/>
              <a:gd name="connsiteY341" fmla="*/ 1776412 h 2612594"/>
              <a:gd name="connsiteX342" fmla="*/ 2467140 w 2647519"/>
              <a:gd name="connsiteY342" fmla="*/ 1806892 h 2612594"/>
              <a:gd name="connsiteX343" fmla="*/ 2459520 w 2647519"/>
              <a:gd name="connsiteY343" fmla="*/ 1823085 h 2612594"/>
              <a:gd name="connsiteX344" fmla="*/ 2449995 w 2647519"/>
              <a:gd name="connsiteY344" fmla="*/ 1840230 h 2612594"/>
              <a:gd name="connsiteX345" fmla="*/ 2424278 w 2647519"/>
              <a:gd name="connsiteY345" fmla="*/ 1885950 h 2612594"/>
              <a:gd name="connsiteX346" fmla="*/ 2396655 w 2647519"/>
              <a:gd name="connsiteY346" fmla="*/ 1930717 h 2612594"/>
              <a:gd name="connsiteX347" fmla="*/ 2361413 w 2647519"/>
              <a:gd name="connsiteY347" fmla="*/ 1990725 h 2612594"/>
              <a:gd name="connsiteX348" fmla="*/ 2322360 w 2647519"/>
              <a:gd name="connsiteY348" fmla="*/ 2049780 h 2612594"/>
              <a:gd name="connsiteX349" fmla="*/ 2296643 w 2647519"/>
              <a:gd name="connsiteY349" fmla="*/ 2083117 h 2612594"/>
              <a:gd name="connsiteX350" fmla="*/ 2269020 w 2647519"/>
              <a:gd name="connsiteY350" fmla="*/ 2115502 h 2612594"/>
              <a:gd name="connsiteX351" fmla="*/ 2259495 w 2647519"/>
              <a:gd name="connsiteY351" fmla="*/ 2128837 h 2612594"/>
              <a:gd name="connsiteX352" fmla="*/ 2249018 w 2647519"/>
              <a:gd name="connsiteY352" fmla="*/ 2142172 h 2612594"/>
              <a:gd name="connsiteX353" fmla="*/ 2232825 w 2647519"/>
              <a:gd name="connsiteY353" fmla="*/ 2155507 h 2612594"/>
              <a:gd name="connsiteX354" fmla="*/ 2206342 w 2647519"/>
              <a:gd name="connsiteY354" fmla="*/ 2184829 h 2612594"/>
              <a:gd name="connsiteX355" fmla="*/ 2207107 w 2647519"/>
              <a:gd name="connsiteY355" fmla="*/ 2187892 h 2612594"/>
              <a:gd name="connsiteX356" fmla="*/ 2179485 w 2647519"/>
              <a:gd name="connsiteY356" fmla="*/ 2216467 h 2612594"/>
              <a:gd name="connsiteX357" fmla="*/ 2149957 w 2647519"/>
              <a:gd name="connsiteY357" fmla="*/ 2237422 h 2612594"/>
              <a:gd name="connsiteX358" fmla="*/ 2126145 w 2647519"/>
              <a:gd name="connsiteY358" fmla="*/ 2256472 h 2612594"/>
              <a:gd name="connsiteX359" fmla="*/ 2103587 w 2647519"/>
              <a:gd name="connsiteY359" fmla="*/ 2272957 h 2612594"/>
              <a:gd name="connsiteX360" fmla="*/ 2107095 w 2647519"/>
              <a:gd name="connsiteY360" fmla="*/ 2272665 h 2612594"/>
              <a:gd name="connsiteX361" fmla="*/ 2131860 w 2647519"/>
              <a:gd name="connsiteY361" fmla="*/ 2254567 h 2612594"/>
              <a:gd name="connsiteX362" fmla="*/ 2155673 w 2647519"/>
              <a:gd name="connsiteY362" fmla="*/ 2235517 h 2612594"/>
              <a:gd name="connsiteX363" fmla="*/ 2185200 w 2647519"/>
              <a:gd name="connsiteY363" fmla="*/ 2214562 h 2612594"/>
              <a:gd name="connsiteX364" fmla="*/ 2212823 w 2647519"/>
              <a:gd name="connsiteY364" fmla="*/ 2185987 h 2612594"/>
              <a:gd name="connsiteX365" fmla="*/ 2211870 w 2647519"/>
              <a:gd name="connsiteY365" fmla="*/ 2182177 h 2612594"/>
              <a:gd name="connsiteX366" fmla="*/ 2238540 w 2647519"/>
              <a:gd name="connsiteY366" fmla="*/ 2152650 h 2612594"/>
              <a:gd name="connsiteX367" fmla="*/ 2254733 w 2647519"/>
              <a:gd name="connsiteY367" fmla="*/ 2139315 h 2612594"/>
              <a:gd name="connsiteX368" fmla="*/ 2265210 w 2647519"/>
              <a:gd name="connsiteY368" fmla="*/ 2125980 h 2612594"/>
              <a:gd name="connsiteX369" fmla="*/ 2274735 w 2647519"/>
              <a:gd name="connsiteY369" fmla="*/ 2112645 h 2612594"/>
              <a:gd name="connsiteX370" fmla="*/ 2302358 w 2647519"/>
              <a:gd name="connsiteY370" fmla="*/ 2080260 h 2612594"/>
              <a:gd name="connsiteX371" fmla="*/ 2328075 w 2647519"/>
              <a:gd name="connsiteY371" fmla="*/ 2046922 h 2612594"/>
              <a:gd name="connsiteX372" fmla="*/ 2367128 w 2647519"/>
              <a:gd name="connsiteY372" fmla="*/ 1987867 h 2612594"/>
              <a:gd name="connsiteX373" fmla="*/ 2402370 w 2647519"/>
              <a:gd name="connsiteY373" fmla="*/ 1927860 h 2612594"/>
              <a:gd name="connsiteX374" fmla="*/ 2429993 w 2647519"/>
              <a:gd name="connsiteY374" fmla="*/ 1883092 h 2612594"/>
              <a:gd name="connsiteX375" fmla="*/ 2455710 w 2647519"/>
              <a:gd name="connsiteY375" fmla="*/ 1837372 h 2612594"/>
              <a:gd name="connsiteX376" fmla="*/ 2465235 w 2647519"/>
              <a:gd name="connsiteY376" fmla="*/ 1820227 h 2612594"/>
              <a:gd name="connsiteX377" fmla="*/ 2472855 w 2647519"/>
              <a:gd name="connsiteY377" fmla="*/ 1804035 h 2612594"/>
              <a:gd name="connsiteX378" fmla="*/ 2485238 w 2647519"/>
              <a:gd name="connsiteY378" fmla="*/ 1773555 h 2612594"/>
              <a:gd name="connsiteX379" fmla="*/ 2511908 w 2647519"/>
              <a:gd name="connsiteY379" fmla="*/ 1715452 h 2612594"/>
              <a:gd name="connsiteX380" fmla="*/ 2522385 w 2647519"/>
              <a:gd name="connsiteY380" fmla="*/ 1676400 h 2612594"/>
              <a:gd name="connsiteX381" fmla="*/ 2548103 w 2647519"/>
              <a:gd name="connsiteY381" fmla="*/ 1598295 h 2612594"/>
              <a:gd name="connsiteX382" fmla="*/ 2559533 w 2647519"/>
              <a:gd name="connsiteY382" fmla="*/ 1537335 h 2612594"/>
              <a:gd name="connsiteX383" fmla="*/ 2574773 w 2647519"/>
              <a:gd name="connsiteY383" fmla="*/ 1463992 h 2612594"/>
              <a:gd name="connsiteX384" fmla="*/ 2578209 w 2647519"/>
              <a:gd name="connsiteY384" fmla="*/ 1451109 h 2612594"/>
              <a:gd name="connsiteX385" fmla="*/ 2575725 w 2647519"/>
              <a:gd name="connsiteY385" fmla="*/ 1450657 h 2612594"/>
              <a:gd name="connsiteX386" fmla="*/ 2576677 w 2647519"/>
              <a:gd name="connsiteY386" fmla="*/ 1426845 h 2612594"/>
              <a:gd name="connsiteX387" fmla="*/ 2597632 w 2647519"/>
              <a:gd name="connsiteY387" fmla="*/ 1404937 h 2612594"/>
              <a:gd name="connsiteX388" fmla="*/ 2586541 w 2647519"/>
              <a:gd name="connsiteY388" fmla="*/ 1451152 h 2612594"/>
              <a:gd name="connsiteX389" fmla="*/ 2586542 w 2647519"/>
              <a:gd name="connsiteY389" fmla="*/ 1451152 h 2612594"/>
              <a:gd name="connsiteX390" fmla="*/ 2597633 w 2647519"/>
              <a:gd name="connsiteY390" fmla="*/ 1404938 h 2612594"/>
              <a:gd name="connsiteX391" fmla="*/ 2606205 w 2647519"/>
              <a:gd name="connsiteY391" fmla="*/ 1395412 h 2612594"/>
              <a:gd name="connsiteX392" fmla="*/ 2600490 w 2647519"/>
              <a:gd name="connsiteY392" fmla="*/ 1407795 h 2612594"/>
              <a:gd name="connsiteX393" fmla="*/ 2599181 w 2647519"/>
              <a:gd name="connsiteY393" fmla="*/ 1433750 h 2612594"/>
              <a:gd name="connsiteX394" fmla="*/ 2598585 w 2647519"/>
              <a:gd name="connsiteY394" fmla="*/ 1458277 h 2612594"/>
              <a:gd name="connsiteX395" fmla="*/ 2589060 w 2647519"/>
              <a:gd name="connsiteY395" fmla="*/ 1487586 h 2612594"/>
              <a:gd name="connsiteX396" fmla="*/ 2589060 w 2647519"/>
              <a:gd name="connsiteY396" fmla="*/ 1490934 h 2612594"/>
              <a:gd name="connsiteX397" fmla="*/ 2600490 w 2647519"/>
              <a:gd name="connsiteY397" fmla="*/ 1458277 h 2612594"/>
              <a:gd name="connsiteX398" fmla="*/ 2602395 w 2647519"/>
              <a:gd name="connsiteY398" fmla="*/ 1407794 h 2612594"/>
              <a:gd name="connsiteX399" fmla="*/ 2606836 w 2647519"/>
              <a:gd name="connsiteY399" fmla="*/ 1398173 h 2612594"/>
              <a:gd name="connsiteX400" fmla="*/ 2565247 w 2647519"/>
              <a:gd name="connsiteY400" fmla="*/ 1354454 h 2612594"/>
              <a:gd name="connsiteX401" fmla="*/ 2559006 w 2647519"/>
              <a:gd name="connsiteY401" fmla="*/ 1369207 h 2612594"/>
              <a:gd name="connsiteX402" fmla="*/ 2556675 w 2647519"/>
              <a:gd name="connsiteY402" fmla="*/ 1390650 h 2612594"/>
              <a:gd name="connsiteX403" fmla="*/ 2553670 w 2647519"/>
              <a:gd name="connsiteY403" fmla="*/ 1380633 h 2612594"/>
              <a:gd name="connsiteX404" fmla="*/ 2552571 w 2647519"/>
              <a:gd name="connsiteY404" fmla="*/ 1382047 h 2612594"/>
              <a:gd name="connsiteX405" fmla="*/ 2555723 w 2647519"/>
              <a:gd name="connsiteY405" fmla="*/ 1392555 h 2612594"/>
              <a:gd name="connsiteX406" fmla="*/ 2553818 w 2647519"/>
              <a:gd name="connsiteY406" fmla="*/ 1407795 h 2612594"/>
              <a:gd name="connsiteX407" fmla="*/ 2557628 w 2647519"/>
              <a:gd name="connsiteY407" fmla="*/ 1420177 h 2612594"/>
              <a:gd name="connsiteX408" fmla="*/ 2560581 w 2647519"/>
              <a:gd name="connsiteY408" fmla="*/ 1420013 h 2612594"/>
              <a:gd name="connsiteX409" fmla="*/ 2558580 w 2647519"/>
              <a:gd name="connsiteY409" fmla="*/ 1413509 h 2612594"/>
              <a:gd name="connsiteX410" fmla="*/ 2560485 w 2647519"/>
              <a:gd name="connsiteY410" fmla="*/ 1398269 h 2612594"/>
              <a:gd name="connsiteX411" fmla="*/ 2565247 w 2647519"/>
              <a:gd name="connsiteY411" fmla="*/ 1354454 h 2612594"/>
              <a:gd name="connsiteX412" fmla="*/ 2645258 w 2647519"/>
              <a:gd name="connsiteY412" fmla="*/ 1328737 h 2612594"/>
              <a:gd name="connsiteX413" fmla="*/ 2647163 w 2647519"/>
              <a:gd name="connsiteY413" fmla="*/ 1329689 h 2612594"/>
              <a:gd name="connsiteX414" fmla="*/ 2646210 w 2647519"/>
              <a:gd name="connsiteY414" fmla="*/ 1369694 h 2612594"/>
              <a:gd name="connsiteX415" fmla="*/ 2647163 w 2647519"/>
              <a:gd name="connsiteY415" fmla="*/ 1397317 h 2612594"/>
              <a:gd name="connsiteX416" fmla="*/ 2644305 w 2647519"/>
              <a:gd name="connsiteY416" fmla="*/ 1447799 h 2612594"/>
              <a:gd name="connsiteX417" fmla="*/ 2641448 w 2647519"/>
              <a:gd name="connsiteY417" fmla="*/ 1476374 h 2612594"/>
              <a:gd name="connsiteX418" fmla="*/ 2632875 w 2647519"/>
              <a:gd name="connsiteY418" fmla="*/ 1518284 h 2612594"/>
              <a:gd name="connsiteX419" fmla="*/ 2630018 w 2647519"/>
              <a:gd name="connsiteY419" fmla="*/ 1553527 h 2612594"/>
              <a:gd name="connsiteX420" fmla="*/ 2615730 w 2647519"/>
              <a:gd name="connsiteY420" fmla="*/ 1618297 h 2612594"/>
              <a:gd name="connsiteX421" fmla="*/ 2602395 w 2647519"/>
              <a:gd name="connsiteY421" fmla="*/ 1674494 h 2612594"/>
              <a:gd name="connsiteX422" fmla="*/ 2578583 w 2647519"/>
              <a:gd name="connsiteY422" fmla="*/ 1684972 h 2612594"/>
              <a:gd name="connsiteX423" fmla="*/ 2580488 w 2647519"/>
              <a:gd name="connsiteY423" fmla="*/ 1679257 h 2612594"/>
              <a:gd name="connsiteX424" fmla="*/ 2584298 w 2647519"/>
              <a:gd name="connsiteY424" fmla="*/ 1639252 h 2612594"/>
              <a:gd name="connsiteX425" fmla="*/ 2598585 w 2647519"/>
              <a:gd name="connsiteY425" fmla="*/ 1597342 h 2612594"/>
              <a:gd name="connsiteX426" fmla="*/ 2610015 w 2647519"/>
              <a:gd name="connsiteY426" fmla="*/ 1590675 h 2612594"/>
              <a:gd name="connsiteX427" fmla="*/ 2610015 w 2647519"/>
              <a:gd name="connsiteY427" fmla="*/ 1590674 h 2612594"/>
              <a:gd name="connsiteX428" fmla="*/ 2622398 w 2647519"/>
              <a:gd name="connsiteY428" fmla="*/ 1518284 h 2612594"/>
              <a:gd name="connsiteX429" fmla="*/ 2629065 w 2647519"/>
              <a:gd name="connsiteY429" fmla="*/ 1483994 h 2612594"/>
              <a:gd name="connsiteX430" fmla="*/ 2634780 w 2647519"/>
              <a:gd name="connsiteY430" fmla="*/ 1448752 h 2612594"/>
              <a:gd name="connsiteX431" fmla="*/ 2639543 w 2647519"/>
              <a:gd name="connsiteY431" fmla="*/ 1415414 h 2612594"/>
              <a:gd name="connsiteX432" fmla="*/ 2641448 w 2647519"/>
              <a:gd name="connsiteY432" fmla="*/ 1383982 h 2612594"/>
              <a:gd name="connsiteX433" fmla="*/ 2642400 w 2647519"/>
              <a:gd name="connsiteY433" fmla="*/ 1357312 h 2612594"/>
              <a:gd name="connsiteX434" fmla="*/ 2644305 w 2647519"/>
              <a:gd name="connsiteY434" fmla="*/ 1343024 h 2612594"/>
              <a:gd name="connsiteX435" fmla="*/ 2645258 w 2647519"/>
              <a:gd name="connsiteY435" fmla="*/ 1328737 h 2612594"/>
              <a:gd name="connsiteX436" fmla="*/ 134151 w 2647519"/>
              <a:gd name="connsiteY436" fmla="*/ 887095 h 2612594"/>
              <a:gd name="connsiteX437" fmla="*/ 134625 w 2647519"/>
              <a:gd name="connsiteY437" fmla="*/ 887332 h 2612594"/>
              <a:gd name="connsiteX438" fmla="*/ 134670 w 2647519"/>
              <a:gd name="connsiteY438" fmla="*/ 887199 h 2612594"/>
              <a:gd name="connsiteX439" fmla="*/ 191618 w 2647519"/>
              <a:gd name="connsiteY439" fmla="*/ 750570 h 2612594"/>
              <a:gd name="connsiteX440" fmla="*/ 170663 w 2647519"/>
              <a:gd name="connsiteY440" fmla="*/ 789622 h 2612594"/>
              <a:gd name="connsiteX441" fmla="*/ 153518 w 2647519"/>
              <a:gd name="connsiteY441" fmla="*/ 803910 h 2612594"/>
              <a:gd name="connsiteX442" fmla="*/ 153477 w 2647519"/>
              <a:gd name="connsiteY442" fmla="*/ 804822 h 2612594"/>
              <a:gd name="connsiteX443" fmla="*/ 151819 w 2647519"/>
              <a:gd name="connsiteY443" fmla="*/ 841286 h 2612594"/>
              <a:gd name="connsiteX444" fmla="*/ 151867 w 2647519"/>
              <a:gd name="connsiteY444" fmla="*/ 841199 h 2612594"/>
              <a:gd name="connsiteX445" fmla="*/ 153518 w 2647519"/>
              <a:gd name="connsiteY445" fmla="*/ 804862 h 2612594"/>
              <a:gd name="connsiteX446" fmla="*/ 170663 w 2647519"/>
              <a:gd name="connsiteY446" fmla="*/ 790574 h 2612594"/>
              <a:gd name="connsiteX447" fmla="*/ 191618 w 2647519"/>
              <a:gd name="connsiteY447" fmla="*/ 751522 h 2612594"/>
              <a:gd name="connsiteX448" fmla="*/ 192332 w 2647519"/>
              <a:gd name="connsiteY448" fmla="*/ 751998 h 2612594"/>
              <a:gd name="connsiteX449" fmla="*/ 192689 w 2647519"/>
              <a:gd name="connsiteY449" fmla="*/ 751284 h 2612594"/>
              <a:gd name="connsiteX450" fmla="*/ 203047 w 2647519"/>
              <a:gd name="connsiteY450" fmla="*/ 667702 h 2612594"/>
              <a:gd name="connsiteX451" fmla="*/ 189712 w 2647519"/>
              <a:gd name="connsiteY451" fmla="*/ 677227 h 2612594"/>
              <a:gd name="connsiteX452" fmla="*/ 169710 w 2647519"/>
              <a:gd name="connsiteY452" fmla="*/ 719137 h 2612594"/>
              <a:gd name="connsiteX453" fmla="*/ 174286 w 2647519"/>
              <a:gd name="connsiteY453" fmla="*/ 722798 h 2612594"/>
              <a:gd name="connsiteX454" fmla="*/ 174435 w 2647519"/>
              <a:gd name="connsiteY454" fmla="*/ 722155 h 2612594"/>
              <a:gd name="connsiteX455" fmla="*/ 170663 w 2647519"/>
              <a:gd name="connsiteY455" fmla="*/ 719137 h 2612594"/>
              <a:gd name="connsiteX456" fmla="*/ 190665 w 2647519"/>
              <a:gd name="connsiteY456" fmla="*/ 677227 h 2612594"/>
              <a:gd name="connsiteX457" fmla="*/ 202473 w 2647519"/>
              <a:gd name="connsiteY457" fmla="*/ 668793 h 2612594"/>
              <a:gd name="connsiteX458" fmla="*/ 276390 w 2647519"/>
              <a:gd name="connsiteY458" fmla="*/ 613410 h 2612594"/>
              <a:gd name="connsiteX459" fmla="*/ 275187 w 2647519"/>
              <a:gd name="connsiteY459" fmla="*/ 614373 h 2612594"/>
              <a:gd name="connsiteX460" fmla="*/ 270080 w 2647519"/>
              <a:gd name="connsiteY460" fmla="*/ 634008 h 2612594"/>
              <a:gd name="connsiteX461" fmla="*/ 266865 w 2647519"/>
              <a:gd name="connsiteY461" fmla="*/ 643890 h 2612594"/>
              <a:gd name="connsiteX462" fmla="*/ 179235 w 2647519"/>
              <a:gd name="connsiteY462" fmla="*/ 803910 h 2612594"/>
              <a:gd name="connsiteX463" fmla="*/ 166852 w 2647519"/>
              <a:gd name="connsiteY463" fmla="*/ 842962 h 2612594"/>
              <a:gd name="connsiteX464" fmla="*/ 155422 w 2647519"/>
              <a:gd name="connsiteY464" fmla="*/ 882967 h 2612594"/>
              <a:gd name="connsiteX465" fmla="*/ 130657 w 2647519"/>
              <a:gd name="connsiteY465" fmla="*/ 966787 h 2612594"/>
              <a:gd name="connsiteX466" fmla="*/ 114465 w 2647519"/>
              <a:gd name="connsiteY466" fmla="*/ 1023937 h 2612594"/>
              <a:gd name="connsiteX467" fmla="*/ 106845 w 2647519"/>
              <a:gd name="connsiteY467" fmla="*/ 1066800 h 2612594"/>
              <a:gd name="connsiteX468" fmla="*/ 103035 w 2647519"/>
              <a:gd name="connsiteY468" fmla="*/ 1088707 h 2612594"/>
              <a:gd name="connsiteX469" fmla="*/ 100177 w 2647519"/>
              <a:gd name="connsiteY469" fmla="*/ 1110615 h 2612594"/>
              <a:gd name="connsiteX470" fmla="*/ 91605 w 2647519"/>
              <a:gd name="connsiteY470" fmla="*/ 1169670 h 2612594"/>
              <a:gd name="connsiteX471" fmla="*/ 88747 w 2647519"/>
              <a:gd name="connsiteY471" fmla="*/ 1205865 h 2612594"/>
              <a:gd name="connsiteX472" fmla="*/ 93510 w 2647519"/>
              <a:gd name="connsiteY472" fmla="*/ 1243965 h 2612594"/>
              <a:gd name="connsiteX473" fmla="*/ 95742 w 2647519"/>
              <a:gd name="connsiteY473" fmla="*/ 1223205 h 2612594"/>
              <a:gd name="connsiteX474" fmla="*/ 95415 w 2647519"/>
              <a:gd name="connsiteY474" fmla="*/ 1216342 h 2612594"/>
              <a:gd name="connsiteX475" fmla="*/ 99225 w 2647519"/>
              <a:gd name="connsiteY475" fmla="*/ 1176337 h 2612594"/>
              <a:gd name="connsiteX476" fmla="*/ 107797 w 2647519"/>
              <a:gd name="connsiteY476" fmla="*/ 1117282 h 2612594"/>
              <a:gd name="connsiteX477" fmla="*/ 114596 w 2647519"/>
              <a:gd name="connsiteY477" fmla="*/ 1109123 h 2612594"/>
              <a:gd name="connsiteX478" fmla="*/ 124469 w 2647519"/>
              <a:gd name="connsiteY478" fmla="*/ 1043051 h 2612594"/>
              <a:gd name="connsiteX479" fmla="*/ 123990 w 2647519"/>
              <a:gd name="connsiteY479" fmla="*/ 1031557 h 2612594"/>
              <a:gd name="connsiteX480" fmla="*/ 133400 w 2647519"/>
              <a:gd name="connsiteY480" fmla="*/ 1004580 h 2612594"/>
              <a:gd name="connsiteX481" fmla="*/ 138999 w 2647519"/>
              <a:gd name="connsiteY481" fmla="*/ 981931 h 2612594"/>
              <a:gd name="connsiteX482" fmla="*/ 137325 w 2647519"/>
              <a:gd name="connsiteY482" fmla="*/ 985837 h 2612594"/>
              <a:gd name="connsiteX483" fmla="*/ 131610 w 2647519"/>
              <a:gd name="connsiteY483" fmla="*/ 983932 h 2612594"/>
              <a:gd name="connsiteX484" fmla="*/ 117322 w 2647519"/>
              <a:gd name="connsiteY484" fmla="*/ 1024890 h 2612594"/>
              <a:gd name="connsiteX485" fmla="*/ 118275 w 2647519"/>
              <a:gd name="connsiteY485" fmla="*/ 1047750 h 2612594"/>
              <a:gd name="connsiteX486" fmla="*/ 111607 w 2647519"/>
              <a:gd name="connsiteY486" fmla="*/ 1091565 h 2612594"/>
              <a:gd name="connsiteX487" fmla="*/ 110655 w 2647519"/>
              <a:gd name="connsiteY487" fmla="*/ 1099185 h 2612594"/>
              <a:gd name="connsiteX488" fmla="*/ 101130 w 2647519"/>
              <a:gd name="connsiteY488" fmla="*/ 1110615 h 2612594"/>
              <a:gd name="connsiteX489" fmla="*/ 103987 w 2647519"/>
              <a:gd name="connsiteY489" fmla="*/ 1088707 h 2612594"/>
              <a:gd name="connsiteX490" fmla="*/ 107797 w 2647519"/>
              <a:gd name="connsiteY490" fmla="*/ 1066800 h 2612594"/>
              <a:gd name="connsiteX491" fmla="*/ 115417 w 2647519"/>
              <a:gd name="connsiteY491" fmla="*/ 1023937 h 2612594"/>
              <a:gd name="connsiteX492" fmla="*/ 131610 w 2647519"/>
              <a:gd name="connsiteY492" fmla="*/ 966787 h 2612594"/>
              <a:gd name="connsiteX493" fmla="*/ 156375 w 2647519"/>
              <a:gd name="connsiteY493" fmla="*/ 882967 h 2612594"/>
              <a:gd name="connsiteX494" fmla="*/ 167805 w 2647519"/>
              <a:gd name="connsiteY494" fmla="*/ 842962 h 2612594"/>
              <a:gd name="connsiteX495" fmla="*/ 180187 w 2647519"/>
              <a:gd name="connsiteY495" fmla="*/ 803910 h 2612594"/>
              <a:gd name="connsiteX496" fmla="*/ 267817 w 2647519"/>
              <a:gd name="connsiteY496" fmla="*/ 643890 h 2612594"/>
              <a:gd name="connsiteX497" fmla="*/ 276390 w 2647519"/>
              <a:gd name="connsiteY497" fmla="*/ 613410 h 2612594"/>
              <a:gd name="connsiteX498" fmla="*/ 293536 w 2647519"/>
              <a:gd name="connsiteY498" fmla="*/ 518160 h 2612594"/>
              <a:gd name="connsiteX499" fmla="*/ 293535 w 2647519"/>
              <a:gd name="connsiteY499" fmla="*/ 518160 h 2612594"/>
              <a:gd name="connsiteX500" fmla="*/ 298297 w 2647519"/>
              <a:gd name="connsiteY500" fmla="*/ 521970 h 2612594"/>
              <a:gd name="connsiteX501" fmla="*/ 298297 w 2647519"/>
              <a:gd name="connsiteY501" fmla="*/ 521969 h 2612594"/>
              <a:gd name="connsiteX502" fmla="*/ 465169 w 2647519"/>
              <a:gd name="connsiteY502" fmla="*/ 382550 h 2612594"/>
              <a:gd name="connsiteX503" fmla="*/ 464986 w 2647519"/>
              <a:gd name="connsiteY503" fmla="*/ 382696 h 2612594"/>
              <a:gd name="connsiteX504" fmla="*/ 464430 w 2647519"/>
              <a:gd name="connsiteY504" fmla="*/ 383325 h 2612594"/>
              <a:gd name="connsiteX505" fmla="*/ 456651 w 2647519"/>
              <a:gd name="connsiteY505" fmla="*/ 391477 h 2612594"/>
              <a:gd name="connsiteX506" fmla="*/ 454684 w 2647519"/>
              <a:gd name="connsiteY506" fmla="*/ 394338 h 2612594"/>
              <a:gd name="connsiteX507" fmla="*/ 453399 w 2647519"/>
              <a:gd name="connsiteY507" fmla="*/ 395790 h 2612594"/>
              <a:gd name="connsiteX508" fmla="*/ 447840 w 2647519"/>
              <a:gd name="connsiteY508" fmla="*/ 403860 h 2612594"/>
              <a:gd name="connsiteX509" fmla="*/ 389738 w 2647519"/>
              <a:gd name="connsiteY509" fmla="*/ 472440 h 2612594"/>
              <a:gd name="connsiteX510" fmla="*/ 373545 w 2647519"/>
              <a:gd name="connsiteY510" fmla="*/ 491490 h 2612594"/>
              <a:gd name="connsiteX511" fmla="*/ 357353 w 2647519"/>
              <a:gd name="connsiteY511" fmla="*/ 511492 h 2612594"/>
              <a:gd name="connsiteX512" fmla="*/ 285752 w 2647519"/>
              <a:gd name="connsiteY512" fmla="*/ 590631 h 2612594"/>
              <a:gd name="connsiteX513" fmla="*/ 358305 w 2647519"/>
              <a:gd name="connsiteY513" fmla="*/ 510540 h 2612594"/>
              <a:gd name="connsiteX514" fmla="*/ 374497 w 2647519"/>
              <a:gd name="connsiteY514" fmla="*/ 490537 h 2612594"/>
              <a:gd name="connsiteX515" fmla="*/ 390690 w 2647519"/>
              <a:gd name="connsiteY515" fmla="*/ 471487 h 2612594"/>
              <a:gd name="connsiteX516" fmla="*/ 448792 w 2647519"/>
              <a:gd name="connsiteY516" fmla="*/ 402907 h 2612594"/>
              <a:gd name="connsiteX517" fmla="*/ 454684 w 2647519"/>
              <a:gd name="connsiteY517" fmla="*/ 394338 h 2612594"/>
              <a:gd name="connsiteX518" fmla="*/ 464430 w 2647519"/>
              <a:gd name="connsiteY518" fmla="*/ 383325 h 2612594"/>
              <a:gd name="connsiteX519" fmla="*/ 489348 w 2647519"/>
              <a:gd name="connsiteY519" fmla="*/ 316869 h 2612594"/>
              <a:gd name="connsiteX520" fmla="*/ 481127 w 2647519"/>
              <a:gd name="connsiteY520" fmla="*/ 319733 h 2612594"/>
              <a:gd name="connsiteX521" fmla="*/ 475013 w 2647519"/>
              <a:gd name="connsiteY521" fmla="*/ 322003 h 2612594"/>
              <a:gd name="connsiteX522" fmla="*/ 473558 w 2647519"/>
              <a:gd name="connsiteY522" fmla="*/ 323849 h 2612594"/>
              <a:gd name="connsiteX523" fmla="*/ 463080 w 2647519"/>
              <a:gd name="connsiteY523" fmla="*/ 333374 h 2612594"/>
              <a:gd name="connsiteX524" fmla="*/ 436410 w 2647519"/>
              <a:gd name="connsiteY524" fmla="*/ 350519 h 2612594"/>
              <a:gd name="connsiteX525" fmla="*/ 418313 w 2647519"/>
              <a:gd name="connsiteY525" fmla="*/ 370522 h 2612594"/>
              <a:gd name="connsiteX526" fmla="*/ 401168 w 2647519"/>
              <a:gd name="connsiteY526" fmla="*/ 390524 h 2612594"/>
              <a:gd name="connsiteX527" fmla="*/ 389738 w 2647519"/>
              <a:gd name="connsiteY527" fmla="*/ 401002 h 2612594"/>
              <a:gd name="connsiteX528" fmla="*/ 389350 w 2647519"/>
              <a:gd name="connsiteY528" fmla="*/ 400516 h 2612594"/>
              <a:gd name="connsiteX529" fmla="*/ 378546 w 2647519"/>
              <a:gd name="connsiteY529" fmla="*/ 413504 h 2612594"/>
              <a:gd name="connsiteX530" fmla="*/ 360210 w 2647519"/>
              <a:gd name="connsiteY530" fmla="*/ 436245 h 2612594"/>
              <a:gd name="connsiteX531" fmla="*/ 330683 w 2647519"/>
              <a:gd name="connsiteY531" fmla="*/ 468630 h 2612594"/>
              <a:gd name="connsiteX532" fmla="*/ 335445 w 2647519"/>
              <a:gd name="connsiteY532" fmla="*/ 474344 h 2612594"/>
              <a:gd name="connsiteX533" fmla="*/ 335536 w 2647519"/>
              <a:gd name="connsiteY533" fmla="*/ 474264 h 2612594"/>
              <a:gd name="connsiteX534" fmla="*/ 331635 w 2647519"/>
              <a:gd name="connsiteY534" fmla="*/ 469582 h 2612594"/>
              <a:gd name="connsiteX535" fmla="*/ 361162 w 2647519"/>
              <a:gd name="connsiteY535" fmla="*/ 437197 h 2612594"/>
              <a:gd name="connsiteX536" fmla="*/ 390690 w 2647519"/>
              <a:gd name="connsiteY536" fmla="*/ 401002 h 2612594"/>
              <a:gd name="connsiteX537" fmla="*/ 402120 w 2647519"/>
              <a:gd name="connsiteY537" fmla="*/ 390525 h 2612594"/>
              <a:gd name="connsiteX538" fmla="*/ 419265 w 2647519"/>
              <a:gd name="connsiteY538" fmla="*/ 370522 h 2612594"/>
              <a:gd name="connsiteX539" fmla="*/ 437362 w 2647519"/>
              <a:gd name="connsiteY539" fmla="*/ 350520 h 2612594"/>
              <a:gd name="connsiteX540" fmla="*/ 464032 w 2647519"/>
              <a:gd name="connsiteY540" fmla="*/ 333375 h 2612594"/>
              <a:gd name="connsiteX541" fmla="*/ 474510 w 2647519"/>
              <a:gd name="connsiteY541" fmla="*/ 323850 h 2612594"/>
              <a:gd name="connsiteX542" fmla="*/ 485940 w 2647519"/>
              <a:gd name="connsiteY542" fmla="*/ 319564 h 2612594"/>
              <a:gd name="connsiteX543" fmla="*/ 489548 w 2647519"/>
              <a:gd name="connsiteY543" fmla="*/ 318444 h 2612594"/>
              <a:gd name="connsiteX544" fmla="*/ 1868970 w 2647519"/>
              <a:gd name="connsiteY544" fmla="*/ 144780 h 2612594"/>
              <a:gd name="connsiteX545" fmla="*/ 1917547 w 2647519"/>
              <a:gd name="connsiteY545" fmla="*/ 166687 h 2612594"/>
              <a:gd name="connsiteX546" fmla="*/ 1938502 w 2647519"/>
              <a:gd name="connsiteY546" fmla="*/ 183832 h 2612594"/>
              <a:gd name="connsiteX547" fmla="*/ 1891830 w 2647519"/>
              <a:gd name="connsiteY547" fmla="*/ 160972 h 2612594"/>
              <a:gd name="connsiteX548" fmla="*/ 1868970 w 2647519"/>
              <a:gd name="connsiteY548" fmla="*/ 144780 h 2612594"/>
              <a:gd name="connsiteX549" fmla="*/ 1710855 w 2647519"/>
              <a:gd name="connsiteY549" fmla="*/ 75247 h 2612594"/>
              <a:gd name="connsiteX550" fmla="*/ 1748955 w 2647519"/>
              <a:gd name="connsiteY550" fmla="*/ 83819 h 2612594"/>
              <a:gd name="connsiteX551" fmla="*/ 1802295 w 2647519"/>
              <a:gd name="connsiteY551" fmla="*/ 110489 h 2612594"/>
              <a:gd name="connsiteX552" fmla="*/ 1710855 w 2647519"/>
              <a:gd name="connsiteY552" fmla="*/ 75247 h 2612594"/>
              <a:gd name="connsiteX553" fmla="*/ 1137451 w 2647519"/>
              <a:gd name="connsiteY553" fmla="*/ 68937 h 2612594"/>
              <a:gd name="connsiteX554" fmla="*/ 1117448 w 2647519"/>
              <a:gd name="connsiteY554" fmla="*/ 71437 h 2612594"/>
              <a:gd name="connsiteX555" fmla="*/ 1074585 w 2647519"/>
              <a:gd name="connsiteY555" fmla="*/ 77152 h 2612594"/>
              <a:gd name="connsiteX556" fmla="*/ 1032675 w 2647519"/>
              <a:gd name="connsiteY556" fmla="*/ 86677 h 2612594"/>
              <a:gd name="connsiteX557" fmla="*/ 1014578 w 2647519"/>
              <a:gd name="connsiteY557" fmla="*/ 92392 h 2612594"/>
              <a:gd name="connsiteX558" fmla="*/ 993623 w 2647519"/>
              <a:gd name="connsiteY558" fmla="*/ 98107 h 2612594"/>
              <a:gd name="connsiteX559" fmla="*/ 947769 w 2647519"/>
              <a:gd name="connsiteY559" fmla="*/ 107115 h 2612594"/>
              <a:gd name="connsiteX560" fmla="*/ 939330 w 2647519"/>
              <a:gd name="connsiteY560" fmla="*/ 110490 h 2612594"/>
              <a:gd name="connsiteX561" fmla="*/ 881228 w 2647519"/>
              <a:gd name="connsiteY561" fmla="*/ 130492 h 2612594"/>
              <a:gd name="connsiteX562" fmla="*/ 824078 w 2647519"/>
              <a:gd name="connsiteY562" fmla="*/ 153352 h 2612594"/>
              <a:gd name="connsiteX563" fmla="*/ 784073 w 2647519"/>
              <a:gd name="connsiteY563" fmla="*/ 171450 h 2612594"/>
              <a:gd name="connsiteX564" fmla="*/ 757403 w 2647519"/>
              <a:gd name="connsiteY564" fmla="*/ 181927 h 2612594"/>
              <a:gd name="connsiteX565" fmla="*/ 691680 w 2647519"/>
              <a:gd name="connsiteY565" fmla="*/ 212407 h 2612594"/>
              <a:gd name="connsiteX566" fmla="*/ 660248 w 2647519"/>
              <a:gd name="connsiteY566" fmla="*/ 232410 h 2612594"/>
              <a:gd name="connsiteX567" fmla="*/ 629768 w 2647519"/>
              <a:gd name="connsiteY567" fmla="*/ 252412 h 2612594"/>
              <a:gd name="connsiteX568" fmla="*/ 581190 w 2647519"/>
              <a:gd name="connsiteY568" fmla="*/ 288607 h 2612594"/>
              <a:gd name="connsiteX569" fmla="*/ 535470 w 2647519"/>
              <a:gd name="connsiteY569" fmla="*/ 324802 h 2612594"/>
              <a:gd name="connsiteX570" fmla="*/ 491713 w 2647519"/>
              <a:gd name="connsiteY570" fmla="*/ 362974 h 2612594"/>
              <a:gd name="connsiteX571" fmla="*/ 495465 w 2647519"/>
              <a:gd name="connsiteY571" fmla="*/ 367665 h 2612594"/>
              <a:gd name="connsiteX572" fmla="*/ 504752 w 2647519"/>
              <a:gd name="connsiteY572" fmla="*/ 361295 h 2612594"/>
              <a:gd name="connsiteX573" fmla="*/ 512657 w 2647519"/>
              <a:gd name="connsiteY573" fmla="*/ 355403 h 2612594"/>
              <a:gd name="connsiteX574" fmla="*/ 541185 w 2647519"/>
              <a:gd name="connsiteY574" fmla="*/ 330517 h 2612594"/>
              <a:gd name="connsiteX575" fmla="*/ 586905 w 2647519"/>
              <a:gd name="connsiteY575" fmla="*/ 294322 h 2612594"/>
              <a:gd name="connsiteX576" fmla="*/ 635482 w 2647519"/>
              <a:gd name="connsiteY576" fmla="*/ 258127 h 2612594"/>
              <a:gd name="connsiteX577" fmla="*/ 665962 w 2647519"/>
              <a:gd name="connsiteY577" fmla="*/ 238124 h 2612594"/>
              <a:gd name="connsiteX578" fmla="*/ 697395 w 2647519"/>
              <a:gd name="connsiteY578" fmla="*/ 218122 h 2612594"/>
              <a:gd name="connsiteX579" fmla="*/ 763117 w 2647519"/>
              <a:gd name="connsiteY579" fmla="*/ 187642 h 2612594"/>
              <a:gd name="connsiteX580" fmla="*/ 788835 w 2647519"/>
              <a:gd name="connsiteY580" fmla="*/ 174307 h 2612594"/>
              <a:gd name="connsiteX581" fmla="*/ 828840 w 2647519"/>
              <a:gd name="connsiteY581" fmla="*/ 156209 h 2612594"/>
              <a:gd name="connsiteX582" fmla="*/ 885990 w 2647519"/>
              <a:gd name="connsiteY582" fmla="*/ 133349 h 2612594"/>
              <a:gd name="connsiteX583" fmla="*/ 944092 w 2647519"/>
              <a:gd name="connsiteY583" fmla="*/ 113347 h 2612594"/>
              <a:gd name="connsiteX584" fmla="*/ 968499 w 2647519"/>
              <a:gd name="connsiteY584" fmla="*/ 108553 h 2612594"/>
              <a:gd name="connsiteX585" fmla="*/ 980289 w 2647519"/>
              <a:gd name="connsiteY585" fmla="*/ 104524 h 2612594"/>
              <a:gd name="connsiteX586" fmla="*/ 1140765 w 2647519"/>
              <a:gd name="connsiteY586" fmla="*/ 69904 h 2612594"/>
              <a:gd name="connsiteX587" fmla="*/ 1478088 w 2647519"/>
              <a:gd name="connsiteY587" fmla="*/ 48458 h 2612594"/>
              <a:gd name="connsiteX588" fmla="*/ 1498447 w 2647519"/>
              <a:gd name="connsiteY588" fmla="*/ 50482 h 2612594"/>
              <a:gd name="connsiteX589" fmla="*/ 1526070 w 2647519"/>
              <a:gd name="connsiteY589" fmla="*/ 60007 h 2612594"/>
              <a:gd name="connsiteX590" fmla="*/ 1505115 w 2647519"/>
              <a:gd name="connsiteY590" fmla="*/ 57150 h 2612594"/>
              <a:gd name="connsiteX591" fmla="*/ 1461300 w 2647519"/>
              <a:gd name="connsiteY591" fmla="*/ 48577 h 2612594"/>
              <a:gd name="connsiteX592" fmla="*/ 1478088 w 2647519"/>
              <a:gd name="connsiteY592" fmla="*/ 48458 h 2612594"/>
              <a:gd name="connsiteX593" fmla="*/ 1588935 w 2647519"/>
              <a:gd name="connsiteY593" fmla="*/ 40957 h 2612594"/>
              <a:gd name="connsiteX594" fmla="*/ 1627987 w 2647519"/>
              <a:gd name="connsiteY594" fmla="*/ 43814 h 2612594"/>
              <a:gd name="connsiteX595" fmla="*/ 1675612 w 2647519"/>
              <a:gd name="connsiteY595" fmla="*/ 62864 h 2612594"/>
              <a:gd name="connsiteX596" fmla="*/ 1616557 w 2647519"/>
              <a:gd name="connsiteY596" fmla="*/ 52387 h 2612594"/>
              <a:gd name="connsiteX597" fmla="*/ 1588935 w 2647519"/>
              <a:gd name="connsiteY597" fmla="*/ 40957 h 2612594"/>
              <a:gd name="connsiteX598" fmla="*/ 1270324 w 2647519"/>
              <a:gd name="connsiteY598" fmla="*/ 40719 h 2612594"/>
              <a:gd name="connsiteX599" fmla="*/ 1160310 w 2647519"/>
              <a:gd name="connsiteY599" fmla="*/ 46672 h 2612594"/>
              <a:gd name="connsiteX600" fmla="*/ 1084110 w 2647519"/>
              <a:gd name="connsiteY600" fmla="*/ 57149 h 2612594"/>
              <a:gd name="connsiteX601" fmla="*/ 1047915 w 2647519"/>
              <a:gd name="connsiteY601" fmla="*/ 66674 h 2612594"/>
              <a:gd name="connsiteX602" fmla="*/ 1016482 w 2647519"/>
              <a:gd name="connsiteY602" fmla="*/ 78104 h 2612594"/>
              <a:gd name="connsiteX603" fmla="*/ 972667 w 2647519"/>
              <a:gd name="connsiteY603" fmla="*/ 83819 h 2612594"/>
              <a:gd name="connsiteX604" fmla="*/ 806932 w 2647519"/>
              <a:gd name="connsiteY604" fmla="*/ 147637 h 2612594"/>
              <a:gd name="connsiteX605" fmla="*/ 746925 w 2647519"/>
              <a:gd name="connsiteY605" fmla="*/ 174307 h 2612594"/>
              <a:gd name="connsiteX606" fmla="*/ 728827 w 2647519"/>
              <a:gd name="connsiteY606" fmla="*/ 180974 h 2612594"/>
              <a:gd name="connsiteX607" fmla="*/ 712635 w 2647519"/>
              <a:gd name="connsiteY607" fmla="*/ 189547 h 2612594"/>
              <a:gd name="connsiteX608" fmla="*/ 682155 w 2647519"/>
              <a:gd name="connsiteY608" fmla="*/ 205739 h 2612594"/>
              <a:gd name="connsiteX609" fmla="*/ 634530 w 2647519"/>
              <a:gd name="connsiteY609" fmla="*/ 230504 h 2612594"/>
              <a:gd name="connsiteX610" fmla="*/ 598335 w 2647519"/>
              <a:gd name="connsiteY610" fmla="*/ 259079 h 2612594"/>
              <a:gd name="connsiteX611" fmla="*/ 493560 w 2647519"/>
              <a:gd name="connsiteY611" fmla="*/ 340994 h 2612594"/>
              <a:gd name="connsiteX612" fmla="*/ 471664 w 2647519"/>
              <a:gd name="connsiteY612" fmla="*/ 360034 h 2612594"/>
              <a:gd name="connsiteX613" fmla="*/ 450243 w 2647519"/>
              <a:gd name="connsiteY613" fmla="*/ 379593 h 2612594"/>
              <a:gd name="connsiteX614" fmla="*/ 450697 w 2647519"/>
              <a:gd name="connsiteY614" fmla="*/ 380047 h 2612594"/>
              <a:gd name="connsiteX615" fmla="*/ 285915 w 2647519"/>
              <a:gd name="connsiteY615" fmla="*/ 573404 h 2612594"/>
              <a:gd name="connsiteX616" fmla="*/ 252577 w 2647519"/>
              <a:gd name="connsiteY616" fmla="*/ 619124 h 2612594"/>
              <a:gd name="connsiteX617" fmla="*/ 237337 w 2647519"/>
              <a:gd name="connsiteY617" fmla="*/ 646747 h 2612594"/>
              <a:gd name="connsiteX618" fmla="*/ 222097 w 2647519"/>
              <a:gd name="connsiteY618" fmla="*/ 672464 h 2612594"/>
              <a:gd name="connsiteX619" fmla="*/ 193522 w 2647519"/>
              <a:gd name="connsiteY619" fmla="*/ 725804 h 2612594"/>
              <a:gd name="connsiteX620" fmla="*/ 162439 w 2647519"/>
              <a:gd name="connsiteY620" fmla="*/ 774785 h 2612594"/>
              <a:gd name="connsiteX621" fmla="*/ 162090 w 2647519"/>
              <a:gd name="connsiteY621" fmla="*/ 776287 h 2612594"/>
              <a:gd name="connsiteX622" fmla="*/ 151612 w 2647519"/>
              <a:gd name="connsiteY622" fmla="*/ 804862 h 2612594"/>
              <a:gd name="connsiteX623" fmla="*/ 143992 w 2647519"/>
              <a:gd name="connsiteY623" fmla="*/ 818197 h 2612594"/>
              <a:gd name="connsiteX624" fmla="*/ 142087 w 2647519"/>
              <a:gd name="connsiteY624" fmla="*/ 820102 h 2612594"/>
              <a:gd name="connsiteX625" fmla="*/ 133634 w 2647519"/>
              <a:gd name="connsiteY625" fmla="*/ 848201 h 2612594"/>
              <a:gd name="connsiteX626" fmla="*/ 131610 w 2647519"/>
              <a:gd name="connsiteY626" fmla="*/ 864870 h 2612594"/>
              <a:gd name="connsiteX627" fmla="*/ 129705 w 2647519"/>
              <a:gd name="connsiteY627" fmla="*/ 888682 h 2612594"/>
              <a:gd name="connsiteX628" fmla="*/ 116370 w 2647519"/>
              <a:gd name="connsiteY628" fmla="*/ 927735 h 2612594"/>
              <a:gd name="connsiteX629" fmla="*/ 103987 w 2647519"/>
              <a:gd name="connsiteY629" fmla="*/ 966787 h 2612594"/>
              <a:gd name="connsiteX630" fmla="*/ 90652 w 2647519"/>
              <a:gd name="connsiteY630" fmla="*/ 1023937 h 2612594"/>
              <a:gd name="connsiteX631" fmla="*/ 83032 w 2647519"/>
              <a:gd name="connsiteY631" fmla="*/ 1076325 h 2612594"/>
              <a:gd name="connsiteX632" fmla="*/ 78270 w 2647519"/>
              <a:gd name="connsiteY632" fmla="*/ 1128712 h 2612594"/>
              <a:gd name="connsiteX633" fmla="*/ 84937 w 2647519"/>
              <a:gd name="connsiteY633" fmla="*/ 1092517 h 2612594"/>
              <a:gd name="connsiteX634" fmla="*/ 85555 w 2647519"/>
              <a:gd name="connsiteY634" fmla="*/ 1089530 h 2612594"/>
              <a:gd name="connsiteX635" fmla="*/ 86842 w 2647519"/>
              <a:gd name="connsiteY635" fmla="*/ 1075372 h 2612594"/>
              <a:gd name="connsiteX636" fmla="*/ 94462 w 2647519"/>
              <a:gd name="connsiteY636" fmla="*/ 1022985 h 2612594"/>
              <a:gd name="connsiteX637" fmla="*/ 96848 w 2647519"/>
              <a:gd name="connsiteY637" fmla="*/ 1023781 h 2612594"/>
              <a:gd name="connsiteX638" fmla="*/ 97055 w 2647519"/>
              <a:gd name="connsiteY638" fmla="*/ 1022896 h 2612594"/>
              <a:gd name="connsiteX639" fmla="*/ 94463 w 2647519"/>
              <a:gd name="connsiteY639" fmla="*/ 1022032 h 2612594"/>
              <a:gd name="connsiteX640" fmla="*/ 107798 w 2647519"/>
              <a:gd name="connsiteY640" fmla="*/ 964882 h 2612594"/>
              <a:gd name="connsiteX641" fmla="*/ 120180 w 2647519"/>
              <a:gd name="connsiteY641" fmla="*/ 925829 h 2612594"/>
              <a:gd name="connsiteX642" fmla="*/ 133454 w 2647519"/>
              <a:gd name="connsiteY642" fmla="*/ 886956 h 2612594"/>
              <a:gd name="connsiteX643" fmla="*/ 132563 w 2647519"/>
              <a:gd name="connsiteY643" fmla="*/ 886777 h 2612594"/>
              <a:gd name="connsiteX644" fmla="*/ 134468 w 2647519"/>
              <a:gd name="connsiteY644" fmla="*/ 862965 h 2612594"/>
              <a:gd name="connsiteX645" fmla="*/ 144945 w 2647519"/>
              <a:gd name="connsiteY645" fmla="*/ 818197 h 2612594"/>
              <a:gd name="connsiteX646" fmla="*/ 152565 w 2647519"/>
              <a:gd name="connsiteY646" fmla="*/ 804862 h 2612594"/>
              <a:gd name="connsiteX647" fmla="*/ 152821 w 2647519"/>
              <a:gd name="connsiteY647" fmla="*/ 804166 h 2612594"/>
              <a:gd name="connsiteX648" fmla="*/ 163043 w 2647519"/>
              <a:gd name="connsiteY648" fmla="*/ 776287 h 2612594"/>
              <a:gd name="connsiteX649" fmla="*/ 194475 w 2647519"/>
              <a:gd name="connsiteY649" fmla="*/ 726757 h 2612594"/>
              <a:gd name="connsiteX650" fmla="*/ 223050 w 2647519"/>
              <a:gd name="connsiteY650" fmla="*/ 673417 h 2612594"/>
              <a:gd name="connsiteX651" fmla="*/ 238290 w 2647519"/>
              <a:gd name="connsiteY651" fmla="*/ 647700 h 2612594"/>
              <a:gd name="connsiteX652" fmla="*/ 253530 w 2647519"/>
              <a:gd name="connsiteY652" fmla="*/ 620077 h 2612594"/>
              <a:gd name="connsiteX653" fmla="*/ 286868 w 2647519"/>
              <a:gd name="connsiteY653" fmla="*/ 574357 h 2612594"/>
              <a:gd name="connsiteX654" fmla="*/ 451650 w 2647519"/>
              <a:gd name="connsiteY654" fmla="*/ 381000 h 2612594"/>
              <a:gd name="connsiteX655" fmla="*/ 495465 w 2647519"/>
              <a:gd name="connsiteY655" fmla="*/ 340995 h 2612594"/>
              <a:gd name="connsiteX656" fmla="*/ 600240 w 2647519"/>
              <a:gd name="connsiteY656" fmla="*/ 259080 h 2612594"/>
              <a:gd name="connsiteX657" fmla="*/ 636435 w 2647519"/>
              <a:gd name="connsiteY657" fmla="*/ 230505 h 2612594"/>
              <a:gd name="connsiteX658" fmla="*/ 684060 w 2647519"/>
              <a:gd name="connsiteY658" fmla="*/ 205740 h 2612594"/>
              <a:gd name="connsiteX659" fmla="*/ 714540 w 2647519"/>
              <a:gd name="connsiteY659" fmla="*/ 189547 h 2612594"/>
              <a:gd name="connsiteX660" fmla="*/ 730733 w 2647519"/>
              <a:gd name="connsiteY660" fmla="*/ 180975 h 2612594"/>
              <a:gd name="connsiteX661" fmla="*/ 748830 w 2647519"/>
              <a:gd name="connsiteY661" fmla="*/ 174307 h 2612594"/>
              <a:gd name="connsiteX662" fmla="*/ 808838 w 2647519"/>
              <a:gd name="connsiteY662" fmla="*/ 147637 h 2612594"/>
              <a:gd name="connsiteX663" fmla="*/ 974573 w 2647519"/>
              <a:gd name="connsiteY663" fmla="*/ 83820 h 2612594"/>
              <a:gd name="connsiteX664" fmla="*/ 1018388 w 2647519"/>
              <a:gd name="connsiteY664" fmla="*/ 78105 h 2612594"/>
              <a:gd name="connsiteX665" fmla="*/ 1049820 w 2647519"/>
              <a:gd name="connsiteY665" fmla="*/ 66675 h 2612594"/>
              <a:gd name="connsiteX666" fmla="*/ 1086015 w 2647519"/>
              <a:gd name="connsiteY666" fmla="*/ 57150 h 2612594"/>
              <a:gd name="connsiteX667" fmla="*/ 1162215 w 2647519"/>
              <a:gd name="connsiteY667" fmla="*/ 46672 h 2612594"/>
              <a:gd name="connsiteX668" fmla="*/ 1272229 w 2647519"/>
              <a:gd name="connsiteY668" fmla="*/ 41076 h 2612594"/>
              <a:gd name="connsiteX669" fmla="*/ 1360655 w 2647519"/>
              <a:gd name="connsiteY669" fmla="*/ 44043 h 2612594"/>
              <a:gd name="connsiteX670" fmla="*/ 1404150 w 2647519"/>
              <a:gd name="connsiteY670" fmla="*/ 0 h 2612594"/>
              <a:gd name="connsiteX671" fmla="*/ 1448917 w 2647519"/>
              <a:gd name="connsiteY671" fmla="*/ 2857 h 2612594"/>
              <a:gd name="connsiteX672" fmla="*/ 1494637 w 2647519"/>
              <a:gd name="connsiteY672" fmla="*/ 7620 h 2612594"/>
              <a:gd name="connsiteX673" fmla="*/ 1525117 w 2647519"/>
              <a:gd name="connsiteY673" fmla="*/ 15240 h 2612594"/>
              <a:gd name="connsiteX674" fmla="*/ 1545120 w 2647519"/>
              <a:gd name="connsiteY674" fmla="*/ 24765 h 2612594"/>
              <a:gd name="connsiteX675" fmla="*/ 1569885 w 2647519"/>
              <a:gd name="connsiteY675" fmla="*/ 20002 h 2612594"/>
              <a:gd name="connsiteX676" fmla="*/ 1607032 w 2647519"/>
              <a:gd name="connsiteY676" fmla="*/ 28575 h 2612594"/>
              <a:gd name="connsiteX677" fmla="*/ 1629892 w 2647519"/>
              <a:gd name="connsiteY677" fmla="*/ 35242 h 2612594"/>
              <a:gd name="connsiteX678" fmla="*/ 1628940 w 2647519"/>
              <a:gd name="connsiteY678" fmla="*/ 36195 h 2612594"/>
              <a:gd name="connsiteX679" fmla="*/ 1627987 w 2647519"/>
              <a:gd name="connsiteY679" fmla="*/ 42862 h 2612594"/>
              <a:gd name="connsiteX680" fmla="*/ 1588935 w 2647519"/>
              <a:gd name="connsiteY680" fmla="*/ 40005 h 2612594"/>
              <a:gd name="connsiteX681" fmla="*/ 1575600 w 2647519"/>
              <a:gd name="connsiteY681" fmla="*/ 36195 h 2612594"/>
              <a:gd name="connsiteX682" fmla="*/ 1562265 w 2647519"/>
              <a:gd name="connsiteY682" fmla="*/ 33337 h 2612594"/>
              <a:gd name="connsiteX683" fmla="*/ 1536547 w 2647519"/>
              <a:gd name="connsiteY683" fmla="*/ 27622 h 2612594"/>
              <a:gd name="connsiteX684" fmla="*/ 1510830 w 2647519"/>
              <a:gd name="connsiteY684" fmla="*/ 21907 h 2612594"/>
              <a:gd name="connsiteX685" fmla="*/ 1484160 w 2647519"/>
              <a:gd name="connsiteY685" fmla="*/ 18097 h 2612594"/>
              <a:gd name="connsiteX686" fmla="*/ 1454633 w 2647519"/>
              <a:gd name="connsiteY686" fmla="*/ 18097 h 2612594"/>
              <a:gd name="connsiteX687" fmla="*/ 1430820 w 2647519"/>
              <a:gd name="connsiteY687" fmla="*/ 18097 h 2612594"/>
              <a:gd name="connsiteX688" fmla="*/ 1393673 w 2647519"/>
              <a:gd name="connsiteY688" fmla="*/ 18097 h 2612594"/>
              <a:gd name="connsiteX689" fmla="*/ 1391928 w 2647519"/>
              <a:gd name="connsiteY689" fmla="*/ 17540 h 2612594"/>
              <a:gd name="connsiteX690" fmla="*/ 1375575 w 2647519"/>
              <a:gd name="connsiteY690" fmla="*/ 25717 h 2612594"/>
              <a:gd name="connsiteX691" fmla="*/ 1381290 w 2647519"/>
              <a:gd name="connsiteY691" fmla="*/ 35242 h 2612594"/>
              <a:gd name="connsiteX692" fmla="*/ 1438440 w 2647519"/>
              <a:gd name="connsiteY692" fmla="*/ 46672 h 2612594"/>
              <a:gd name="connsiteX693" fmla="*/ 1413008 w 2647519"/>
              <a:gd name="connsiteY693" fmla="*/ 47116 h 2612594"/>
              <a:gd name="connsiteX694" fmla="*/ 1413437 w 2647519"/>
              <a:gd name="connsiteY694" fmla="*/ 47149 h 2612594"/>
              <a:gd name="connsiteX695" fmla="*/ 1440345 w 2647519"/>
              <a:gd name="connsiteY695" fmla="*/ 46672 h 2612594"/>
              <a:gd name="connsiteX696" fmla="*/ 1463205 w 2647519"/>
              <a:gd name="connsiteY696" fmla="*/ 49530 h 2612594"/>
              <a:gd name="connsiteX697" fmla="*/ 1507020 w 2647519"/>
              <a:gd name="connsiteY697" fmla="*/ 58102 h 2612594"/>
              <a:gd name="connsiteX698" fmla="*/ 1527975 w 2647519"/>
              <a:gd name="connsiteY698" fmla="*/ 60960 h 2612594"/>
              <a:gd name="connsiteX699" fmla="*/ 1563218 w 2647519"/>
              <a:gd name="connsiteY699" fmla="*/ 68580 h 2612594"/>
              <a:gd name="connsiteX700" fmla="*/ 1599413 w 2647519"/>
              <a:gd name="connsiteY700" fmla="*/ 76200 h 2612594"/>
              <a:gd name="connsiteX701" fmla="*/ 1634655 w 2647519"/>
              <a:gd name="connsiteY701" fmla="*/ 84772 h 2612594"/>
              <a:gd name="connsiteX702" fmla="*/ 1669898 w 2647519"/>
              <a:gd name="connsiteY702" fmla="*/ 95250 h 2612594"/>
              <a:gd name="connsiteX703" fmla="*/ 1687043 w 2647519"/>
              <a:gd name="connsiteY703" fmla="*/ 100012 h 2612594"/>
              <a:gd name="connsiteX704" fmla="*/ 1704188 w 2647519"/>
              <a:gd name="connsiteY704" fmla="*/ 105727 h 2612594"/>
              <a:gd name="connsiteX705" fmla="*/ 1704409 w 2647519"/>
              <a:gd name="connsiteY705" fmla="*/ 105929 h 2612594"/>
              <a:gd name="connsiteX706" fmla="*/ 1716704 w 2647519"/>
              <a:gd name="connsiteY706" fmla="*/ 108049 h 2612594"/>
              <a:gd name="connsiteX707" fmla="*/ 1746499 w 2647519"/>
              <a:gd name="connsiteY707" fmla="*/ 119121 h 2612594"/>
              <a:gd name="connsiteX708" fmla="*/ 1750661 w 2647519"/>
              <a:gd name="connsiteY708" fmla="*/ 125427 h 2612594"/>
              <a:gd name="connsiteX709" fmla="*/ 1751813 w 2647519"/>
              <a:gd name="connsiteY709" fmla="*/ 125730 h 2612594"/>
              <a:gd name="connsiteX710" fmla="*/ 1778483 w 2647519"/>
              <a:gd name="connsiteY710" fmla="*/ 136207 h 2612594"/>
              <a:gd name="connsiteX711" fmla="*/ 1801343 w 2647519"/>
              <a:gd name="connsiteY711" fmla="*/ 145732 h 2612594"/>
              <a:gd name="connsiteX712" fmla="*/ 1824203 w 2647519"/>
              <a:gd name="connsiteY712" fmla="*/ 156210 h 2612594"/>
              <a:gd name="connsiteX713" fmla="*/ 1841348 w 2647519"/>
              <a:gd name="connsiteY713" fmla="*/ 165735 h 2612594"/>
              <a:gd name="connsiteX714" fmla="*/ 1852778 w 2647519"/>
              <a:gd name="connsiteY714" fmla="*/ 171450 h 2612594"/>
              <a:gd name="connsiteX715" fmla="*/ 1865160 w 2647519"/>
              <a:gd name="connsiteY715" fmla="*/ 178117 h 2612594"/>
              <a:gd name="connsiteX716" fmla="*/ 1907070 w 2647519"/>
              <a:gd name="connsiteY716" fmla="*/ 201930 h 2612594"/>
              <a:gd name="connsiteX717" fmla="*/ 1960410 w 2647519"/>
              <a:gd name="connsiteY717" fmla="*/ 236220 h 2612594"/>
              <a:gd name="connsiteX718" fmla="*/ 1988033 w 2647519"/>
              <a:gd name="connsiteY718" fmla="*/ 255270 h 2612594"/>
              <a:gd name="connsiteX719" fmla="*/ 1988833 w 2647519"/>
              <a:gd name="connsiteY719" fmla="*/ 255841 h 2612594"/>
              <a:gd name="connsiteX720" fmla="*/ 2002949 w 2647519"/>
              <a:gd name="connsiteY720" fmla="*/ 264417 h 2612594"/>
              <a:gd name="connsiteX721" fmla="*/ 2540483 w 2647519"/>
              <a:gd name="connsiteY721" fmla="*/ 1275397 h 2612594"/>
              <a:gd name="connsiteX722" fmla="*/ 2540081 w 2647519"/>
              <a:gd name="connsiteY722" fmla="*/ 1283368 h 2612594"/>
              <a:gd name="connsiteX723" fmla="*/ 2550960 w 2647519"/>
              <a:gd name="connsiteY723" fmla="*/ 1284922 h 2612594"/>
              <a:gd name="connsiteX724" fmla="*/ 2561437 w 2647519"/>
              <a:gd name="connsiteY724" fmla="*/ 1292542 h 2612594"/>
              <a:gd name="connsiteX725" fmla="*/ 2566200 w 2647519"/>
              <a:gd name="connsiteY725" fmla="*/ 1318259 h 2612594"/>
              <a:gd name="connsiteX726" fmla="*/ 2584297 w 2647519"/>
              <a:gd name="connsiteY726" fmla="*/ 1348739 h 2612594"/>
              <a:gd name="connsiteX727" fmla="*/ 2591918 w 2647519"/>
              <a:gd name="connsiteY727" fmla="*/ 1349432 h 2612594"/>
              <a:gd name="connsiteX728" fmla="*/ 2591918 w 2647519"/>
              <a:gd name="connsiteY728" fmla="*/ 1342072 h 2612594"/>
              <a:gd name="connsiteX729" fmla="*/ 2599661 w 2647519"/>
              <a:gd name="connsiteY729" fmla="*/ 1320563 h 2612594"/>
              <a:gd name="connsiteX730" fmla="*/ 2599537 w 2647519"/>
              <a:gd name="connsiteY730" fmla="*/ 1316355 h 2612594"/>
              <a:gd name="connsiteX731" fmla="*/ 2607157 w 2647519"/>
              <a:gd name="connsiteY731" fmla="*/ 1290637 h 2612594"/>
              <a:gd name="connsiteX732" fmla="*/ 2617635 w 2647519"/>
              <a:gd name="connsiteY732" fmla="*/ 1290637 h 2612594"/>
              <a:gd name="connsiteX733" fmla="*/ 2633827 w 2647519"/>
              <a:gd name="connsiteY733" fmla="*/ 1280160 h 2612594"/>
              <a:gd name="connsiteX734" fmla="*/ 2635732 w 2647519"/>
              <a:gd name="connsiteY734" fmla="*/ 1322070 h 2612594"/>
              <a:gd name="connsiteX735" fmla="*/ 2630970 w 2647519"/>
              <a:gd name="connsiteY735" fmla="*/ 1342072 h 2612594"/>
              <a:gd name="connsiteX736" fmla="*/ 2625255 w 2647519"/>
              <a:gd name="connsiteY736" fmla="*/ 1361122 h 2612594"/>
              <a:gd name="connsiteX737" fmla="*/ 2622397 w 2647519"/>
              <a:gd name="connsiteY737" fmla="*/ 1392555 h 2612594"/>
              <a:gd name="connsiteX738" fmla="*/ 2621445 w 2647519"/>
              <a:gd name="connsiteY738" fmla="*/ 1408747 h 2612594"/>
              <a:gd name="connsiteX739" fmla="*/ 2619540 w 2647519"/>
              <a:gd name="connsiteY739" fmla="*/ 1424940 h 2612594"/>
              <a:gd name="connsiteX740" fmla="*/ 2615479 w 2647519"/>
              <a:gd name="connsiteY740" fmla="*/ 1427648 h 2612594"/>
              <a:gd name="connsiteX741" fmla="*/ 2615730 w 2647519"/>
              <a:gd name="connsiteY741" fmla="*/ 1428749 h 2612594"/>
              <a:gd name="connsiteX742" fmla="*/ 2619621 w 2647519"/>
              <a:gd name="connsiteY742" fmla="*/ 1426155 h 2612594"/>
              <a:gd name="connsiteX743" fmla="*/ 2621445 w 2647519"/>
              <a:gd name="connsiteY743" fmla="*/ 1410652 h 2612594"/>
              <a:gd name="connsiteX744" fmla="*/ 2622397 w 2647519"/>
              <a:gd name="connsiteY744" fmla="*/ 1394460 h 2612594"/>
              <a:gd name="connsiteX745" fmla="*/ 2625255 w 2647519"/>
              <a:gd name="connsiteY745" fmla="*/ 1363027 h 2612594"/>
              <a:gd name="connsiteX746" fmla="*/ 2630970 w 2647519"/>
              <a:gd name="connsiteY746" fmla="*/ 1343977 h 2612594"/>
              <a:gd name="connsiteX747" fmla="*/ 2635732 w 2647519"/>
              <a:gd name="connsiteY747" fmla="*/ 1323975 h 2612594"/>
              <a:gd name="connsiteX748" fmla="*/ 2643352 w 2647519"/>
              <a:gd name="connsiteY748" fmla="*/ 1329690 h 2612594"/>
              <a:gd name="connsiteX749" fmla="*/ 2642400 w 2647519"/>
              <a:gd name="connsiteY749" fmla="*/ 1343977 h 2612594"/>
              <a:gd name="connsiteX750" fmla="*/ 2640495 w 2647519"/>
              <a:gd name="connsiteY750" fmla="*/ 1358265 h 2612594"/>
              <a:gd name="connsiteX751" fmla="*/ 2639542 w 2647519"/>
              <a:gd name="connsiteY751" fmla="*/ 1384935 h 2612594"/>
              <a:gd name="connsiteX752" fmla="*/ 2637637 w 2647519"/>
              <a:gd name="connsiteY752" fmla="*/ 1416367 h 2612594"/>
              <a:gd name="connsiteX753" fmla="*/ 2632875 w 2647519"/>
              <a:gd name="connsiteY753" fmla="*/ 1449705 h 2612594"/>
              <a:gd name="connsiteX754" fmla="*/ 2627160 w 2647519"/>
              <a:gd name="connsiteY754" fmla="*/ 1484947 h 2612594"/>
              <a:gd name="connsiteX755" fmla="*/ 2620492 w 2647519"/>
              <a:gd name="connsiteY755" fmla="*/ 1519237 h 2612594"/>
              <a:gd name="connsiteX756" fmla="*/ 2608110 w 2647519"/>
              <a:gd name="connsiteY756" fmla="*/ 1591627 h 2612594"/>
              <a:gd name="connsiteX757" fmla="*/ 2596680 w 2647519"/>
              <a:gd name="connsiteY757" fmla="*/ 1598295 h 2612594"/>
              <a:gd name="connsiteX758" fmla="*/ 2582392 w 2647519"/>
              <a:gd name="connsiteY758" fmla="*/ 1640205 h 2612594"/>
              <a:gd name="connsiteX759" fmla="*/ 2578582 w 2647519"/>
              <a:gd name="connsiteY759" fmla="*/ 1680210 h 2612594"/>
              <a:gd name="connsiteX760" fmla="*/ 2576677 w 2647519"/>
              <a:gd name="connsiteY760" fmla="*/ 1685925 h 2612594"/>
              <a:gd name="connsiteX761" fmla="*/ 2560485 w 2647519"/>
              <a:gd name="connsiteY761" fmla="*/ 1729740 h 2612594"/>
              <a:gd name="connsiteX762" fmla="*/ 2555722 w 2647519"/>
              <a:gd name="connsiteY762" fmla="*/ 1733550 h 2612594"/>
              <a:gd name="connsiteX763" fmla="*/ 2535720 w 2647519"/>
              <a:gd name="connsiteY763" fmla="*/ 1780222 h 2612594"/>
              <a:gd name="connsiteX764" fmla="*/ 2556675 w 2647519"/>
              <a:gd name="connsiteY764" fmla="*/ 1733550 h 2612594"/>
              <a:gd name="connsiteX765" fmla="*/ 2561437 w 2647519"/>
              <a:gd name="connsiteY765" fmla="*/ 1729740 h 2612594"/>
              <a:gd name="connsiteX766" fmla="*/ 2530957 w 2647519"/>
              <a:gd name="connsiteY766" fmla="*/ 1816417 h 2612594"/>
              <a:gd name="connsiteX767" fmla="*/ 2514765 w 2647519"/>
              <a:gd name="connsiteY767" fmla="*/ 1824990 h 2612594"/>
              <a:gd name="connsiteX768" fmla="*/ 2511407 w 2647519"/>
              <a:gd name="connsiteY768" fmla="*/ 1831707 h 2612594"/>
              <a:gd name="connsiteX769" fmla="*/ 2511908 w 2647519"/>
              <a:gd name="connsiteY769" fmla="*/ 1832609 h 2612594"/>
              <a:gd name="connsiteX770" fmla="*/ 2515718 w 2647519"/>
              <a:gd name="connsiteY770" fmla="*/ 1824989 h 2612594"/>
              <a:gd name="connsiteX771" fmla="*/ 2531910 w 2647519"/>
              <a:gd name="connsiteY771" fmla="*/ 1816417 h 2612594"/>
              <a:gd name="connsiteX772" fmla="*/ 2520480 w 2647519"/>
              <a:gd name="connsiteY772" fmla="*/ 1848802 h 2612594"/>
              <a:gd name="connsiteX773" fmla="*/ 2499525 w 2647519"/>
              <a:gd name="connsiteY773" fmla="*/ 1886902 h 2612594"/>
              <a:gd name="connsiteX774" fmla="*/ 2489048 w 2647519"/>
              <a:gd name="connsiteY774" fmla="*/ 1905952 h 2612594"/>
              <a:gd name="connsiteX775" fmla="*/ 2477618 w 2647519"/>
              <a:gd name="connsiteY775" fmla="*/ 1925002 h 2612594"/>
              <a:gd name="connsiteX776" fmla="*/ 2469045 w 2647519"/>
              <a:gd name="connsiteY776" fmla="*/ 1939289 h 2612594"/>
              <a:gd name="connsiteX777" fmla="*/ 2456663 w 2647519"/>
              <a:gd name="connsiteY777" fmla="*/ 1966912 h 2612594"/>
              <a:gd name="connsiteX778" fmla="*/ 2443328 w 2647519"/>
              <a:gd name="connsiteY778" fmla="*/ 1993582 h 2612594"/>
              <a:gd name="connsiteX779" fmla="*/ 2422373 w 2647519"/>
              <a:gd name="connsiteY779" fmla="*/ 2022157 h 2612594"/>
              <a:gd name="connsiteX780" fmla="*/ 2401418 w 2647519"/>
              <a:gd name="connsiteY780" fmla="*/ 2048827 h 2612594"/>
              <a:gd name="connsiteX781" fmla="*/ 2402291 w 2647519"/>
              <a:gd name="connsiteY781" fmla="*/ 2047029 h 2612594"/>
              <a:gd name="connsiteX782" fmla="*/ 2378557 w 2647519"/>
              <a:gd name="connsiteY782" fmla="*/ 2079307 h 2612594"/>
              <a:gd name="connsiteX783" fmla="*/ 2327122 w 2647519"/>
              <a:gd name="connsiteY783" fmla="*/ 2135505 h 2612594"/>
              <a:gd name="connsiteX784" fmla="*/ 2316996 w 2647519"/>
              <a:gd name="connsiteY784" fmla="*/ 2151085 h 2612594"/>
              <a:gd name="connsiteX785" fmla="*/ 2327122 w 2647519"/>
              <a:gd name="connsiteY785" fmla="*/ 2136457 h 2612594"/>
              <a:gd name="connsiteX786" fmla="*/ 2378557 w 2647519"/>
              <a:gd name="connsiteY786" fmla="*/ 2080259 h 2612594"/>
              <a:gd name="connsiteX787" fmla="*/ 2339505 w 2647519"/>
              <a:gd name="connsiteY787" fmla="*/ 2139314 h 2612594"/>
              <a:gd name="connsiteX788" fmla="*/ 2319383 w 2647519"/>
              <a:gd name="connsiteY788" fmla="*/ 2160389 h 2612594"/>
              <a:gd name="connsiteX789" fmla="*/ 2303230 w 2647519"/>
              <a:gd name="connsiteY789" fmla="*/ 2172263 h 2612594"/>
              <a:gd name="connsiteX790" fmla="*/ 2302357 w 2647519"/>
              <a:gd name="connsiteY790" fmla="*/ 2173605 h 2612594"/>
              <a:gd name="connsiteX791" fmla="*/ 2292258 w 2647519"/>
              <a:gd name="connsiteY791" fmla="*/ 2181374 h 2612594"/>
              <a:gd name="connsiteX792" fmla="*/ 2291880 w 2647519"/>
              <a:gd name="connsiteY792" fmla="*/ 2184082 h 2612594"/>
              <a:gd name="connsiteX793" fmla="*/ 2247112 w 2647519"/>
              <a:gd name="connsiteY793" fmla="*/ 2229802 h 2612594"/>
              <a:gd name="connsiteX794" fmla="*/ 2199487 w 2647519"/>
              <a:gd name="connsiteY794" fmla="*/ 2273617 h 2612594"/>
              <a:gd name="connsiteX795" fmla="*/ 2197285 w 2647519"/>
              <a:gd name="connsiteY795" fmla="*/ 2275215 h 2612594"/>
              <a:gd name="connsiteX796" fmla="*/ 2181390 w 2647519"/>
              <a:gd name="connsiteY796" fmla="*/ 2295524 h 2612594"/>
              <a:gd name="connsiteX797" fmla="*/ 2143290 w 2647519"/>
              <a:gd name="connsiteY797" fmla="*/ 2324099 h 2612594"/>
              <a:gd name="connsiteX798" fmla="*/ 2107681 w 2647519"/>
              <a:gd name="connsiteY798" fmla="*/ 2350806 h 2612594"/>
              <a:gd name="connsiteX799" fmla="*/ 2107553 w 2647519"/>
              <a:gd name="connsiteY799" fmla="*/ 2350961 h 2612594"/>
              <a:gd name="connsiteX800" fmla="*/ 2143290 w 2647519"/>
              <a:gd name="connsiteY800" fmla="*/ 2325052 h 2612594"/>
              <a:gd name="connsiteX801" fmla="*/ 2181390 w 2647519"/>
              <a:gd name="connsiteY801" fmla="*/ 2296477 h 2612594"/>
              <a:gd name="connsiteX802" fmla="*/ 2149957 w 2647519"/>
              <a:gd name="connsiteY802" fmla="*/ 2327909 h 2612594"/>
              <a:gd name="connsiteX803" fmla="*/ 2124359 w 2647519"/>
              <a:gd name="connsiteY803" fmla="*/ 2344578 h 2612594"/>
              <a:gd name="connsiteX804" fmla="*/ 2106651 w 2647519"/>
              <a:gd name="connsiteY804" fmla="*/ 2352057 h 2612594"/>
              <a:gd name="connsiteX805" fmla="*/ 2106142 w 2647519"/>
              <a:gd name="connsiteY805" fmla="*/ 2352675 h 2612594"/>
              <a:gd name="connsiteX806" fmla="*/ 2087092 w 2647519"/>
              <a:gd name="connsiteY806" fmla="*/ 2365057 h 2612594"/>
              <a:gd name="connsiteX807" fmla="*/ 2079914 w 2647519"/>
              <a:gd name="connsiteY807" fmla="*/ 2368384 h 2612594"/>
              <a:gd name="connsiteX808" fmla="*/ 2061852 w 2647519"/>
              <a:gd name="connsiteY808" fmla="*/ 2383036 h 2612594"/>
              <a:gd name="connsiteX809" fmla="*/ 2044230 w 2647519"/>
              <a:gd name="connsiteY809" fmla="*/ 2395537 h 2612594"/>
              <a:gd name="connsiteX810" fmla="*/ 2017560 w 2647519"/>
              <a:gd name="connsiteY810" fmla="*/ 2412682 h 2612594"/>
              <a:gd name="connsiteX811" fmla="*/ 2008988 w 2647519"/>
              <a:gd name="connsiteY811" fmla="*/ 2413635 h 2612594"/>
              <a:gd name="connsiteX812" fmla="*/ 1999460 w 2647519"/>
              <a:gd name="connsiteY812" fmla="*/ 2417870 h 2612594"/>
              <a:gd name="connsiteX813" fmla="*/ 1997979 w 2647519"/>
              <a:gd name="connsiteY813" fmla="*/ 2418995 h 2612594"/>
              <a:gd name="connsiteX814" fmla="*/ 2009940 w 2647519"/>
              <a:gd name="connsiteY814" fmla="*/ 2414587 h 2612594"/>
              <a:gd name="connsiteX815" fmla="*/ 2018513 w 2647519"/>
              <a:gd name="connsiteY815" fmla="*/ 2413635 h 2612594"/>
              <a:gd name="connsiteX816" fmla="*/ 1984223 w 2647519"/>
              <a:gd name="connsiteY816" fmla="*/ 2439352 h 2612594"/>
              <a:gd name="connsiteX817" fmla="*/ 1962315 w 2647519"/>
              <a:gd name="connsiteY817" fmla="*/ 2450783 h 2612594"/>
              <a:gd name="connsiteX818" fmla="*/ 1940408 w 2647519"/>
              <a:gd name="connsiteY818" fmla="*/ 2461260 h 2612594"/>
              <a:gd name="connsiteX819" fmla="*/ 1924934 w 2647519"/>
              <a:gd name="connsiteY819" fmla="*/ 2463581 h 2612594"/>
              <a:gd name="connsiteX820" fmla="*/ 1922310 w 2647519"/>
              <a:gd name="connsiteY820" fmla="*/ 2465070 h 2612594"/>
              <a:gd name="connsiteX821" fmla="*/ 1849920 w 2647519"/>
              <a:gd name="connsiteY821" fmla="*/ 2496502 h 2612594"/>
              <a:gd name="connsiteX822" fmla="*/ 1846229 w 2647519"/>
              <a:gd name="connsiteY822" fmla="*/ 2497341 h 2612594"/>
              <a:gd name="connsiteX823" fmla="*/ 1824203 w 2647519"/>
              <a:gd name="connsiteY823" fmla="*/ 2511742 h 2612594"/>
              <a:gd name="connsiteX824" fmla="*/ 1836585 w 2647519"/>
              <a:gd name="connsiteY824" fmla="*/ 2515552 h 2612594"/>
              <a:gd name="connsiteX825" fmla="*/ 1790865 w 2647519"/>
              <a:gd name="connsiteY825" fmla="*/ 2535555 h 2612594"/>
              <a:gd name="connsiteX826" fmla="*/ 1794675 w 2647519"/>
              <a:gd name="connsiteY826" fmla="*/ 2522220 h 2612594"/>
              <a:gd name="connsiteX827" fmla="*/ 1779435 w 2647519"/>
              <a:gd name="connsiteY827" fmla="*/ 2527935 h 2612594"/>
              <a:gd name="connsiteX828" fmla="*/ 1765148 w 2647519"/>
              <a:gd name="connsiteY828" fmla="*/ 2532697 h 2612594"/>
              <a:gd name="connsiteX829" fmla="*/ 1735620 w 2647519"/>
              <a:gd name="connsiteY829" fmla="*/ 2542222 h 2612594"/>
              <a:gd name="connsiteX830" fmla="*/ 1731675 w 2647519"/>
              <a:gd name="connsiteY830" fmla="*/ 2537487 h 2612594"/>
              <a:gd name="connsiteX831" fmla="*/ 1717522 w 2647519"/>
              <a:gd name="connsiteY831" fmla="*/ 2540317 h 2612594"/>
              <a:gd name="connsiteX832" fmla="*/ 1700377 w 2647519"/>
              <a:gd name="connsiteY832" fmla="*/ 2544127 h 2612594"/>
              <a:gd name="connsiteX833" fmla="*/ 1665135 w 2647519"/>
              <a:gd name="connsiteY833" fmla="*/ 2552700 h 2612594"/>
              <a:gd name="connsiteX834" fmla="*/ 1663973 w 2647519"/>
              <a:gd name="connsiteY834" fmla="*/ 2553240 h 2612594"/>
              <a:gd name="connsiteX835" fmla="*/ 1697520 w 2647519"/>
              <a:gd name="connsiteY835" fmla="*/ 2545079 h 2612594"/>
              <a:gd name="connsiteX836" fmla="*/ 1714665 w 2647519"/>
              <a:gd name="connsiteY836" fmla="*/ 2541269 h 2612594"/>
              <a:gd name="connsiteX837" fmla="*/ 1728952 w 2647519"/>
              <a:gd name="connsiteY837" fmla="*/ 2538412 h 2612594"/>
              <a:gd name="connsiteX838" fmla="*/ 1734667 w 2647519"/>
              <a:gd name="connsiteY838" fmla="*/ 2543174 h 2612594"/>
              <a:gd name="connsiteX839" fmla="*/ 1764195 w 2647519"/>
              <a:gd name="connsiteY839" fmla="*/ 2533649 h 2612594"/>
              <a:gd name="connsiteX840" fmla="*/ 1778482 w 2647519"/>
              <a:gd name="connsiteY840" fmla="*/ 2528887 h 2612594"/>
              <a:gd name="connsiteX841" fmla="*/ 1793722 w 2647519"/>
              <a:gd name="connsiteY841" fmla="*/ 2523172 h 2612594"/>
              <a:gd name="connsiteX842" fmla="*/ 1789912 w 2647519"/>
              <a:gd name="connsiteY842" fmla="*/ 2536507 h 2612594"/>
              <a:gd name="connsiteX843" fmla="*/ 1749907 w 2647519"/>
              <a:gd name="connsiteY843" fmla="*/ 2555557 h 2612594"/>
              <a:gd name="connsiteX844" fmla="*/ 1747946 w 2647519"/>
              <a:gd name="connsiteY844" fmla="*/ 2555008 h 2612594"/>
              <a:gd name="connsiteX845" fmla="*/ 1720380 w 2647519"/>
              <a:gd name="connsiteY845" fmla="*/ 2566034 h 2612594"/>
              <a:gd name="connsiteX846" fmla="*/ 1697520 w 2647519"/>
              <a:gd name="connsiteY846" fmla="*/ 2572702 h 2612594"/>
              <a:gd name="connsiteX847" fmla="*/ 1663230 w 2647519"/>
              <a:gd name="connsiteY847" fmla="*/ 2581274 h 2612594"/>
              <a:gd name="connsiteX848" fmla="*/ 1649062 w 2647519"/>
              <a:gd name="connsiteY848" fmla="*/ 2580084 h 2612594"/>
              <a:gd name="connsiteX849" fmla="*/ 1619428 w 2647519"/>
              <a:gd name="connsiteY849" fmla="*/ 2585850 h 2612594"/>
              <a:gd name="connsiteX850" fmla="*/ 1618462 w 2647519"/>
              <a:gd name="connsiteY850" fmla="*/ 2587942 h 2612594"/>
              <a:gd name="connsiteX851" fmla="*/ 1539405 w 2647519"/>
              <a:gd name="connsiteY851" fmla="*/ 2603182 h 2612594"/>
              <a:gd name="connsiteX852" fmla="*/ 1521307 w 2647519"/>
              <a:gd name="connsiteY852" fmla="*/ 2598419 h 2612594"/>
              <a:gd name="connsiteX853" fmla="*/ 1506067 w 2647519"/>
              <a:gd name="connsiteY853" fmla="*/ 2598419 h 2612594"/>
              <a:gd name="connsiteX854" fmla="*/ 1479397 w 2647519"/>
              <a:gd name="connsiteY854" fmla="*/ 2606992 h 2612594"/>
              <a:gd name="connsiteX855" fmla="*/ 1455585 w 2647519"/>
              <a:gd name="connsiteY855" fmla="*/ 2608897 h 2612594"/>
              <a:gd name="connsiteX856" fmla="*/ 1431772 w 2647519"/>
              <a:gd name="connsiteY856" fmla="*/ 2609849 h 2612594"/>
              <a:gd name="connsiteX857" fmla="*/ 1429185 w 2647519"/>
              <a:gd name="connsiteY857" fmla="*/ 2608741 h 2612594"/>
              <a:gd name="connsiteX858" fmla="*/ 1407484 w 2647519"/>
              <a:gd name="connsiteY858" fmla="*/ 2612588 h 2612594"/>
              <a:gd name="connsiteX859" fmla="*/ 1381290 w 2647519"/>
              <a:gd name="connsiteY859" fmla="*/ 2607944 h 2612594"/>
              <a:gd name="connsiteX860" fmla="*/ 1382243 w 2647519"/>
              <a:gd name="connsiteY860" fmla="*/ 2606992 h 2612594"/>
              <a:gd name="connsiteX861" fmla="*/ 1387005 w 2647519"/>
              <a:gd name="connsiteY861" fmla="*/ 2600324 h 2612594"/>
              <a:gd name="connsiteX862" fmla="*/ 1365098 w 2647519"/>
              <a:gd name="connsiteY862" fmla="*/ 2597467 h 2612594"/>
              <a:gd name="connsiteX863" fmla="*/ 1375575 w 2647519"/>
              <a:gd name="connsiteY863" fmla="*/ 2591752 h 2612594"/>
              <a:gd name="connsiteX864" fmla="*/ 1407008 w 2647519"/>
              <a:gd name="connsiteY864" fmla="*/ 2590799 h 2612594"/>
              <a:gd name="connsiteX865" fmla="*/ 1437488 w 2647519"/>
              <a:gd name="connsiteY865" fmla="*/ 2589847 h 2612594"/>
              <a:gd name="connsiteX866" fmla="*/ 1481302 w 2647519"/>
              <a:gd name="connsiteY866" fmla="*/ 2590799 h 2612594"/>
              <a:gd name="connsiteX867" fmla="*/ 1511782 w 2647519"/>
              <a:gd name="connsiteY867" fmla="*/ 2587942 h 2612594"/>
              <a:gd name="connsiteX868" fmla="*/ 1568932 w 2647519"/>
              <a:gd name="connsiteY868" fmla="*/ 2575559 h 2612594"/>
              <a:gd name="connsiteX869" fmla="*/ 1607032 w 2647519"/>
              <a:gd name="connsiteY869" fmla="*/ 2566987 h 2612594"/>
              <a:gd name="connsiteX870" fmla="*/ 1635607 w 2647519"/>
              <a:gd name="connsiteY870" fmla="*/ 2566034 h 2612594"/>
              <a:gd name="connsiteX871" fmla="*/ 1637595 w 2647519"/>
              <a:gd name="connsiteY871" fmla="*/ 2565111 h 2612594"/>
              <a:gd name="connsiteX872" fmla="*/ 1609890 w 2647519"/>
              <a:gd name="connsiteY872" fmla="*/ 2566035 h 2612594"/>
              <a:gd name="connsiteX873" fmla="*/ 1571790 w 2647519"/>
              <a:gd name="connsiteY873" fmla="*/ 2574607 h 2612594"/>
              <a:gd name="connsiteX874" fmla="*/ 1514640 w 2647519"/>
              <a:gd name="connsiteY874" fmla="*/ 2586990 h 2612594"/>
              <a:gd name="connsiteX875" fmla="*/ 1484160 w 2647519"/>
              <a:gd name="connsiteY875" fmla="*/ 2589847 h 2612594"/>
              <a:gd name="connsiteX876" fmla="*/ 1440345 w 2647519"/>
              <a:gd name="connsiteY876" fmla="*/ 2588895 h 2612594"/>
              <a:gd name="connsiteX877" fmla="*/ 1409865 w 2647519"/>
              <a:gd name="connsiteY877" fmla="*/ 2589847 h 2612594"/>
              <a:gd name="connsiteX878" fmla="*/ 1378432 w 2647519"/>
              <a:gd name="connsiteY878" fmla="*/ 2590800 h 2612594"/>
              <a:gd name="connsiteX879" fmla="*/ 1379385 w 2647519"/>
              <a:gd name="connsiteY879" fmla="*/ 2586990 h 2612594"/>
              <a:gd name="connsiteX880" fmla="*/ 1386052 w 2647519"/>
              <a:gd name="connsiteY880" fmla="*/ 2577465 h 2612594"/>
              <a:gd name="connsiteX881" fmla="*/ 1679422 w 2647519"/>
              <a:gd name="connsiteY881" fmla="*/ 2528887 h 2612594"/>
              <a:gd name="connsiteX882" fmla="*/ 1878495 w 2647519"/>
              <a:gd name="connsiteY882" fmla="*/ 2453640 h 2612594"/>
              <a:gd name="connsiteX883" fmla="*/ 1930882 w 2647519"/>
              <a:gd name="connsiteY883" fmla="*/ 2426017 h 2612594"/>
              <a:gd name="connsiteX884" fmla="*/ 1960410 w 2647519"/>
              <a:gd name="connsiteY884" fmla="*/ 2410777 h 2612594"/>
              <a:gd name="connsiteX885" fmla="*/ 1990890 w 2647519"/>
              <a:gd name="connsiteY885" fmla="*/ 2394585 h 2612594"/>
              <a:gd name="connsiteX886" fmla="*/ 2048040 w 2647519"/>
              <a:gd name="connsiteY886" fmla="*/ 2360295 h 2612594"/>
              <a:gd name="connsiteX887" fmla="*/ 2093760 w 2647519"/>
              <a:gd name="connsiteY887" fmla="*/ 2325052 h 2612594"/>
              <a:gd name="connsiteX888" fmla="*/ 2179485 w 2647519"/>
              <a:gd name="connsiteY888" fmla="*/ 2258377 h 2612594"/>
              <a:gd name="connsiteX889" fmla="*/ 2203297 w 2647519"/>
              <a:gd name="connsiteY889" fmla="*/ 2239327 h 2612594"/>
              <a:gd name="connsiteX890" fmla="*/ 2226157 w 2647519"/>
              <a:gd name="connsiteY890" fmla="*/ 2219325 h 2612594"/>
              <a:gd name="connsiteX891" fmla="*/ 2260447 w 2647519"/>
              <a:gd name="connsiteY891" fmla="*/ 2187892 h 2612594"/>
              <a:gd name="connsiteX892" fmla="*/ 2274735 w 2647519"/>
              <a:gd name="connsiteY892" fmla="*/ 2164080 h 2612594"/>
              <a:gd name="connsiteX893" fmla="*/ 2295258 w 2647519"/>
              <a:gd name="connsiteY893" fmla="*/ 2145267 h 2612594"/>
              <a:gd name="connsiteX894" fmla="*/ 2295423 w 2647519"/>
              <a:gd name="connsiteY894" fmla="*/ 2144085 h 2612594"/>
              <a:gd name="connsiteX895" fmla="*/ 2275688 w 2647519"/>
              <a:gd name="connsiteY895" fmla="*/ 2162175 h 2612594"/>
              <a:gd name="connsiteX896" fmla="*/ 2261400 w 2647519"/>
              <a:gd name="connsiteY896" fmla="*/ 2185987 h 2612594"/>
              <a:gd name="connsiteX897" fmla="*/ 2227110 w 2647519"/>
              <a:gd name="connsiteY897" fmla="*/ 2217420 h 2612594"/>
              <a:gd name="connsiteX898" fmla="*/ 2204250 w 2647519"/>
              <a:gd name="connsiteY898" fmla="*/ 2237422 h 2612594"/>
              <a:gd name="connsiteX899" fmla="*/ 2180438 w 2647519"/>
              <a:gd name="connsiteY899" fmla="*/ 2256472 h 2612594"/>
              <a:gd name="connsiteX900" fmla="*/ 2094713 w 2647519"/>
              <a:gd name="connsiteY900" fmla="*/ 2323147 h 2612594"/>
              <a:gd name="connsiteX901" fmla="*/ 2048993 w 2647519"/>
              <a:gd name="connsiteY901" fmla="*/ 2358390 h 2612594"/>
              <a:gd name="connsiteX902" fmla="*/ 1991843 w 2647519"/>
              <a:gd name="connsiteY902" fmla="*/ 2392680 h 2612594"/>
              <a:gd name="connsiteX903" fmla="*/ 1961363 w 2647519"/>
              <a:gd name="connsiteY903" fmla="*/ 2408872 h 2612594"/>
              <a:gd name="connsiteX904" fmla="*/ 1931835 w 2647519"/>
              <a:gd name="connsiteY904" fmla="*/ 2424112 h 2612594"/>
              <a:gd name="connsiteX905" fmla="*/ 1879448 w 2647519"/>
              <a:gd name="connsiteY905" fmla="*/ 2451735 h 2612594"/>
              <a:gd name="connsiteX906" fmla="*/ 1680375 w 2647519"/>
              <a:gd name="connsiteY906" fmla="*/ 2526982 h 2612594"/>
              <a:gd name="connsiteX907" fmla="*/ 1387005 w 2647519"/>
              <a:gd name="connsiteY907" fmla="*/ 2575560 h 2612594"/>
              <a:gd name="connsiteX908" fmla="*/ 1365098 w 2647519"/>
              <a:gd name="connsiteY908" fmla="*/ 2575560 h 2612594"/>
              <a:gd name="connsiteX909" fmla="*/ 1362240 w 2647519"/>
              <a:gd name="connsiteY909" fmla="*/ 2567940 h 2612594"/>
              <a:gd name="connsiteX910" fmla="*/ 1339380 w 2647519"/>
              <a:gd name="connsiteY910" fmla="*/ 2566987 h 2612594"/>
              <a:gd name="connsiteX911" fmla="*/ 1318425 w 2647519"/>
              <a:gd name="connsiteY911" fmla="*/ 2575560 h 2612594"/>
              <a:gd name="connsiteX912" fmla="*/ 1257465 w 2647519"/>
              <a:gd name="connsiteY912" fmla="*/ 2576512 h 2612594"/>
              <a:gd name="connsiteX913" fmla="*/ 1212698 w 2647519"/>
              <a:gd name="connsiteY913" fmla="*/ 2574607 h 2612594"/>
              <a:gd name="connsiteX914" fmla="*/ 1190790 w 2647519"/>
              <a:gd name="connsiteY914" fmla="*/ 2572702 h 2612594"/>
              <a:gd name="connsiteX915" fmla="*/ 1168883 w 2647519"/>
              <a:gd name="connsiteY915" fmla="*/ 2568892 h 2612594"/>
              <a:gd name="connsiteX916" fmla="*/ 1182080 w 2647519"/>
              <a:gd name="connsiteY916" fmla="*/ 2554816 h 2612594"/>
              <a:gd name="connsiteX917" fmla="*/ 1179360 w 2647519"/>
              <a:gd name="connsiteY917" fmla="*/ 2555557 h 2612594"/>
              <a:gd name="connsiteX918" fmla="*/ 1130192 w 2647519"/>
              <a:gd name="connsiteY918" fmla="*/ 2546452 h 2612594"/>
              <a:gd name="connsiteX919" fmla="*/ 1127925 w 2647519"/>
              <a:gd name="connsiteY919" fmla="*/ 2546985 h 2612594"/>
              <a:gd name="connsiteX920" fmla="*/ 1033628 w 2647519"/>
              <a:gd name="connsiteY920" fmla="*/ 2529840 h 2612594"/>
              <a:gd name="connsiteX921" fmla="*/ 996480 w 2647519"/>
              <a:gd name="connsiteY921" fmla="*/ 2522220 h 2612594"/>
              <a:gd name="connsiteX922" fmla="*/ 964095 w 2647519"/>
              <a:gd name="connsiteY922" fmla="*/ 2516505 h 2612594"/>
              <a:gd name="connsiteX923" fmla="*/ 925043 w 2647519"/>
              <a:gd name="connsiteY923" fmla="*/ 2498407 h 2612594"/>
              <a:gd name="connsiteX924" fmla="*/ 876465 w 2647519"/>
              <a:gd name="connsiteY924" fmla="*/ 2480310 h 2612594"/>
              <a:gd name="connsiteX925" fmla="*/ 825983 w 2647519"/>
              <a:gd name="connsiteY925" fmla="*/ 2460307 h 2612594"/>
              <a:gd name="connsiteX926" fmla="*/ 834555 w 2647519"/>
              <a:gd name="connsiteY926" fmla="*/ 2453640 h 2612594"/>
              <a:gd name="connsiteX927" fmla="*/ 869798 w 2647519"/>
              <a:gd name="connsiteY927" fmla="*/ 2460307 h 2612594"/>
              <a:gd name="connsiteX928" fmla="*/ 885038 w 2647519"/>
              <a:gd name="connsiteY928" fmla="*/ 2473642 h 2612594"/>
              <a:gd name="connsiteX929" fmla="*/ 937425 w 2647519"/>
              <a:gd name="connsiteY929" fmla="*/ 2488882 h 2612594"/>
              <a:gd name="connsiteX930" fmla="*/ 1041248 w 2647519"/>
              <a:gd name="connsiteY930" fmla="*/ 2515552 h 2612594"/>
              <a:gd name="connsiteX931" fmla="*/ 1066965 w 2647519"/>
              <a:gd name="connsiteY931" fmla="*/ 2520315 h 2612594"/>
              <a:gd name="connsiteX932" fmla="*/ 1094588 w 2647519"/>
              <a:gd name="connsiteY932" fmla="*/ 2525077 h 2612594"/>
              <a:gd name="connsiteX933" fmla="*/ 1125068 w 2647519"/>
              <a:gd name="connsiteY933" fmla="*/ 2531745 h 2612594"/>
              <a:gd name="connsiteX934" fmla="*/ 1158657 w 2647519"/>
              <a:gd name="connsiteY934" fmla="*/ 2539008 h 2612594"/>
              <a:gd name="connsiteX935" fmla="*/ 1161262 w 2647519"/>
              <a:gd name="connsiteY935" fmla="*/ 2538412 h 2612594"/>
              <a:gd name="connsiteX936" fmla="*/ 1192695 w 2647519"/>
              <a:gd name="connsiteY936" fmla="*/ 2543175 h 2612594"/>
              <a:gd name="connsiteX937" fmla="*/ 1193647 w 2647519"/>
              <a:gd name="connsiteY937" fmla="*/ 2541270 h 2612594"/>
              <a:gd name="connsiteX938" fmla="*/ 1239367 w 2647519"/>
              <a:gd name="connsiteY938" fmla="*/ 2543175 h 2612594"/>
              <a:gd name="connsiteX939" fmla="*/ 1246987 w 2647519"/>
              <a:gd name="connsiteY939" fmla="*/ 2544127 h 2612594"/>
              <a:gd name="connsiteX940" fmla="*/ 1317472 w 2647519"/>
              <a:gd name="connsiteY940" fmla="*/ 2544127 h 2612594"/>
              <a:gd name="connsiteX941" fmla="*/ 1368907 w 2647519"/>
              <a:gd name="connsiteY941" fmla="*/ 2546032 h 2612594"/>
              <a:gd name="connsiteX942" fmla="*/ 1429867 w 2647519"/>
              <a:gd name="connsiteY942" fmla="*/ 2541270 h 2612594"/>
              <a:gd name="connsiteX943" fmla="*/ 1437487 w 2647519"/>
              <a:gd name="connsiteY943" fmla="*/ 2541270 h 2612594"/>
              <a:gd name="connsiteX944" fmla="*/ 1440345 w 2647519"/>
              <a:gd name="connsiteY944" fmla="*/ 2548890 h 2612594"/>
              <a:gd name="connsiteX945" fmla="*/ 1500352 w 2647519"/>
              <a:gd name="connsiteY945" fmla="*/ 2541270 h 2612594"/>
              <a:gd name="connsiteX946" fmla="*/ 1540357 w 2647519"/>
              <a:gd name="connsiteY946" fmla="*/ 2531745 h 2612594"/>
              <a:gd name="connsiteX947" fmla="*/ 1563217 w 2647519"/>
              <a:gd name="connsiteY947" fmla="*/ 2527935 h 2612594"/>
              <a:gd name="connsiteX948" fmla="*/ 1577505 w 2647519"/>
              <a:gd name="connsiteY948" fmla="*/ 2526030 h 2612594"/>
              <a:gd name="connsiteX949" fmla="*/ 1608937 w 2647519"/>
              <a:gd name="connsiteY949" fmla="*/ 2518410 h 2612594"/>
              <a:gd name="connsiteX950" fmla="*/ 1634655 w 2647519"/>
              <a:gd name="connsiteY950" fmla="*/ 2512695 h 2612594"/>
              <a:gd name="connsiteX951" fmla="*/ 1660372 w 2647519"/>
              <a:gd name="connsiteY951" fmla="*/ 2506027 h 2612594"/>
              <a:gd name="connsiteX952" fmla="*/ 1707545 w 2647519"/>
              <a:gd name="connsiteY952" fmla="*/ 2497863 h 2612594"/>
              <a:gd name="connsiteX953" fmla="*/ 1713713 w 2647519"/>
              <a:gd name="connsiteY953" fmla="*/ 2495550 h 2612594"/>
              <a:gd name="connsiteX954" fmla="*/ 1664183 w 2647519"/>
              <a:gd name="connsiteY954" fmla="*/ 2504122 h 2612594"/>
              <a:gd name="connsiteX955" fmla="*/ 1638465 w 2647519"/>
              <a:gd name="connsiteY955" fmla="*/ 2510790 h 2612594"/>
              <a:gd name="connsiteX956" fmla="*/ 1612748 w 2647519"/>
              <a:gd name="connsiteY956" fmla="*/ 2516505 h 2612594"/>
              <a:gd name="connsiteX957" fmla="*/ 1581315 w 2647519"/>
              <a:gd name="connsiteY957" fmla="*/ 2524125 h 2612594"/>
              <a:gd name="connsiteX958" fmla="*/ 1567028 w 2647519"/>
              <a:gd name="connsiteY958" fmla="*/ 2526030 h 2612594"/>
              <a:gd name="connsiteX959" fmla="*/ 1544168 w 2647519"/>
              <a:gd name="connsiteY959" fmla="*/ 2529840 h 2612594"/>
              <a:gd name="connsiteX960" fmla="*/ 1482255 w 2647519"/>
              <a:gd name="connsiteY960" fmla="*/ 2535555 h 2612594"/>
              <a:gd name="connsiteX961" fmla="*/ 1440345 w 2647519"/>
              <a:gd name="connsiteY961" fmla="*/ 2539365 h 2612594"/>
              <a:gd name="connsiteX962" fmla="*/ 1432725 w 2647519"/>
              <a:gd name="connsiteY962" fmla="*/ 2539365 h 2612594"/>
              <a:gd name="connsiteX963" fmla="*/ 1371765 w 2647519"/>
              <a:gd name="connsiteY963" fmla="*/ 2544127 h 2612594"/>
              <a:gd name="connsiteX964" fmla="*/ 1320330 w 2647519"/>
              <a:gd name="connsiteY964" fmla="*/ 2542222 h 2612594"/>
              <a:gd name="connsiteX965" fmla="*/ 1249845 w 2647519"/>
              <a:gd name="connsiteY965" fmla="*/ 2542222 h 2612594"/>
              <a:gd name="connsiteX966" fmla="*/ 1242225 w 2647519"/>
              <a:gd name="connsiteY966" fmla="*/ 2541270 h 2612594"/>
              <a:gd name="connsiteX967" fmla="*/ 1212698 w 2647519"/>
              <a:gd name="connsiteY967" fmla="*/ 2528887 h 2612594"/>
              <a:gd name="connsiteX968" fmla="*/ 1196505 w 2647519"/>
              <a:gd name="connsiteY968" fmla="*/ 2539365 h 2612594"/>
              <a:gd name="connsiteX969" fmla="*/ 1196464 w 2647519"/>
              <a:gd name="connsiteY969" fmla="*/ 2539447 h 2612594"/>
              <a:gd name="connsiteX970" fmla="*/ 1209840 w 2647519"/>
              <a:gd name="connsiteY970" fmla="*/ 2530792 h 2612594"/>
              <a:gd name="connsiteX971" fmla="*/ 1239368 w 2647519"/>
              <a:gd name="connsiteY971" fmla="*/ 2543174 h 2612594"/>
              <a:gd name="connsiteX972" fmla="*/ 1193648 w 2647519"/>
              <a:gd name="connsiteY972" fmla="*/ 2541269 h 2612594"/>
              <a:gd name="connsiteX973" fmla="*/ 1194008 w 2647519"/>
              <a:gd name="connsiteY973" fmla="*/ 2541036 h 2612594"/>
              <a:gd name="connsiteX974" fmla="*/ 1164120 w 2647519"/>
              <a:gd name="connsiteY974" fmla="*/ 2536507 h 2612594"/>
              <a:gd name="connsiteX975" fmla="*/ 1128878 w 2647519"/>
              <a:gd name="connsiteY975" fmla="*/ 2528887 h 2612594"/>
              <a:gd name="connsiteX976" fmla="*/ 1098398 w 2647519"/>
              <a:gd name="connsiteY976" fmla="*/ 2522220 h 2612594"/>
              <a:gd name="connsiteX977" fmla="*/ 1070775 w 2647519"/>
              <a:gd name="connsiteY977" fmla="*/ 2517457 h 2612594"/>
              <a:gd name="connsiteX978" fmla="*/ 1045058 w 2647519"/>
              <a:gd name="connsiteY978" fmla="*/ 2512695 h 2612594"/>
              <a:gd name="connsiteX979" fmla="*/ 941235 w 2647519"/>
              <a:gd name="connsiteY979" fmla="*/ 2486025 h 2612594"/>
              <a:gd name="connsiteX980" fmla="*/ 888848 w 2647519"/>
              <a:gd name="connsiteY980" fmla="*/ 2470785 h 2612594"/>
              <a:gd name="connsiteX981" fmla="*/ 873608 w 2647519"/>
              <a:gd name="connsiteY981" fmla="*/ 2457450 h 2612594"/>
              <a:gd name="connsiteX982" fmla="*/ 838365 w 2647519"/>
              <a:gd name="connsiteY982" fmla="*/ 2450782 h 2612594"/>
              <a:gd name="connsiteX983" fmla="*/ 785978 w 2647519"/>
              <a:gd name="connsiteY983" fmla="*/ 2424112 h 2612594"/>
              <a:gd name="connsiteX984" fmla="*/ 770738 w 2647519"/>
              <a:gd name="connsiteY984" fmla="*/ 2425065 h 2612594"/>
              <a:gd name="connsiteX985" fmla="*/ 716445 w 2647519"/>
              <a:gd name="connsiteY985" fmla="*/ 2397442 h 2612594"/>
              <a:gd name="connsiteX986" fmla="*/ 706920 w 2647519"/>
              <a:gd name="connsiteY986" fmla="*/ 2380297 h 2612594"/>
              <a:gd name="connsiteX987" fmla="*/ 708825 w 2647519"/>
              <a:gd name="connsiteY987" fmla="*/ 2379345 h 2612594"/>
              <a:gd name="connsiteX988" fmla="*/ 742163 w 2647519"/>
              <a:gd name="connsiteY988" fmla="*/ 2397442 h 2612594"/>
              <a:gd name="connsiteX989" fmla="*/ 775500 w 2647519"/>
              <a:gd name="connsiteY989" fmla="*/ 2415540 h 2612594"/>
              <a:gd name="connsiteX990" fmla="*/ 785025 w 2647519"/>
              <a:gd name="connsiteY990" fmla="*/ 2409825 h 2612594"/>
              <a:gd name="connsiteX991" fmla="*/ 745973 w 2647519"/>
              <a:gd name="connsiteY991" fmla="*/ 2384107 h 2612594"/>
              <a:gd name="connsiteX992" fmla="*/ 713588 w 2647519"/>
              <a:gd name="connsiteY992" fmla="*/ 2369820 h 2612594"/>
              <a:gd name="connsiteX993" fmla="*/ 668820 w 2647519"/>
              <a:gd name="connsiteY993" fmla="*/ 2344102 h 2612594"/>
              <a:gd name="connsiteX994" fmla="*/ 630720 w 2647519"/>
              <a:gd name="connsiteY994" fmla="*/ 2319337 h 2612594"/>
              <a:gd name="connsiteX995" fmla="*/ 570713 w 2647519"/>
              <a:gd name="connsiteY995" fmla="*/ 2293620 h 2612594"/>
              <a:gd name="connsiteX996" fmla="*/ 547853 w 2647519"/>
              <a:gd name="connsiteY996" fmla="*/ 2274570 h 2612594"/>
              <a:gd name="connsiteX997" fmla="*/ 552615 w 2647519"/>
              <a:gd name="connsiteY997" fmla="*/ 2272665 h 2612594"/>
              <a:gd name="connsiteX998" fmla="*/ 575475 w 2647519"/>
              <a:gd name="connsiteY998" fmla="*/ 2279332 h 2612594"/>
              <a:gd name="connsiteX999" fmla="*/ 527850 w 2647519"/>
              <a:gd name="connsiteY999" fmla="*/ 2229802 h 2612594"/>
              <a:gd name="connsiteX1000" fmla="*/ 501180 w 2647519"/>
              <a:gd name="connsiteY1000" fmla="*/ 2207895 h 2612594"/>
              <a:gd name="connsiteX1001" fmla="*/ 476415 w 2647519"/>
              <a:gd name="connsiteY1001" fmla="*/ 2185987 h 2612594"/>
              <a:gd name="connsiteX1002" fmla="*/ 444983 w 2647519"/>
              <a:gd name="connsiteY1002" fmla="*/ 2160270 h 2612594"/>
              <a:gd name="connsiteX1003" fmla="*/ 399263 w 2647519"/>
              <a:gd name="connsiteY1003" fmla="*/ 2109787 h 2612594"/>
              <a:gd name="connsiteX1004" fmla="*/ 396126 w 2647519"/>
              <a:gd name="connsiteY1004" fmla="*/ 2099983 h 2612594"/>
              <a:gd name="connsiteX1005" fmla="*/ 386880 w 2647519"/>
              <a:gd name="connsiteY1005" fmla="*/ 2090737 h 2612594"/>
              <a:gd name="connsiteX1006" fmla="*/ 355448 w 2647519"/>
              <a:gd name="connsiteY1006" fmla="*/ 2056447 h 2612594"/>
              <a:gd name="connsiteX1007" fmla="*/ 351638 w 2647519"/>
              <a:gd name="connsiteY1007" fmla="*/ 2039302 h 2612594"/>
              <a:gd name="connsiteX1008" fmla="*/ 339255 w 2647519"/>
              <a:gd name="connsiteY1008" fmla="*/ 2022157 h 2612594"/>
              <a:gd name="connsiteX1009" fmla="*/ 337780 w 2647519"/>
              <a:gd name="connsiteY1009" fmla="*/ 2019844 h 2612594"/>
              <a:gd name="connsiteX1010" fmla="*/ 323062 w 2647519"/>
              <a:gd name="connsiteY1010" fmla="*/ 2009774 h 2612594"/>
              <a:gd name="connsiteX1011" fmla="*/ 294487 w 2647519"/>
              <a:gd name="connsiteY1011" fmla="*/ 1968817 h 2612594"/>
              <a:gd name="connsiteX1012" fmla="*/ 278295 w 2647519"/>
              <a:gd name="connsiteY1012" fmla="*/ 1930717 h 2612594"/>
              <a:gd name="connsiteX1013" fmla="*/ 276390 w 2647519"/>
              <a:gd name="connsiteY1013" fmla="*/ 1930717 h 2612594"/>
              <a:gd name="connsiteX1014" fmla="*/ 254483 w 2647519"/>
              <a:gd name="connsiteY1014" fmla="*/ 1888807 h 2612594"/>
              <a:gd name="connsiteX1015" fmla="*/ 233528 w 2647519"/>
              <a:gd name="connsiteY1015" fmla="*/ 1846897 h 2612594"/>
              <a:gd name="connsiteX1016" fmla="*/ 211620 w 2647519"/>
              <a:gd name="connsiteY1016" fmla="*/ 1798320 h 2612594"/>
              <a:gd name="connsiteX1017" fmla="*/ 191618 w 2647519"/>
              <a:gd name="connsiteY1017" fmla="*/ 1748790 h 2612594"/>
              <a:gd name="connsiteX1018" fmla="*/ 211620 w 2647519"/>
              <a:gd name="connsiteY1018" fmla="*/ 1782127 h 2612594"/>
              <a:gd name="connsiteX1019" fmla="*/ 231623 w 2647519"/>
              <a:gd name="connsiteY1019" fmla="*/ 1824037 h 2612594"/>
              <a:gd name="connsiteX1020" fmla="*/ 238290 w 2647519"/>
              <a:gd name="connsiteY1020" fmla="*/ 1846897 h 2612594"/>
              <a:gd name="connsiteX1021" fmla="*/ 241046 w 2647519"/>
              <a:gd name="connsiteY1021" fmla="*/ 1850938 h 2612594"/>
              <a:gd name="connsiteX1022" fmla="*/ 237654 w 2647519"/>
              <a:gd name="connsiteY1022" fmla="*/ 1833303 h 2612594"/>
              <a:gd name="connsiteX1023" fmla="*/ 228809 w 2647519"/>
              <a:gd name="connsiteY1023" fmla="*/ 1817250 h 2612594"/>
              <a:gd name="connsiteX1024" fmla="*/ 214411 w 2647519"/>
              <a:gd name="connsiteY1024" fmla="*/ 1784874 h 2612594"/>
              <a:gd name="connsiteX1025" fmla="*/ 197332 w 2647519"/>
              <a:gd name="connsiteY1025" fmla="*/ 1756409 h 2612594"/>
              <a:gd name="connsiteX1026" fmla="*/ 176377 w 2647519"/>
              <a:gd name="connsiteY1026" fmla="*/ 1699259 h 2612594"/>
              <a:gd name="connsiteX1027" fmla="*/ 158424 w 2647519"/>
              <a:gd name="connsiteY1027" fmla="*/ 1640674 h 2612594"/>
              <a:gd name="connsiteX1028" fmla="*/ 152529 w 2647519"/>
              <a:gd name="connsiteY1028" fmla="*/ 1623596 h 2612594"/>
              <a:gd name="connsiteX1029" fmla="*/ 126853 w 2647519"/>
              <a:gd name="connsiteY1029" fmla="*/ 1521108 h 2612594"/>
              <a:gd name="connsiteX1030" fmla="*/ 115498 w 2647519"/>
              <a:gd name="connsiteY1030" fmla="*/ 1446707 h 2612594"/>
              <a:gd name="connsiteX1031" fmla="*/ 115417 w 2647519"/>
              <a:gd name="connsiteY1031" fmla="*/ 1448752 h 2612594"/>
              <a:gd name="connsiteX1032" fmla="*/ 116370 w 2647519"/>
              <a:gd name="connsiteY1032" fmla="*/ 1463992 h 2612594"/>
              <a:gd name="connsiteX1033" fmla="*/ 121132 w 2647519"/>
              <a:gd name="connsiteY1033" fmla="*/ 1499235 h 2612594"/>
              <a:gd name="connsiteX1034" fmla="*/ 126847 w 2647519"/>
              <a:gd name="connsiteY1034" fmla="*/ 1535430 h 2612594"/>
              <a:gd name="connsiteX1035" fmla="*/ 117322 w 2647519"/>
              <a:gd name="connsiteY1035" fmla="*/ 1503997 h 2612594"/>
              <a:gd name="connsiteX1036" fmla="*/ 110655 w 2647519"/>
              <a:gd name="connsiteY1036" fmla="*/ 1463992 h 2612594"/>
              <a:gd name="connsiteX1037" fmla="*/ 103035 w 2647519"/>
              <a:gd name="connsiteY1037" fmla="*/ 1463992 h 2612594"/>
              <a:gd name="connsiteX1038" fmla="*/ 98272 w 2647519"/>
              <a:gd name="connsiteY1038" fmla="*/ 1427797 h 2612594"/>
              <a:gd name="connsiteX1039" fmla="*/ 91605 w 2647519"/>
              <a:gd name="connsiteY1039" fmla="*/ 1404937 h 2612594"/>
              <a:gd name="connsiteX1040" fmla="*/ 85890 w 2647519"/>
              <a:gd name="connsiteY1040" fmla="*/ 1383030 h 2612594"/>
              <a:gd name="connsiteX1041" fmla="*/ 69697 w 2647519"/>
              <a:gd name="connsiteY1041" fmla="*/ 1365885 h 2612594"/>
              <a:gd name="connsiteX1042" fmla="*/ 64935 w 2647519"/>
              <a:gd name="connsiteY1042" fmla="*/ 1365885 h 2612594"/>
              <a:gd name="connsiteX1043" fmla="*/ 60172 w 2647519"/>
              <a:gd name="connsiteY1043" fmla="*/ 1342072 h 2612594"/>
              <a:gd name="connsiteX1044" fmla="*/ 58267 w 2647519"/>
              <a:gd name="connsiteY1044" fmla="*/ 1311592 h 2612594"/>
              <a:gd name="connsiteX1045" fmla="*/ 62077 w 2647519"/>
              <a:gd name="connsiteY1045" fmla="*/ 1268730 h 2612594"/>
              <a:gd name="connsiteX1046" fmla="*/ 63982 w 2647519"/>
              <a:gd name="connsiteY1046" fmla="*/ 1253490 h 2612594"/>
              <a:gd name="connsiteX1047" fmla="*/ 67226 w 2647519"/>
              <a:gd name="connsiteY1047" fmla="*/ 1243037 h 2612594"/>
              <a:gd name="connsiteX1048" fmla="*/ 65649 w 2647519"/>
              <a:gd name="connsiteY1048" fmla="*/ 1219200 h 2612594"/>
              <a:gd name="connsiteX1049" fmla="*/ 67792 w 2647519"/>
              <a:gd name="connsiteY1049" fmla="*/ 1183957 h 2612594"/>
              <a:gd name="connsiteX1050" fmla="*/ 71602 w 2647519"/>
              <a:gd name="connsiteY1050" fmla="*/ 1176814 h 2612594"/>
              <a:gd name="connsiteX1051" fmla="*/ 71602 w 2647519"/>
              <a:gd name="connsiteY1051" fmla="*/ 1172527 h 2612594"/>
              <a:gd name="connsiteX1052" fmla="*/ 63982 w 2647519"/>
              <a:gd name="connsiteY1052" fmla="*/ 1186815 h 2612594"/>
              <a:gd name="connsiteX1053" fmla="*/ 57315 w 2647519"/>
              <a:gd name="connsiteY1053" fmla="*/ 1177290 h 2612594"/>
              <a:gd name="connsiteX1054" fmla="*/ 44932 w 2647519"/>
              <a:gd name="connsiteY1054" fmla="*/ 1160145 h 2612594"/>
              <a:gd name="connsiteX1055" fmla="*/ 42670 w 2647519"/>
              <a:gd name="connsiteY1055" fmla="*/ 1146572 h 2612594"/>
              <a:gd name="connsiteX1056" fmla="*/ 42075 w 2647519"/>
              <a:gd name="connsiteY1056" fmla="*/ 1147762 h 2612594"/>
              <a:gd name="connsiteX1057" fmla="*/ 38265 w 2647519"/>
              <a:gd name="connsiteY1057" fmla="*/ 1185862 h 2612594"/>
              <a:gd name="connsiteX1058" fmla="*/ 35407 w 2647519"/>
              <a:gd name="connsiteY1058" fmla="*/ 1223962 h 2612594"/>
              <a:gd name="connsiteX1059" fmla="*/ 32550 w 2647519"/>
              <a:gd name="connsiteY1059" fmla="*/ 1253490 h 2612594"/>
              <a:gd name="connsiteX1060" fmla="*/ 32550 w 2647519"/>
              <a:gd name="connsiteY1060" fmla="*/ 1314449 h 2612594"/>
              <a:gd name="connsiteX1061" fmla="*/ 33502 w 2647519"/>
              <a:gd name="connsiteY1061" fmla="*/ 1345882 h 2612594"/>
              <a:gd name="connsiteX1062" fmla="*/ 35407 w 2647519"/>
              <a:gd name="connsiteY1062" fmla="*/ 1377314 h 2612594"/>
              <a:gd name="connsiteX1063" fmla="*/ 26835 w 2647519"/>
              <a:gd name="connsiteY1063" fmla="*/ 1406842 h 2612594"/>
              <a:gd name="connsiteX1064" fmla="*/ 24930 w 2647519"/>
              <a:gd name="connsiteY1064" fmla="*/ 1406842 h 2612594"/>
              <a:gd name="connsiteX1065" fmla="*/ 19215 w 2647519"/>
              <a:gd name="connsiteY1065" fmla="*/ 1349692 h 2612594"/>
              <a:gd name="connsiteX1066" fmla="*/ 19215 w 2647519"/>
              <a:gd name="connsiteY1066" fmla="*/ 1290637 h 2612594"/>
              <a:gd name="connsiteX1067" fmla="*/ 23977 w 2647519"/>
              <a:gd name="connsiteY1067" fmla="*/ 1244917 h 2612594"/>
              <a:gd name="connsiteX1068" fmla="*/ 32546 w 2647519"/>
              <a:gd name="connsiteY1068" fmla="*/ 1253485 h 2612594"/>
              <a:gd name="connsiteX1069" fmla="*/ 24930 w 2647519"/>
              <a:gd name="connsiteY1069" fmla="*/ 1243965 h 2612594"/>
              <a:gd name="connsiteX1070" fmla="*/ 23025 w 2647519"/>
              <a:gd name="connsiteY1070" fmla="*/ 1209675 h 2612594"/>
              <a:gd name="connsiteX1071" fmla="*/ 24930 w 2647519"/>
              <a:gd name="connsiteY1071" fmla="*/ 1157287 h 2612594"/>
              <a:gd name="connsiteX1072" fmla="*/ 25882 w 2647519"/>
              <a:gd name="connsiteY1072" fmla="*/ 1143000 h 2612594"/>
              <a:gd name="connsiteX1073" fmla="*/ 28740 w 2647519"/>
              <a:gd name="connsiteY1073" fmla="*/ 1119187 h 2612594"/>
              <a:gd name="connsiteX1074" fmla="*/ 40170 w 2647519"/>
              <a:gd name="connsiteY1074" fmla="*/ 1076325 h 2612594"/>
              <a:gd name="connsiteX1075" fmla="*/ 45865 w 2647519"/>
              <a:gd name="connsiteY1075" fmla="*/ 1047851 h 2612594"/>
              <a:gd name="connsiteX1076" fmla="*/ 43980 w 2647519"/>
              <a:gd name="connsiteY1076" fmla="*/ 1041082 h 2612594"/>
              <a:gd name="connsiteX1077" fmla="*/ 37312 w 2647519"/>
              <a:gd name="connsiteY1077" fmla="*/ 1079182 h 2612594"/>
              <a:gd name="connsiteX1078" fmla="*/ 25882 w 2647519"/>
              <a:gd name="connsiteY1078" fmla="*/ 1122045 h 2612594"/>
              <a:gd name="connsiteX1079" fmla="*/ 23025 w 2647519"/>
              <a:gd name="connsiteY1079" fmla="*/ 1145857 h 2612594"/>
              <a:gd name="connsiteX1080" fmla="*/ 22072 w 2647519"/>
              <a:gd name="connsiteY1080" fmla="*/ 1160145 h 2612594"/>
              <a:gd name="connsiteX1081" fmla="*/ 20167 w 2647519"/>
              <a:gd name="connsiteY1081" fmla="*/ 1212532 h 2612594"/>
              <a:gd name="connsiteX1082" fmla="*/ 22072 w 2647519"/>
              <a:gd name="connsiteY1082" fmla="*/ 1246822 h 2612594"/>
              <a:gd name="connsiteX1083" fmla="*/ 17310 w 2647519"/>
              <a:gd name="connsiteY1083" fmla="*/ 1292542 h 2612594"/>
              <a:gd name="connsiteX1084" fmla="*/ 17310 w 2647519"/>
              <a:gd name="connsiteY1084" fmla="*/ 1351597 h 2612594"/>
              <a:gd name="connsiteX1085" fmla="*/ 23025 w 2647519"/>
              <a:gd name="connsiteY1085" fmla="*/ 1408747 h 2612594"/>
              <a:gd name="connsiteX1086" fmla="*/ 24930 w 2647519"/>
              <a:gd name="connsiteY1086" fmla="*/ 1408747 h 2612594"/>
              <a:gd name="connsiteX1087" fmla="*/ 37312 w 2647519"/>
              <a:gd name="connsiteY1087" fmla="*/ 1463040 h 2612594"/>
              <a:gd name="connsiteX1088" fmla="*/ 43980 w 2647519"/>
              <a:gd name="connsiteY1088" fmla="*/ 1507807 h 2612594"/>
              <a:gd name="connsiteX1089" fmla="*/ 58267 w 2647519"/>
              <a:gd name="connsiteY1089" fmla="*/ 1553527 h 2612594"/>
              <a:gd name="connsiteX1090" fmla="*/ 80770 w 2647519"/>
              <a:gd name="connsiteY1090" fmla="*/ 1651843 h 2612594"/>
              <a:gd name="connsiteX1091" fmla="*/ 82734 w 2647519"/>
              <a:gd name="connsiteY1091" fmla="*/ 1670685 h 2612594"/>
              <a:gd name="connsiteX1092" fmla="*/ 86843 w 2647519"/>
              <a:gd name="connsiteY1092" fmla="*/ 1670685 h 2612594"/>
              <a:gd name="connsiteX1093" fmla="*/ 107798 w 2647519"/>
              <a:gd name="connsiteY1093" fmla="*/ 1721167 h 2612594"/>
              <a:gd name="connsiteX1094" fmla="*/ 115418 w 2647519"/>
              <a:gd name="connsiteY1094" fmla="*/ 1746885 h 2612594"/>
              <a:gd name="connsiteX1095" fmla="*/ 101130 w 2647519"/>
              <a:gd name="connsiteY1095" fmla="*/ 1724977 h 2612594"/>
              <a:gd name="connsiteX1096" fmla="*/ 85890 w 2647519"/>
              <a:gd name="connsiteY1096" fmla="*/ 1690687 h 2612594"/>
              <a:gd name="connsiteX1097" fmla="*/ 84938 w 2647519"/>
              <a:gd name="connsiteY1097" fmla="*/ 1700212 h 2612594"/>
              <a:gd name="connsiteX1098" fmla="*/ 76651 w 2647519"/>
              <a:gd name="connsiteY1098" fmla="*/ 1674524 h 2612594"/>
              <a:gd name="connsiteX1099" fmla="*/ 70650 w 2647519"/>
              <a:gd name="connsiteY1099" fmla="*/ 1675447 h 2612594"/>
              <a:gd name="connsiteX1100" fmla="*/ 63982 w 2647519"/>
              <a:gd name="connsiteY1100" fmla="*/ 1653540 h 2612594"/>
              <a:gd name="connsiteX1101" fmla="*/ 41122 w 2647519"/>
              <a:gd name="connsiteY1101" fmla="*/ 1601152 h 2612594"/>
              <a:gd name="connsiteX1102" fmla="*/ 26835 w 2647519"/>
              <a:gd name="connsiteY1102" fmla="*/ 1554480 h 2612594"/>
              <a:gd name="connsiteX1103" fmla="*/ 25882 w 2647519"/>
              <a:gd name="connsiteY1103" fmla="*/ 1515427 h 2612594"/>
              <a:gd name="connsiteX1104" fmla="*/ 19215 w 2647519"/>
              <a:gd name="connsiteY1104" fmla="*/ 1469707 h 2612594"/>
              <a:gd name="connsiteX1105" fmla="*/ 14452 w 2647519"/>
              <a:gd name="connsiteY1105" fmla="*/ 1423987 h 2612594"/>
              <a:gd name="connsiteX1106" fmla="*/ 3975 w 2647519"/>
              <a:gd name="connsiteY1106" fmla="*/ 1390650 h 2612594"/>
              <a:gd name="connsiteX1107" fmla="*/ 10642 w 2647519"/>
              <a:gd name="connsiteY1107" fmla="*/ 1213485 h 2612594"/>
              <a:gd name="connsiteX1108" fmla="*/ 17310 w 2647519"/>
              <a:gd name="connsiteY1108" fmla="*/ 1167765 h 2612594"/>
              <a:gd name="connsiteX1109" fmla="*/ 11595 w 2647519"/>
              <a:gd name="connsiteY1109" fmla="*/ 1143000 h 2612594"/>
              <a:gd name="connsiteX1110" fmla="*/ 23025 w 2647519"/>
              <a:gd name="connsiteY1110" fmla="*/ 1074420 h 2612594"/>
              <a:gd name="connsiteX1111" fmla="*/ 25882 w 2647519"/>
              <a:gd name="connsiteY1111" fmla="*/ 1058227 h 2612594"/>
              <a:gd name="connsiteX1112" fmla="*/ 33502 w 2647519"/>
              <a:gd name="connsiteY1112" fmla="*/ 1002982 h 2612594"/>
              <a:gd name="connsiteX1113" fmla="*/ 53505 w 2647519"/>
              <a:gd name="connsiteY1113" fmla="*/ 962977 h 2612594"/>
              <a:gd name="connsiteX1114" fmla="*/ 48742 w 2647519"/>
              <a:gd name="connsiteY1114" fmla="*/ 1017270 h 2612594"/>
              <a:gd name="connsiteX1115" fmla="*/ 53503 w 2647519"/>
              <a:gd name="connsiteY1115" fmla="*/ 1007964 h 2612594"/>
              <a:gd name="connsiteX1116" fmla="*/ 56362 w 2647519"/>
              <a:gd name="connsiteY1116" fmla="*/ 985718 h 2612594"/>
              <a:gd name="connsiteX1117" fmla="*/ 57315 w 2647519"/>
              <a:gd name="connsiteY1117" fmla="*/ 961072 h 2612594"/>
              <a:gd name="connsiteX1118" fmla="*/ 65887 w 2647519"/>
              <a:gd name="connsiteY1118" fmla="*/ 929639 h 2612594"/>
              <a:gd name="connsiteX1119" fmla="*/ 79222 w 2647519"/>
              <a:gd name="connsiteY1119" fmla="*/ 882014 h 2612594"/>
              <a:gd name="connsiteX1120" fmla="*/ 95415 w 2647519"/>
              <a:gd name="connsiteY1120" fmla="*/ 833437 h 2612594"/>
              <a:gd name="connsiteX1121" fmla="*/ 96628 w 2647519"/>
              <a:gd name="connsiteY1121" fmla="*/ 832072 h 2612594"/>
              <a:gd name="connsiteX1122" fmla="*/ 103988 w 2647519"/>
              <a:gd name="connsiteY1122" fmla="*/ 793432 h 2612594"/>
              <a:gd name="connsiteX1123" fmla="*/ 114465 w 2647519"/>
              <a:gd name="connsiteY1123" fmla="*/ 765809 h 2612594"/>
              <a:gd name="connsiteX1124" fmla="*/ 126848 w 2647519"/>
              <a:gd name="connsiteY1124" fmla="*/ 742949 h 2612594"/>
              <a:gd name="connsiteX1125" fmla="*/ 151613 w 2647519"/>
              <a:gd name="connsiteY1125" fmla="*/ 695324 h 2612594"/>
              <a:gd name="connsiteX1126" fmla="*/ 171615 w 2647519"/>
              <a:gd name="connsiteY1126" fmla="*/ 652462 h 2612594"/>
              <a:gd name="connsiteX1127" fmla="*/ 200190 w 2647519"/>
              <a:gd name="connsiteY1127" fmla="*/ 597217 h 2612594"/>
              <a:gd name="connsiteX1128" fmla="*/ 221145 w 2647519"/>
              <a:gd name="connsiteY1128" fmla="*/ 573404 h 2612594"/>
              <a:gd name="connsiteX1129" fmla="*/ 238290 w 2647519"/>
              <a:gd name="connsiteY1129" fmla="*/ 540067 h 2612594"/>
              <a:gd name="connsiteX1130" fmla="*/ 252578 w 2647519"/>
              <a:gd name="connsiteY1130" fmla="*/ 519112 h 2612594"/>
              <a:gd name="connsiteX1131" fmla="*/ 267818 w 2647519"/>
              <a:gd name="connsiteY1131" fmla="*/ 511492 h 2612594"/>
              <a:gd name="connsiteX1132" fmla="*/ 271628 w 2647519"/>
              <a:gd name="connsiteY1132" fmla="*/ 505777 h 2612594"/>
              <a:gd name="connsiteX1133" fmla="*/ 286868 w 2647519"/>
              <a:gd name="connsiteY1133" fmla="*/ 475297 h 2612594"/>
              <a:gd name="connsiteX1134" fmla="*/ 316395 w 2647519"/>
              <a:gd name="connsiteY1134" fmla="*/ 441007 h 2612594"/>
              <a:gd name="connsiteX1135" fmla="*/ 317199 w 2647519"/>
              <a:gd name="connsiteY1135" fmla="*/ 455339 h 2612594"/>
              <a:gd name="connsiteX1136" fmla="*/ 315045 w 2647519"/>
              <a:gd name="connsiteY1136" fmla="*/ 461363 h 2612594"/>
              <a:gd name="connsiteX1137" fmla="*/ 345922 w 2647519"/>
              <a:gd name="connsiteY1137" fmla="*/ 429577 h 2612594"/>
              <a:gd name="connsiteX1138" fmla="*/ 361162 w 2647519"/>
              <a:gd name="connsiteY1138" fmla="*/ 409575 h 2612594"/>
              <a:gd name="connsiteX1139" fmla="*/ 381165 w 2647519"/>
              <a:gd name="connsiteY1139" fmla="*/ 390525 h 2612594"/>
              <a:gd name="connsiteX1140" fmla="*/ 382889 w 2647519"/>
              <a:gd name="connsiteY1140" fmla="*/ 392440 h 2612594"/>
              <a:gd name="connsiteX1141" fmla="*/ 382118 w 2647519"/>
              <a:gd name="connsiteY1141" fmla="*/ 391477 h 2612594"/>
              <a:gd name="connsiteX1142" fmla="*/ 406883 w 2647519"/>
              <a:gd name="connsiteY1142" fmla="*/ 366712 h 2612594"/>
              <a:gd name="connsiteX1143" fmla="*/ 431648 w 2647519"/>
              <a:gd name="connsiteY1143" fmla="*/ 343852 h 2612594"/>
              <a:gd name="connsiteX1144" fmla="*/ 458318 w 2647519"/>
              <a:gd name="connsiteY1144" fmla="*/ 315277 h 2612594"/>
              <a:gd name="connsiteX1145" fmla="*/ 495465 w 2647519"/>
              <a:gd name="connsiteY1145" fmla="*/ 287654 h 2612594"/>
              <a:gd name="connsiteX1146" fmla="*/ 535470 w 2647519"/>
              <a:gd name="connsiteY1146" fmla="*/ 258127 h 2612594"/>
              <a:gd name="connsiteX1147" fmla="*/ 559389 w 2647519"/>
              <a:gd name="connsiteY1147" fmla="*/ 241440 h 2612594"/>
              <a:gd name="connsiteX1148" fmla="*/ 575475 w 2647519"/>
              <a:gd name="connsiteY1148" fmla="*/ 226694 h 2612594"/>
              <a:gd name="connsiteX1149" fmla="*/ 604050 w 2647519"/>
              <a:gd name="connsiteY1149" fmla="*/ 209549 h 2612594"/>
              <a:gd name="connsiteX1150" fmla="*/ 634530 w 2647519"/>
              <a:gd name="connsiteY1150" fmla="*/ 193357 h 2612594"/>
              <a:gd name="connsiteX1151" fmla="*/ 638565 w 2647519"/>
              <a:gd name="connsiteY1151" fmla="*/ 191282 h 2612594"/>
              <a:gd name="connsiteX1152" fmla="*/ 648937 w 2647519"/>
              <a:gd name="connsiteY1152" fmla="*/ 181094 h 2612594"/>
              <a:gd name="connsiteX1153" fmla="*/ 665963 w 2647519"/>
              <a:gd name="connsiteY1153" fmla="*/ 168592 h 2612594"/>
              <a:gd name="connsiteX1154" fmla="*/ 684656 w 2647519"/>
              <a:gd name="connsiteY1154" fmla="*/ 159067 h 2612594"/>
              <a:gd name="connsiteX1155" fmla="*/ 697880 w 2647519"/>
              <a:gd name="connsiteY1155" fmla="*/ 156023 h 2612594"/>
              <a:gd name="connsiteX1156" fmla="*/ 700252 w 2647519"/>
              <a:gd name="connsiteY1156" fmla="*/ 154304 h 2612594"/>
              <a:gd name="connsiteX1157" fmla="*/ 959332 w 2647519"/>
              <a:gd name="connsiteY1157" fmla="*/ 49529 h 2612594"/>
              <a:gd name="connsiteX1158" fmla="*/ 968945 w 2647519"/>
              <a:gd name="connsiteY1158" fmla="*/ 47439 h 2612594"/>
              <a:gd name="connsiteX1159" fmla="*/ 995527 w 2647519"/>
              <a:gd name="connsiteY1159" fmla="*/ 38099 h 2612594"/>
              <a:gd name="connsiteX1160" fmla="*/ 1013863 w 2647519"/>
              <a:gd name="connsiteY1160" fmla="*/ 34408 h 2612594"/>
              <a:gd name="connsiteX1161" fmla="*/ 1023424 w 2647519"/>
              <a:gd name="connsiteY1161" fmla="*/ 34327 h 2612594"/>
              <a:gd name="connsiteX1162" fmla="*/ 1026960 w 2647519"/>
              <a:gd name="connsiteY1162" fmla="*/ 33337 h 2612594"/>
              <a:gd name="connsiteX1163" fmla="*/ 1244130 w 2647519"/>
              <a:gd name="connsiteY1163" fmla="*/ 4762 h 2612594"/>
              <a:gd name="connsiteX1164" fmla="*/ 1305804 w 2647519"/>
              <a:gd name="connsiteY1164" fmla="*/ 4524 h 2612594"/>
              <a:gd name="connsiteX1165" fmla="*/ 1371765 w 2647519"/>
              <a:gd name="connsiteY1165" fmla="*/ 5714 h 2612594"/>
              <a:gd name="connsiteX1166" fmla="*/ 1372993 w 2647519"/>
              <a:gd name="connsiteY1166" fmla="*/ 6635 h 2612594"/>
              <a:gd name="connsiteX1167" fmla="*/ 1405103 w 2647519"/>
              <a:gd name="connsiteY1167" fmla="*/ 2857 h 2612594"/>
              <a:gd name="connsiteX1168" fmla="*/ 1434630 w 2647519"/>
              <a:gd name="connsiteY1168" fmla="*/ 7619 h 2612594"/>
              <a:gd name="connsiteX1169" fmla="*/ 1464158 w 2647519"/>
              <a:gd name="connsiteY1169" fmla="*/ 13334 h 2612594"/>
              <a:gd name="connsiteX1170" fmla="*/ 1479392 w 2647519"/>
              <a:gd name="connsiteY1170" fmla="*/ 16797 h 2612594"/>
              <a:gd name="connsiteX1171" fmla="*/ 1463205 w 2647519"/>
              <a:gd name="connsiteY1171" fmla="*/ 12382 h 2612594"/>
              <a:gd name="connsiteX1172" fmla="*/ 1433677 w 2647519"/>
              <a:gd name="connsiteY1172" fmla="*/ 6667 h 2612594"/>
              <a:gd name="connsiteX1173" fmla="*/ 1404150 w 2647519"/>
              <a:gd name="connsiteY1173" fmla="*/ 1905 h 2612594"/>
              <a:gd name="connsiteX1174" fmla="*/ 1404150 w 2647519"/>
              <a:gd name="connsiteY1174" fmla="*/ 0 h 261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</a:cxnLst>
            <a:rect l="l" t="t" r="r" b="b"/>
            <a:pathLst>
              <a:path w="2647519" h="2612594">
                <a:moveTo>
                  <a:pt x="1439383" y="2598425"/>
                </a:moveTo>
                <a:lnTo>
                  <a:pt x="1427010" y="2605087"/>
                </a:lnTo>
                <a:lnTo>
                  <a:pt x="1427751" y="2605405"/>
                </a:lnTo>
                <a:close/>
                <a:moveTo>
                  <a:pt x="1542263" y="2530792"/>
                </a:moveTo>
                <a:cubicBezTo>
                  <a:pt x="1527023" y="2534602"/>
                  <a:pt x="1516545" y="2538412"/>
                  <a:pt x="1502258" y="2540317"/>
                </a:cubicBezTo>
                <a:cubicBezTo>
                  <a:pt x="1487970" y="2542222"/>
                  <a:pt x="1470825" y="2545079"/>
                  <a:pt x="1442250" y="2547937"/>
                </a:cubicBezTo>
                <a:cubicBezTo>
                  <a:pt x="1442250" y="2545079"/>
                  <a:pt x="1440345" y="2543174"/>
                  <a:pt x="1439393" y="2540317"/>
                </a:cubicBezTo>
                <a:cubicBezTo>
                  <a:pt x="1452728" y="2540317"/>
                  <a:pt x="1465110" y="2538412"/>
                  <a:pt x="1481303" y="2536507"/>
                </a:cubicBezTo>
                <a:cubicBezTo>
                  <a:pt x="1496543" y="2534602"/>
                  <a:pt x="1515593" y="2533649"/>
                  <a:pt x="1542263" y="2530792"/>
                </a:cubicBezTo>
                <a:close/>
                <a:moveTo>
                  <a:pt x="1646324" y="2520821"/>
                </a:moveTo>
                <a:lnTo>
                  <a:pt x="1643880" y="2521511"/>
                </a:lnTo>
                <a:lnTo>
                  <a:pt x="1645133" y="2521267"/>
                </a:lnTo>
                <a:close/>
                <a:moveTo>
                  <a:pt x="899801" y="2506503"/>
                </a:moveTo>
                <a:cubicBezTo>
                  <a:pt x="908612" y="2507932"/>
                  <a:pt x="922185" y="2511742"/>
                  <a:pt x="942187" y="2517457"/>
                </a:cubicBezTo>
                <a:cubicBezTo>
                  <a:pt x="947902" y="2518409"/>
                  <a:pt x="954570" y="2518409"/>
                  <a:pt x="960285" y="2518409"/>
                </a:cubicBezTo>
                <a:cubicBezTo>
                  <a:pt x="977430" y="2526982"/>
                  <a:pt x="993622" y="2535555"/>
                  <a:pt x="1010767" y="2543175"/>
                </a:cubicBezTo>
                <a:cubicBezTo>
                  <a:pt x="1017435" y="2544127"/>
                  <a:pt x="1026007" y="2546032"/>
                  <a:pt x="1033627" y="2547937"/>
                </a:cubicBezTo>
                <a:lnTo>
                  <a:pt x="1035057" y="2548414"/>
                </a:lnTo>
                <a:lnTo>
                  <a:pt x="1040295" y="2543175"/>
                </a:lnTo>
                <a:cubicBezTo>
                  <a:pt x="1046962" y="2545080"/>
                  <a:pt x="1053630" y="2546985"/>
                  <a:pt x="1060297" y="2548890"/>
                </a:cubicBezTo>
                <a:cubicBezTo>
                  <a:pt x="1066965" y="2550795"/>
                  <a:pt x="1073632" y="2551747"/>
                  <a:pt x="1080300" y="2553652"/>
                </a:cubicBezTo>
                <a:lnTo>
                  <a:pt x="1119713" y="2562818"/>
                </a:lnTo>
                <a:lnTo>
                  <a:pt x="1120305" y="2562225"/>
                </a:lnTo>
                <a:cubicBezTo>
                  <a:pt x="1134592" y="2564130"/>
                  <a:pt x="1150785" y="2566987"/>
                  <a:pt x="1166025" y="2569845"/>
                </a:cubicBezTo>
                <a:cubicBezTo>
                  <a:pt x="1172692" y="2570797"/>
                  <a:pt x="1180312" y="2571750"/>
                  <a:pt x="1187932" y="2573655"/>
                </a:cubicBezTo>
                <a:cubicBezTo>
                  <a:pt x="1195552" y="2574607"/>
                  <a:pt x="1203172" y="2575560"/>
                  <a:pt x="1209840" y="2575560"/>
                </a:cubicBezTo>
                <a:cubicBezTo>
                  <a:pt x="1223175" y="2575560"/>
                  <a:pt x="1237462" y="2576512"/>
                  <a:pt x="1254607" y="2577465"/>
                </a:cubicBezTo>
                <a:cubicBezTo>
                  <a:pt x="1271752" y="2577465"/>
                  <a:pt x="1291755" y="2578417"/>
                  <a:pt x="1315567" y="2576512"/>
                </a:cubicBezTo>
                <a:lnTo>
                  <a:pt x="1318213" y="2576512"/>
                </a:lnTo>
                <a:lnTo>
                  <a:pt x="1324140" y="2573178"/>
                </a:lnTo>
                <a:cubicBezTo>
                  <a:pt x="1328188" y="2571750"/>
                  <a:pt x="1333189" y="2570321"/>
                  <a:pt x="1337475" y="2568892"/>
                </a:cubicBezTo>
                <a:cubicBezTo>
                  <a:pt x="1342238" y="2568892"/>
                  <a:pt x="1347000" y="2568654"/>
                  <a:pt x="1351048" y="2568654"/>
                </a:cubicBezTo>
                <a:cubicBezTo>
                  <a:pt x="1355096" y="2568654"/>
                  <a:pt x="1358430" y="2568892"/>
                  <a:pt x="1360335" y="2569844"/>
                </a:cubicBezTo>
                <a:lnTo>
                  <a:pt x="1362835" y="2576512"/>
                </a:lnTo>
                <a:lnTo>
                  <a:pt x="1384147" y="2576512"/>
                </a:lnTo>
                <a:cubicBezTo>
                  <a:pt x="1382242" y="2579370"/>
                  <a:pt x="1379385" y="2583180"/>
                  <a:pt x="1377480" y="2586037"/>
                </a:cubicBezTo>
                <a:cubicBezTo>
                  <a:pt x="1376527" y="2586990"/>
                  <a:pt x="1375575" y="2587942"/>
                  <a:pt x="1373670" y="2590800"/>
                </a:cubicBezTo>
                <a:cubicBezTo>
                  <a:pt x="1370812" y="2592705"/>
                  <a:pt x="1366050" y="2594610"/>
                  <a:pt x="1361287" y="2596515"/>
                </a:cubicBezTo>
                <a:cubicBezTo>
                  <a:pt x="1352715" y="2596515"/>
                  <a:pt x="1347000" y="2596515"/>
                  <a:pt x="1338427" y="2596515"/>
                </a:cubicBezTo>
                <a:cubicBezTo>
                  <a:pt x="1328902" y="2595562"/>
                  <a:pt x="1318425" y="2595562"/>
                  <a:pt x="1308900" y="2594610"/>
                </a:cubicBezTo>
                <a:cubicBezTo>
                  <a:pt x="1286992" y="2593657"/>
                  <a:pt x="1266037" y="2593657"/>
                  <a:pt x="1245082" y="2592705"/>
                </a:cubicBezTo>
                <a:cubicBezTo>
                  <a:pt x="1229842" y="2591752"/>
                  <a:pt x="1213650" y="2590800"/>
                  <a:pt x="1197457" y="2588895"/>
                </a:cubicBezTo>
                <a:cubicBezTo>
                  <a:pt x="1184122" y="2587942"/>
                  <a:pt x="1169835" y="2585085"/>
                  <a:pt x="1155547" y="2583180"/>
                </a:cubicBezTo>
                <a:cubicBezTo>
                  <a:pt x="1141260" y="2581275"/>
                  <a:pt x="1127925" y="2579370"/>
                  <a:pt x="1113637" y="2576512"/>
                </a:cubicBezTo>
                <a:cubicBezTo>
                  <a:pt x="1092682" y="2572702"/>
                  <a:pt x="1069822" y="2570797"/>
                  <a:pt x="1049820" y="2566987"/>
                </a:cubicBezTo>
                <a:cubicBezTo>
                  <a:pt x="1029817" y="2562225"/>
                  <a:pt x="1011720" y="2557462"/>
                  <a:pt x="1000290" y="2550795"/>
                </a:cubicBezTo>
                <a:lnTo>
                  <a:pt x="1000863" y="2550379"/>
                </a:lnTo>
                <a:lnTo>
                  <a:pt x="971715" y="2541270"/>
                </a:lnTo>
                <a:cubicBezTo>
                  <a:pt x="964095" y="2537459"/>
                  <a:pt x="955522" y="2533650"/>
                  <a:pt x="945997" y="2529840"/>
                </a:cubicBezTo>
                <a:cubicBezTo>
                  <a:pt x="935520" y="2526982"/>
                  <a:pt x="925995" y="2524125"/>
                  <a:pt x="916470" y="2520315"/>
                </a:cubicBezTo>
                <a:cubicBezTo>
                  <a:pt x="905992" y="2516505"/>
                  <a:pt x="896467" y="2513647"/>
                  <a:pt x="885990" y="2509837"/>
                </a:cubicBezTo>
                <a:cubicBezTo>
                  <a:pt x="886943" y="2506027"/>
                  <a:pt x="890991" y="2505075"/>
                  <a:pt x="899801" y="2506503"/>
                </a:cubicBezTo>
                <a:close/>
                <a:moveTo>
                  <a:pt x="1460492" y="2486082"/>
                </a:moveTo>
                <a:lnTo>
                  <a:pt x="1445939" y="2488303"/>
                </a:lnTo>
                <a:lnTo>
                  <a:pt x="1345293" y="2493385"/>
                </a:lnTo>
                <a:lnTo>
                  <a:pt x="1378432" y="2497454"/>
                </a:lnTo>
                <a:cubicBezTo>
                  <a:pt x="1380337" y="2496502"/>
                  <a:pt x="1383195" y="2496502"/>
                  <a:pt x="1387005" y="2495549"/>
                </a:cubicBezTo>
                <a:cubicBezTo>
                  <a:pt x="1407007" y="2492692"/>
                  <a:pt x="1426057" y="2490787"/>
                  <a:pt x="1446060" y="2488882"/>
                </a:cubicBezTo>
                <a:cubicBezTo>
                  <a:pt x="1448203" y="2488406"/>
                  <a:pt x="1451716" y="2487751"/>
                  <a:pt x="1455778" y="2486992"/>
                </a:cubicBezTo>
                <a:close/>
                <a:moveTo>
                  <a:pt x="1550918" y="2472281"/>
                </a:moveTo>
                <a:lnTo>
                  <a:pt x="1501488" y="2479825"/>
                </a:lnTo>
                <a:lnTo>
                  <a:pt x="1518450" y="2480309"/>
                </a:lnTo>
                <a:cubicBezTo>
                  <a:pt x="1528928" y="2479833"/>
                  <a:pt x="1536786" y="2477928"/>
                  <a:pt x="1542858" y="2475785"/>
                </a:cubicBezTo>
                <a:close/>
                <a:moveTo>
                  <a:pt x="1731355" y="2470078"/>
                </a:moveTo>
                <a:lnTo>
                  <a:pt x="1576323" y="2511364"/>
                </a:lnTo>
                <a:lnTo>
                  <a:pt x="1654777" y="2493883"/>
                </a:lnTo>
                <a:close/>
                <a:moveTo>
                  <a:pt x="737400" y="2450782"/>
                </a:moveTo>
                <a:cubicBezTo>
                  <a:pt x="787882" y="2468879"/>
                  <a:pt x="820267" y="2485072"/>
                  <a:pt x="846937" y="2497454"/>
                </a:cubicBezTo>
                <a:cubicBezTo>
                  <a:pt x="859320" y="2502217"/>
                  <a:pt x="872655" y="2506027"/>
                  <a:pt x="885990" y="2509837"/>
                </a:cubicBezTo>
                <a:cubicBezTo>
                  <a:pt x="896467" y="2513647"/>
                  <a:pt x="905992" y="2516504"/>
                  <a:pt x="915517" y="2520314"/>
                </a:cubicBezTo>
                <a:cubicBezTo>
                  <a:pt x="925042" y="2524124"/>
                  <a:pt x="934567" y="2526982"/>
                  <a:pt x="945045" y="2529839"/>
                </a:cubicBezTo>
                <a:cubicBezTo>
                  <a:pt x="954570" y="2533649"/>
                  <a:pt x="963142" y="2537459"/>
                  <a:pt x="970762" y="2541269"/>
                </a:cubicBezTo>
                <a:cubicBezTo>
                  <a:pt x="968857" y="2542222"/>
                  <a:pt x="966952" y="2544127"/>
                  <a:pt x="965047" y="2546032"/>
                </a:cubicBezTo>
                <a:cubicBezTo>
                  <a:pt x="960285" y="2545079"/>
                  <a:pt x="954570" y="2544127"/>
                  <a:pt x="949807" y="2543174"/>
                </a:cubicBezTo>
                <a:cubicBezTo>
                  <a:pt x="931710" y="2537459"/>
                  <a:pt x="913612" y="2529839"/>
                  <a:pt x="895515" y="2523172"/>
                </a:cubicBezTo>
                <a:lnTo>
                  <a:pt x="868845" y="2512694"/>
                </a:lnTo>
                <a:cubicBezTo>
                  <a:pt x="860272" y="2508884"/>
                  <a:pt x="850747" y="2505074"/>
                  <a:pt x="842175" y="2501264"/>
                </a:cubicBezTo>
                <a:cubicBezTo>
                  <a:pt x="829792" y="2497454"/>
                  <a:pt x="818362" y="2492692"/>
                  <a:pt x="806932" y="2488882"/>
                </a:cubicBezTo>
                <a:cubicBezTo>
                  <a:pt x="796455" y="2484119"/>
                  <a:pt x="785977" y="2480309"/>
                  <a:pt x="776452" y="2475547"/>
                </a:cubicBezTo>
                <a:cubicBezTo>
                  <a:pt x="766927" y="2471737"/>
                  <a:pt x="759307" y="2466974"/>
                  <a:pt x="752640" y="2463164"/>
                </a:cubicBezTo>
                <a:cubicBezTo>
                  <a:pt x="745972" y="2458402"/>
                  <a:pt x="741210" y="2454592"/>
                  <a:pt x="737400" y="2450782"/>
                </a:cubicBezTo>
                <a:close/>
                <a:moveTo>
                  <a:pt x="782168" y="2426970"/>
                </a:moveTo>
                <a:cubicBezTo>
                  <a:pt x="800265" y="2436495"/>
                  <a:pt x="815505" y="2445067"/>
                  <a:pt x="834555" y="2453640"/>
                </a:cubicBezTo>
                <a:cubicBezTo>
                  <a:pt x="832650" y="2454592"/>
                  <a:pt x="830745" y="2455545"/>
                  <a:pt x="827888" y="2457450"/>
                </a:cubicBezTo>
                <a:cubicBezTo>
                  <a:pt x="807885" y="2447925"/>
                  <a:pt x="786930" y="2437447"/>
                  <a:pt x="766928" y="2427922"/>
                </a:cubicBezTo>
                <a:cubicBezTo>
                  <a:pt x="772643" y="2427922"/>
                  <a:pt x="776453" y="2427922"/>
                  <a:pt x="782168" y="2426970"/>
                </a:cubicBezTo>
                <a:close/>
                <a:moveTo>
                  <a:pt x="588810" y="2362200"/>
                </a:moveTo>
                <a:cubicBezTo>
                  <a:pt x="620242" y="2375535"/>
                  <a:pt x="636435" y="2387917"/>
                  <a:pt x="653580" y="2398395"/>
                </a:cubicBezTo>
                <a:cubicBezTo>
                  <a:pt x="657390" y="2403157"/>
                  <a:pt x="669772" y="2412682"/>
                  <a:pt x="666915" y="2413635"/>
                </a:cubicBezTo>
                <a:cubicBezTo>
                  <a:pt x="655485" y="2407920"/>
                  <a:pt x="645007" y="2403157"/>
                  <a:pt x="636435" y="2397442"/>
                </a:cubicBezTo>
                <a:cubicBezTo>
                  <a:pt x="627862" y="2392680"/>
                  <a:pt x="620242" y="2387917"/>
                  <a:pt x="613575" y="2383155"/>
                </a:cubicBezTo>
                <a:cubicBezTo>
                  <a:pt x="601192" y="2374582"/>
                  <a:pt x="593572" y="2367915"/>
                  <a:pt x="588810" y="2362200"/>
                </a:cubicBezTo>
                <a:close/>
                <a:moveTo>
                  <a:pt x="702387" y="2337759"/>
                </a:moveTo>
                <a:lnTo>
                  <a:pt x="702396" y="2338030"/>
                </a:lnTo>
                <a:lnTo>
                  <a:pt x="705613" y="2341924"/>
                </a:lnTo>
                <a:lnTo>
                  <a:pt x="705967" y="2340292"/>
                </a:lnTo>
                <a:close/>
                <a:moveTo>
                  <a:pt x="2093409" y="2275234"/>
                </a:moveTo>
                <a:lnTo>
                  <a:pt x="2089950" y="2275522"/>
                </a:lnTo>
                <a:cubicBezTo>
                  <a:pt x="2073757" y="2288857"/>
                  <a:pt x="2052802" y="2303145"/>
                  <a:pt x="2032800" y="2316480"/>
                </a:cubicBezTo>
                <a:cubicBezTo>
                  <a:pt x="2012797" y="2329815"/>
                  <a:pt x="1991842" y="2340292"/>
                  <a:pt x="1976602" y="2346960"/>
                </a:cubicBezTo>
                <a:cubicBezTo>
                  <a:pt x="1964220" y="2354580"/>
                  <a:pt x="1950885" y="2362200"/>
                  <a:pt x="1936597" y="2370772"/>
                </a:cubicBezTo>
                <a:cubicBezTo>
                  <a:pt x="1928977" y="2373630"/>
                  <a:pt x="1922310" y="2377440"/>
                  <a:pt x="1914690" y="2380297"/>
                </a:cubicBezTo>
                <a:cubicBezTo>
                  <a:pt x="1907070" y="2383155"/>
                  <a:pt x="1899450" y="2386012"/>
                  <a:pt x="1891830" y="2389822"/>
                </a:cubicBezTo>
                <a:cubicBezTo>
                  <a:pt x="1886115" y="2394585"/>
                  <a:pt x="1874685" y="2399347"/>
                  <a:pt x="1864207" y="2404110"/>
                </a:cubicBezTo>
                <a:cubicBezTo>
                  <a:pt x="1853730" y="2408872"/>
                  <a:pt x="1844205" y="2412682"/>
                  <a:pt x="1843252" y="2416492"/>
                </a:cubicBezTo>
                <a:cubicBezTo>
                  <a:pt x="1833727" y="2420302"/>
                  <a:pt x="1823250" y="2425065"/>
                  <a:pt x="1812772" y="2428875"/>
                </a:cubicBezTo>
                <a:cubicBezTo>
                  <a:pt x="1802295" y="2433637"/>
                  <a:pt x="1791817" y="2436495"/>
                  <a:pt x="1781340" y="2440305"/>
                </a:cubicBezTo>
                <a:cubicBezTo>
                  <a:pt x="1779435" y="2442210"/>
                  <a:pt x="1775625" y="2446020"/>
                  <a:pt x="1772767" y="2448877"/>
                </a:cubicBezTo>
                <a:cubicBezTo>
                  <a:pt x="1768005" y="2450782"/>
                  <a:pt x="1764195" y="2451735"/>
                  <a:pt x="1759432" y="2453640"/>
                </a:cubicBezTo>
                <a:cubicBezTo>
                  <a:pt x="1748002" y="2456497"/>
                  <a:pt x="1736572" y="2457450"/>
                  <a:pt x="1726095" y="2459355"/>
                </a:cubicBezTo>
                <a:cubicBezTo>
                  <a:pt x="1710855" y="2464117"/>
                  <a:pt x="1696567" y="2468880"/>
                  <a:pt x="1683232" y="2472690"/>
                </a:cubicBezTo>
                <a:cubicBezTo>
                  <a:pt x="1669897" y="2476500"/>
                  <a:pt x="1656562" y="2480310"/>
                  <a:pt x="1644180" y="2485072"/>
                </a:cubicBezTo>
                <a:cubicBezTo>
                  <a:pt x="1630845" y="2489835"/>
                  <a:pt x="1616557" y="2492692"/>
                  <a:pt x="1601317" y="2497455"/>
                </a:cubicBezTo>
                <a:cubicBezTo>
                  <a:pt x="1586077" y="2502217"/>
                  <a:pt x="1568932" y="2506980"/>
                  <a:pt x="1547977" y="2510790"/>
                </a:cubicBezTo>
                <a:cubicBezTo>
                  <a:pt x="1498447" y="2513647"/>
                  <a:pt x="1480350" y="2519362"/>
                  <a:pt x="1472730" y="2523172"/>
                </a:cubicBezTo>
                <a:cubicBezTo>
                  <a:pt x="1471777" y="2524125"/>
                  <a:pt x="1471777" y="2525077"/>
                  <a:pt x="1470825" y="2526030"/>
                </a:cubicBezTo>
                <a:lnTo>
                  <a:pt x="1434646" y="2535075"/>
                </a:lnTo>
                <a:lnTo>
                  <a:pt x="1435583" y="2535555"/>
                </a:lnTo>
                <a:lnTo>
                  <a:pt x="1475761" y="2525510"/>
                </a:lnTo>
                <a:lnTo>
                  <a:pt x="1476540" y="2523172"/>
                </a:lnTo>
                <a:cubicBezTo>
                  <a:pt x="1484160" y="2518410"/>
                  <a:pt x="1503210" y="2513647"/>
                  <a:pt x="1551788" y="2510790"/>
                </a:cubicBezTo>
                <a:cubicBezTo>
                  <a:pt x="1571790" y="2506980"/>
                  <a:pt x="1588935" y="2502217"/>
                  <a:pt x="1605128" y="2497455"/>
                </a:cubicBezTo>
                <a:cubicBezTo>
                  <a:pt x="1620368" y="2492692"/>
                  <a:pt x="1634655" y="2489835"/>
                  <a:pt x="1647990" y="2485072"/>
                </a:cubicBezTo>
                <a:cubicBezTo>
                  <a:pt x="1661325" y="2481262"/>
                  <a:pt x="1673708" y="2477452"/>
                  <a:pt x="1687043" y="2472690"/>
                </a:cubicBezTo>
                <a:cubicBezTo>
                  <a:pt x="1700378" y="2468880"/>
                  <a:pt x="1713713" y="2464117"/>
                  <a:pt x="1729905" y="2459355"/>
                </a:cubicBezTo>
                <a:cubicBezTo>
                  <a:pt x="1741335" y="2457450"/>
                  <a:pt x="1752765" y="2456497"/>
                  <a:pt x="1763243" y="2453640"/>
                </a:cubicBezTo>
                <a:lnTo>
                  <a:pt x="1740675" y="2467181"/>
                </a:lnTo>
                <a:lnTo>
                  <a:pt x="1741335" y="2466975"/>
                </a:lnTo>
                <a:cubicBezTo>
                  <a:pt x="1748955" y="2462212"/>
                  <a:pt x="1758480" y="2456497"/>
                  <a:pt x="1765148" y="2452687"/>
                </a:cubicBezTo>
                <a:cubicBezTo>
                  <a:pt x="1769910" y="2450782"/>
                  <a:pt x="1773720" y="2449830"/>
                  <a:pt x="1778483" y="2447925"/>
                </a:cubicBezTo>
                <a:lnTo>
                  <a:pt x="1779371" y="2447679"/>
                </a:lnTo>
                <a:lnTo>
                  <a:pt x="1785150" y="2441257"/>
                </a:lnTo>
                <a:cubicBezTo>
                  <a:pt x="1795628" y="2437447"/>
                  <a:pt x="1806105" y="2433637"/>
                  <a:pt x="1816583" y="2429827"/>
                </a:cubicBezTo>
                <a:cubicBezTo>
                  <a:pt x="1827060" y="2425065"/>
                  <a:pt x="1837538" y="2421255"/>
                  <a:pt x="1847063" y="2417445"/>
                </a:cubicBezTo>
                <a:cubicBezTo>
                  <a:pt x="1848015" y="2413635"/>
                  <a:pt x="1857540" y="2409825"/>
                  <a:pt x="1868018" y="2405062"/>
                </a:cubicBezTo>
                <a:cubicBezTo>
                  <a:pt x="1878495" y="2400300"/>
                  <a:pt x="1889925" y="2395537"/>
                  <a:pt x="1895640" y="2390775"/>
                </a:cubicBezTo>
                <a:cubicBezTo>
                  <a:pt x="1903260" y="2387917"/>
                  <a:pt x="1910880" y="2385060"/>
                  <a:pt x="1918500" y="2381250"/>
                </a:cubicBezTo>
                <a:lnTo>
                  <a:pt x="1934176" y="2374435"/>
                </a:lnTo>
                <a:lnTo>
                  <a:pt x="1942313" y="2368867"/>
                </a:lnTo>
                <a:cubicBezTo>
                  <a:pt x="1955648" y="2360295"/>
                  <a:pt x="1969935" y="2352675"/>
                  <a:pt x="1982318" y="2345055"/>
                </a:cubicBezTo>
                <a:cubicBezTo>
                  <a:pt x="1997558" y="2339340"/>
                  <a:pt x="2017560" y="2327910"/>
                  <a:pt x="2038515" y="2314575"/>
                </a:cubicBezTo>
                <a:close/>
                <a:moveTo>
                  <a:pt x="460060" y="2262062"/>
                </a:moveTo>
                <a:lnTo>
                  <a:pt x="463676" y="2265164"/>
                </a:lnTo>
                <a:lnTo>
                  <a:pt x="464911" y="2265793"/>
                </a:lnTo>
                <a:close/>
                <a:moveTo>
                  <a:pt x="2099802" y="2237197"/>
                </a:moveTo>
                <a:lnTo>
                  <a:pt x="2099475" y="2237422"/>
                </a:lnTo>
                <a:lnTo>
                  <a:pt x="2099475" y="2237694"/>
                </a:lnTo>
                <a:lnTo>
                  <a:pt x="2100989" y="2237910"/>
                </a:lnTo>
                <a:lnTo>
                  <a:pt x="2101380" y="2237422"/>
                </a:lnTo>
                <a:close/>
                <a:moveTo>
                  <a:pt x="2120380" y="2222979"/>
                </a:moveTo>
                <a:lnTo>
                  <a:pt x="2114756" y="2226864"/>
                </a:lnTo>
                <a:lnTo>
                  <a:pt x="2113762" y="2227897"/>
                </a:lnTo>
                <a:lnTo>
                  <a:pt x="2117618" y="2225429"/>
                </a:lnTo>
                <a:close/>
                <a:moveTo>
                  <a:pt x="382287" y="2175002"/>
                </a:moveTo>
                <a:lnTo>
                  <a:pt x="418261" y="2217358"/>
                </a:lnTo>
                <a:lnTo>
                  <a:pt x="389737" y="2183129"/>
                </a:lnTo>
                <a:close/>
                <a:moveTo>
                  <a:pt x="2187820" y="2174974"/>
                </a:moveTo>
                <a:lnTo>
                  <a:pt x="2187735" y="2175004"/>
                </a:lnTo>
                <a:lnTo>
                  <a:pt x="2187105" y="2179320"/>
                </a:lnTo>
                <a:cubicBezTo>
                  <a:pt x="2179485" y="2186940"/>
                  <a:pt x="2176627" y="2191702"/>
                  <a:pt x="2171865" y="2196465"/>
                </a:cubicBezTo>
                <a:cubicBezTo>
                  <a:pt x="2168055" y="2201227"/>
                  <a:pt x="2163292" y="2206942"/>
                  <a:pt x="2153767" y="2216467"/>
                </a:cubicBezTo>
                <a:lnTo>
                  <a:pt x="2154858" y="2216216"/>
                </a:lnTo>
                <a:lnTo>
                  <a:pt x="2171865" y="2197417"/>
                </a:lnTo>
                <a:cubicBezTo>
                  <a:pt x="2175675" y="2192655"/>
                  <a:pt x="2179485" y="2187892"/>
                  <a:pt x="2187105" y="2180272"/>
                </a:cubicBezTo>
                <a:cubicBezTo>
                  <a:pt x="2188296" y="2177177"/>
                  <a:pt x="2188475" y="2175510"/>
                  <a:pt x="2187820" y="2174974"/>
                </a:cubicBezTo>
                <a:close/>
                <a:moveTo>
                  <a:pt x="475386" y="2153525"/>
                </a:moveTo>
                <a:lnTo>
                  <a:pt x="477272" y="2155822"/>
                </a:lnTo>
                <a:lnTo>
                  <a:pt x="477367" y="2155507"/>
                </a:lnTo>
                <a:close/>
                <a:moveTo>
                  <a:pt x="334493" y="2131694"/>
                </a:moveTo>
                <a:cubicBezTo>
                  <a:pt x="337350" y="2128837"/>
                  <a:pt x="346875" y="2133599"/>
                  <a:pt x="359258" y="2147887"/>
                </a:cubicBezTo>
                <a:lnTo>
                  <a:pt x="360474" y="2149319"/>
                </a:lnTo>
                <a:lnTo>
                  <a:pt x="371759" y="2151816"/>
                </a:lnTo>
                <a:cubicBezTo>
                  <a:pt x="377593" y="2155745"/>
                  <a:pt x="385451" y="2163127"/>
                  <a:pt x="397357" y="2175509"/>
                </a:cubicBezTo>
                <a:cubicBezTo>
                  <a:pt x="409740" y="2185987"/>
                  <a:pt x="423075" y="2195512"/>
                  <a:pt x="432600" y="2204084"/>
                </a:cubicBezTo>
                <a:cubicBezTo>
                  <a:pt x="442125" y="2212657"/>
                  <a:pt x="447840" y="2220277"/>
                  <a:pt x="447840" y="2225039"/>
                </a:cubicBezTo>
                <a:cubicBezTo>
                  <a:pt x="450697" y="2228849"/>
                  <a:pt x="452602" y="2231707"/>
                  <a:pt x="456412" y="2235517"/>
                </a:cubicBezTo>
                <a:cubicBezTo>
                  <a:pt x="468795" y="2245994"/>
                  <a:pt x="479272" y="2255519"/>
                  <a:pt x="492607" y="2265997"/>
                </a:cubicBezTo>
                <a:cubicBezTo>
                  <a:pt x="489750" y="2269807"/>
                  <a:pt x="484987" y="2271712"/>
                  <a:pt x="482130" y="2274569"/>
                </a:cubicBezTo>
                <a:lnTo>
                  <a:pt x="448422" y="2237115"/>
                </a:lnTo>
                <a:lnTo>
                  <a:pt x="446888" y="2237422"/>
                </a:lnTo>
                <a:lnTo>
                  <a:pt x="478787" y="2272865"/>
                </a:lnTo>
                <a:lnTo>
                  <a:pt x="482130" y="2274569"/>
                </a:lnTo>
                <a:cubicBezTo>
                  <a:pt x="484988" y="2271712"/>
                  <a:pt x="488798" y="2268854"/>
                  <a:pt x="492608" y="2265997"/>
                </a:cubicBezTo>
                <a:cubicBezTo>
                  <a:pt x="521183" y="2290762"/>
                  <a:pt x="551663" y="2315527"/>
                  <a:pt x="583095" y="2337434"/>
                </a:cubicBezTo>
                <a:cubicBezTo>
                  <a:pt x="577380" y="2339339"/>
                  <a:pt x="572618" y="2341244"/>
                  <a:pt x="564998" y="2343149"/>
                </a:cubicBezTo>
                <a:cubicBezTo>
                  <a:pt x="567855" y="2345054"/>
                  <a:pt x="568808" y="2346007"/>
                  <a:pt x="571665" y="2347912"/>
                </a:cubicBezTo>
                <a:cubicBezTo>
                  <a:pt x="562140" y="2347912"/>
                  <a:pt x="554520" y="2348864"/>
                  <a:pt x="544995" y="2348864"/>
                </a:cubicBezTo>
                <a:cubicBezTo>
                  <a:pt x="539280" y="2345054"/>
                  <a:pt x="533565" y="2341244"/>
                  <a:pt x="527850" y="2337434"/>
                </a:cubicBezTo>
                <a:cubicBezTo>
                  <a:pt x="522135" y="2333624"/>
                  <a:pt x="517373" y="2328862"/>
                  <a:pt x="511658" y="2325052"/>
                </a:cubicBezTo>
                <a:cubicBezTo>
                  <a:pt x="498323" y="2313622"/>
                  <a:pt x="484035" y="2303144"/>
                  <a:pt x="471653" y="2291714"/>
                </a:cubicBezTo>
                <a:cubicBezTo>
                  <a:pt x="459270" y="2280284"/>
                  <a:pt x="446888" y="2268854"/>
                  <a:pt x="434505" y="2258377"/>
                </a:cubicBezTo>
                <a:cubicBezTo>
                  <a:pt x="422123" y="2246947"/>
                  <a:pt x="411645" y="2235517"/>
                  <a:pt x="400215" y="2225039"/>
                </a:cubicBezTo>
                <a:cubicBezTo>
                  <a:pt x="394500" y="2219324"/>
                  <a:pt x="388785" y="2213609"/>
                  <a:pt x="384023" y="2208847"/>
                </a:cubicBezTo>
                <a:cubicBezTo>
                  <a:pt x="379260" y="2203132"/>
                  <a:pt x="373545" y="2197417"/>
                  <a:pt x="368783" y="2191702"/>
                </a:cubicBezTo>
                <a:cubicBezTo>
                  <a:pt x="369735" y="2189797"/>
                  <a:pt x="379260" y="2195512"/>
                  <a:pt x="374498" y="2184082"/>
                </a:cubicBezTo>
                <a:cubicBezTo>
                  <a:pt x="381165" y="2189797"/>
                  <a:pt x="387833" y="2195512"/>
                  <a:pt x="393548" y="2201227"/>
                </a:cubicBezTo>
                <a:cubicBezTo>
                  <a:pt x="401168" y="2206942"/>
                  <a:pt x="407835" y="2212657"/>
                  <a:pt x="414503" y="2217419"/>
                </a:cubicBezTo>
                <a:cubicBezTo>
                  <a:pt x="423075" y="2226944"/>
                  <a:pt x="431648" y="2235517"/>
                  <a:pt x="440220" y="2245042"/>
                </a:cubicBezTo>
                <a:lnTo>
                  <a:pt x="442406" y="2246917"/>
                </a:lnTo>
                <a:lnTo>
                  <a:pt x="414503" y="2217419"/>
                </a:lnTo>
                <a:cubicBezTo>
                  <a:pt x="407835" y="2211704"/>
                  <a:pt x="401168" y="2206942"/>
                  <a:pt x="394500" y="2201227"/>
                </a:cubicBezTo>
                <a:cubicBezTo>
                  <a:pt x="387833" y="2195512"/>
                  <a:pt x="382118" y="2189797"/>
                  <a:pt x="375450" y="2184082"/>
                </a:cubicBezTo>
                <a:cubicBezTo>
                  <a:pt x="368783" y="2175509"/>
                  <a:pt x="361163" y="2166937"/>
                  <a:pt x="354495" y="2158364"/>
                </a:cubicBezTo>
                <a:cubicBezTo>
                  <a:pt x="347828" y="2149792"/>
                  <a:pt x="341160" y="2140267"/>
                  <a:pt x="334493" y="2131694"/>
                </a:cubicBezTo>
                <a:close/>
                <a:moveTo>
                  <a:pt x="2432850" y="1980247"/>
                </a:moveTo>
                <a:lnTo>
                  <a:pt x="2432367" y="1980454"/>
                </a:lnTo>
                <a:lnTo>
                  <a:pt x="2421964" y="2005422"/>
                </a:lnTo>
                <a:close/>
                <a:moveTo>
                  <a:pt x="2422850" y="1860918"/>
                </a:moveTo>
                <a:lnTo>
                  <a:pt x="2397608" y="1897379"/>
                </a:lnTo>
                <a:cubicBezTo>
                  <a:pt x="2392845" y="1904999"/>
                  <a:pt x="2389035" y="1912619"/>
                  <a:pt x="2385225" y="1920239"/>
                </a:cubicBezTo>
                <a:cubicBezTo>
                  <a:pt x="2380463" y="1927859"/>
                  <a:pt x="2376653" y="1934527"/>
                  <a:pt x="2372843" y="1941194"/>
                </a:cubicBezTo>
                <a:cubicBezTo>
                  <a:pt x="2363318" y="1954529"/>
                  <a:pt x="2353793" y="1967864"/>
                  <a:pt x="2343315" y="1980247"/>
                </a:cubicBezTo>
                <a:cubicBezTo>
                  <a:pt x="2334743" y="1993582"/>
                  <a:pt x="2327123" y="2005964"/>
                  <a:pt x="2317598" y="2019299"/>
                </a:cubicBezTo>
                <a:cubicBezTo>
                  <a:pt x="2309978" y="2029777"/>
                  <a:pt x="2302358" y="2040254"/>
                  <a:pt x="2294738" y="2050732"/>
                </a:cubicBezTo>
                <a:lnTo>
                  <a:pt x="2292832" y="2051897"/>
                </a:lnTo>
                <a:lnTo>
                  <a:pt x="2291272" y="2054208"/>
                </a:lnTo>
                <a:lnTo>
                  <a:pt x="2293785" y="2052637"/>
                </a:lnTo>
                <a:cubicBezTo>
                  <a:pt x="2301405" y="2042160"/>
                  <a:pt x="2309025" y="2031682"/>
                  <a:pt x="2316645" y="2021205"/>
                </a:cubicBezTo>
                <a:cubicBezTo>
                  <a:pt x="2325218" y="2007870"/>
                  <a:pt x="2333790" y="1995487"/>
                  <a:pt x="2342363" y="1982152"/>
                </a:cubicBezTo>
                <a:cubicBezTo>
                  <a:pt x="2352840" y="1969770"/>
                  <a:pt x="2362365" y="1956435"/>
                  <a:pt x="2371890" y="1943100"/>
                </a:cubicBezTo>
                <a:cubicBezTo>
                  <a:pt x="2375700" y="1936432"/>
                  <a:pt x="2380463" y="1929765"/>
                  <a:pt x="2384273" y="1922145"/>
                </a:cubicBezTo>
                <a:cubicBezTo>
                  <a:pt x="2388083" y="1914525"/>
                  <a:pt x="2392845" y="1906905"/>
                  <a:pt x="2396655" y="1899285"/>
                </a:cubicBezTo>
                <a:cubicBezTo>
                  <a:pt x="2405228" y="1884045"/>
                  <a:pt x="2414753" y="1870710"/>
                  <a:pt x="2422373" y="1862137"/>
                </a:cubicBezTo>
                <a:close/>
                <a:moveTo>
                  <a:pt x="2521433" y="1847850"/>
                </a:moveTo>
                <a:cubicBezTo>
                  <a:pt x="2518575" y="1860232"/>
                  <a:pt x="2514765" y="1871662"/>
                  <a:pt x="2509050" y="1884997"/>
                </a:cubicBezTo>
                <a:cubicBezTo>
                  <a:pt x="2503335" y="1897380"/>
                  <a:pt x="2496668" y="1910715"/>
                  <a:pt x="2487143" y="1925002"/>
                </a:cubicBezTo>
                <a:cubicBezTo>
                  <a:pt x="2479523" y="1940242"/>
                  <a:pt x="2471903" y="1954530"/>
                  <a:pt x="2465235" y="1965960"/>
                </a:cubicBezTo>
                <a:cubicBezTo>
                  <a:pt x="2457615" y="1977390"/>
                  <a:pt x="2450948" y="1985962"/>
                  <a:pt x="2445233" y="1991677"/>
                </a:cubicBezTo>
                <a:lnTo>
                  <a:pt x="2458568" y="1965007"/>
                </a:lnTo>
                <a:cubicBezTo>
                  <a:pt x="2461425" y="1956435"/>
                  <a:pt x="2466188" y="1947862"/>
                  <a:pt x="2469998" y="1938337"/>
                </a:cubicBezTo>
                <a:cubicBezTo>
                  <a:pt x="2473808" y="1932622"/>
                  <a:pt x="2475713" y="1928812"/>
                  <a:pt x="2478570" y="1924050"/>
                </a:cubicBezTo>
                <a:cubicBezTo>
                  <a:pt x="2482380" y="1917382"/>
                  <a:pt x="2486190" y="1911667"/>
                  <a:pt x="2490000" y="1905000"/>
                </a:cubicBezTo>
                <a:cubicBezTo>
                  <a:pt x="2493810" y="1898332"/>
                  <a:pt x="2496668" y="1892617"/>
                  <a:pt x="2500478" y="1885950"/>
                </a:cubicBezTo>
                <a:cubicBezTo>
                  <a:pt x="2507145" y="1873567"/>
                  <a:pt x="2514765" y="1861185"/>
                  <a:pt x="2521433" y="1847850"/>
                </a:cubicBezTo>
                <a:close/>
                <a:moveTo>
                  <a:pt x="2459780" y="1766202"/>
                </a:moveTo>
                <a:lnTo>
                  <a:pt x="2436660" y="1806892"/>
                </a:lnTo>
                <a:lnTo>
                  <a:pt x="2436235" y="1807870"/>
                </a:lnTo>
                <a:lnTo>
                  <a:pt x="2459520" y="1766887"/>
                </a:lnTo>
                <a:close/>
                <a:moveTo>
                  <a:pt x="2472460" y="1674043"/>
                </a:moveTo>
                <a:lnTo>
                  <a:pt x="2444672" y="1749965"/>
                </a:lnTo>
                <a:cubicBezTo>
                  <a:pt x="2427321" y="1790989"/>
                  <a:pt x="2407787" y="1830865"/>
                  <a:pt x="2386218" y="1869449"/>
                </a:cubicBezTo>
                <a:lnTo>
                  <a:pt x="2377660" y="1882980"/>
                </a:lnTo>
                <a:lnTo>
                  <a:pt x="2377605" y="1883092"/>
                </a:lnTo>
                <a:cubicBezTo>
                  <a:pt x="2373795" y="1892617"/>
                  <a:pt x="2366175" y="1905000"/>
                  <a:pt x="2357602" y="1917382"/>
                </a:cubicBezTo>
                <a:cubicBezTo>
                  <a:pt x="2349030" y="1929765"/>
                  <a:pt x="2341410" y="1943100"/>
                  <a:pt x="2337600" y="1954530"/>
                </a:cubicBezTo>
                <a:cubicBezTo>
                  <a:pt x="2330932" y="1963102"/>
                  <a:pt x="2322360" y="1972627"/>
                  <a:pt x="2314740" y="1983105"/>
                </a:cubicBezTo>
                <a:cubicBezTo>
                  <a:pt x="2307120" y="1993582"/>
                  <a:pt x="2300452" y="2005012"/>
                  <a:pt x="2295690" y="2015490"/>
                </a:cubicBezTo>
                <a:cubicBezTo>
                  <a:pt x="2268067" y="2053590"/>
                  <a:pt x="2223300" y="2102167"/>
                  <a:pt x="2183295" y="2142172"/>
                </a:cubicBezTo>
                <a:cubicBezTo>
                  <a:pt x="2170912" y="2152650"/>
                  <a:pt x="2158530" y="2163127"/>
                  <a:pt x="2146147" y="2173605"/>
                </a:cubicBezTo>
                <a:lnTo>
                  <a:pt x="2142583" y="2176315"/>
                </a:lnTo>
                <a:lnTo>
                  <a:pt x="2141046" y="2177871"/>
                </a:lnTo>
                <a:lnTo>
                  <a:pt x="2125512" y="2190534"/>
                </a:lnTo>
                <a:lnTo>
                  <a:pt x="2112810" y="2205037"/>
                </a:lnTo>
                <a:cubicBezTo>
                  <a:pt x="2097570" y="2217420"/>
                  <a:pt x="2082330" y="2228850"/>
                  <a:pt x="2066137" y="2240280"/>
                </a:cubicBezTo>
                <a:lnTo>
                  <a:pt x="2058824" y="2244900"/>
                </a:lnTo>
                <a:lnTo>
                  <a:pt x="2038960" y="2261093"/>
                </a:lnTo>
                <a:lnTo>
                  <a:pt x="2036092" y="2262956"/>
                </a:lnTo>
                <a:lnTo>
                  <a:pt x="2031847" y="2266950"/>
                </a:lnTo>
                <a:cubicBezTo>
                  <a:pt x="2019465" y="2275522"/>
                  <a:pt x="2007082" y="2284095"/>
                  <a:pt x="1994700" y="2291715"/>
                </a:cubicBezTo>
                <a:cubicBezTo>
                  <a:pt x="1982317" y="2299335"/>
                  <a:pt x="1969935" y="2306955"/>
                  <a:pt x="1957552" y="2314575"/>
                </a:cubicBezTo>
                <a:lnTo>
                  <a:pt x="1953300" y="2316730"/>
                </a:lnTo>
                <a:lnTo>
                  <a:pt x="1928148" y="2333067"/>
                </a:lnTo>
                <a:lnTo>
                  <a:pt x="1920351" y="2337000"/>
                </a:lnTo>
                <a:lnTo>
                  <a:pt x="1912785" y="2342197"/>
                </a:lnTo>
                <a:cubicBezTo>
                  <a:pt x="1905165" y="2346960"/>
                  <a:pt x="1896592" y="2351722"/>
                  <a:pt x="1887067" y="2356485"/>
                </a:cubicBezTo>
                <a:lnTo>
                  <a:pt x="1863038" y="2365909"/>
                </a:lnTo>
                <a:lnTo>
                  <a:pt x="1809483" y="2392922"/>
                </a:lnTo>
                <a:cubicBezTo>
                  <a:pt x="1768715" y="2410756"/>
                  <a:pt x="1726785" y="2426426"/>
                  <a:pt x="1683836" y="2439784"/>
                </a:cubicBezTo>
                <a:lnTo>
                  <a:pt x="1596280" y="2462297"/>
                </a:lnTo>
                <a:lnTo>
                  <a:pt x="1667040" y="2448877"/>
                </a:lnTo>
                <a:cubicBezTo>
                  <a:pt x="1671802" y="2447924"/>
                  <a:pt x="1675612" y="2446972"/>
                  <a:pt x="1680375" y="2446019"/>
                </a:cubicBezTo>
                <a:cubicBezTo>
                  <a:pt x="1690852" y="2437447"/>
                  <a:pt x="1711807" y="2432684"/>
                  <a:pt x="1723237" y="2430779"/>
                </a:cubicBezTo>
                <a:cubicBezTo>
                  <a:pt x="1732762" y="2427922"/>
                  <a:pt x="1742287" y="2425064"/>
                  <a:pt x="1749907" y="2422207"/>
                </a:cubicBezTo>
                <a:cubicBezTo>
                  <a:pt x="1761337" y="2411729"/>
                  <a:pt x="1783245" y="2406014"/>
                  <a:pt x="1792770" y="2400299"/>
                </a:cubicBezTo>
                <a:cubicBezTo>
                  <a:pt x="1808962" y="2394584"/>
                  <a:pt x="1825155" y="2388869"/>
                  <a:pt x="1841347" y="2383154"/>
                </a:cubicBezTo>
                <a:lnTo>
                  <a:pt x="1872470" y="2370949"/>
                </a:lnTo>
                <a:lnTo>
                  <a:pt x="1886115" y="2363152"/>
                </a:lnTo>
                <a:lnTo>
                  <a:pt x="1898496" y="2359343"/>
                </a:lnTo>
                <a:lnTo>
                  <a:pt x="1915642" y="2349817"/>
                </a:lnTo>
                <a:lnTo>
                  <a:pt x="1920147" y="2346686"/>
                </a:lnTo>
                <a:lnTo>
                  <a:pt x="1931835" y="2335530"/>
                </a:lnTo>
                <a:cubicBezTo>
                  <a:pt x="1939455" y="2330767"/>
                  <a:pt x="1948980" y="2325052"/>
                  <a:pt x="1957552" y="2320290"/>
                </a:cubicBezTo>
                <a:lnTo>
                  <a:pt x="1986810" y="2305948"/>
                </a:lnTo>
                <a:lnTo>
                  <a:pt x="1997557" y="2299334"/>
                </a:lnTo>
                <a:cubicBezTo>
                  <a:pt x="2009940" y="2291714"/>
                  <a:pt x="2022322" y="2283142"/>
                  <a:pt x="2034705" y="2274569"/>
                </a:cubicBezTo>
                <a:cubicBezTo>
                  <a:pt x="2037562" y="2268854"/>
                  <a:pt x="2044230" y="2264092"/>
                  <a:pt x="2050897" y="2259329"/>
                </a:cubicBezTo>
                <a:cubicBezTo>
                  <a:pt x="2057565" y="2254567"/>
                  <a:pt x="2064232" y="2249804"/>
                  <a:pt x="2068995" y="2247899"/>
                </a:cubicBezTo>
                <a:cubicBezTo>
                  <a:pt x="2084235" y="2236469"/>
                  <a:pt x="2100427" y="2225039"/>
                  <a:pt x="2115667" y="2212657"/>
                </a:cubicBezTo>
                <a:cubicBezTo>
                  <a:pt x="2121382" y="2199322"/>
                  <a:pt x="2139480" y="2187892"/>
                  <a:pt x="2149005" y="2181224"/>
                </a:cubicBezTo>
                <a:cubicBezTo>
                  <a:pt x="2161387" y="2170747"/>
                  <a:pt x="2173770" y="2160269"/>
                  <a:pt x="2186152" y="2149792"/>
                </a:cubicBezTo>
                <a:cubicBezTo>
                  <a:pt x="2226157" y="2109787"/>
                  <a:pt x="2270925" y="2061209"/>
                  <a:pt x="2298547" y="2023109"/>
                </a:cubicBezTo>
                <a:lnTo>
                  <a:pt x="2314015" y="1996814"/>
                </a:lnTo>
                <a:lnTo>
                  <a:pt x="2314740" y="1994534"/>
                </a:lnTo>
                <a:cubicBezTo>
                  <a:pt x="2322360" y="1983104"/>
                  <a:pt x="2331885" y="1969769"/>
                  <a:pt x="2339505" y="1956434"/>
                </a:cubicBezTo>
                <a:cubicBezTo>
                  <a:pt x="2342363" y="1952624"/>
                  <a:pt x="2344268" y="1948814"/>
                  <a:pt x="2347125" y="1945004"/>
                </a:cubicBezTo>
                <a:lnTo>
                  <a:pt x="2357257" y="1930951"/>
                </a:lnTo>
                <a:lnTo>
                  <a:pt x="2360460" y="1925002"/>
                </a:lnTo>
                <a:cubicBezTo>
                  <a:pt x="2369032" y="1912619"/>
                  <a:pt x="2375700" y="1900237"/>
                  <a:pt x="2380462" y="1890712"/>
                </a:cubicBezTo>
                <a:cubicBezTo>
                  <a:pt x="2395702" y="1864042"/>
                  <a:pt x="2407132" y="1837372"/>
                  <a:pt x="2419515" y="1809749"/>
                </a:cubicBezTo>
                <a:cubicBezTo>
                  <a:pt x="2430945" y="1782127"/>
                  <a:pt x="2443327" y="1754504"/>
                  <a:pt x="2457615" y="1723072"/>
                </a:cubicBezTo>
                <a:cubicBezTo>
                  <a:pt x="2459044" y="1714500"/>
                  <a:pt x="2464759" y="1699974"/>
                  <a:pt x="2468807" y="1687829"/>
                </a:cubicBezTo>
                <a:close/>
                <a:moveTo>
                  <a:pt x="2576677" y="1589722"/>
                </a:moveTo>
                <a:lnTo>
                  <a:pt x="2573820" y="1591627"/>
                </a:lnTo>
                <a:lnTo>
                  <a:pt x="2573820" y="1591627"/>
                </a:lnTo>
                <a:close/>
                <a:moveTo>
                  <a:pt x="2585674" y="1533271"/>
                </a:moveTo>
                <a:lnTo>
                  <a:pt x="2585332" y="1534956"/>
                </a:lnTo>
                <a:lnTo>
                  <a:pt x="2588107" y="1538287"/>
                </a:lnTo>
                <a:cubicBezTo>
                  <a:pt x="2590965" y="1541145"/>
                  <a:pt x="2593822" y="1544955"/>
                  <a:pt x="2596680" y="1547812"/>
                </a:cubicBezTo>
                <a:cubicBezTo>
                  <a:pt x="2598585" y="1545907"/>
                  <a:pt x="2600490" y="1544002"/>
                  <a:pt x="2602395" y="1544002"/>
                </a:cubicBezTo>
                <a:lnTo>
                  <a:pt x="2602539" y="1543271"/>
                </a:lnTo>
                <a:lnTo>
                  <a:pt x="2598585" y="1545907"/>
                </a:lnTo>
                <a:cubicBezTo>
                  <a:pt x="2594775" y="1544002"/>
                  <a:pt x="2591918" y="1540192"/>
                  <a:pt x="2589060" y="1537334"/>
                </a:cubicBezTo>
                <a:close/>
                <a:moveTo>
                  <a:pt x="2577184" y="1425070"/>
                </a:moveTo>
                <a:lnTo>
                  <a:pt x="2576519" y="1425107"/>
                </a:lnTo>
                <a:lnTo>
                  <a:pt x="2575314" y="1425174"/>
                </a:lnTo>
                <a:lnTo>
                  <a:pt x="2575725" y="1429702"/>
                </a:lnTo>
                <a:cubicBezTo>
                  <a:pt x="2575725" y="1438275"/>
                  <a:pt x="2575725" y="1444942"/>
                  <a:pt x="2574773" y="1453515"/>
                </a:cubicBezTo>
                <a:cubicBezTo>
                  <a:pt x="2573820" y="1458277"/>
                  <a:pt x="2572868" y="1462087"/>
                  <a:pt x="2570963" y="1467802"/>
                </a:cubicBezTo>
                <a:cubicBezTo>
                  <a:pt x="2563343" y="1480185"/>
                  <a:pt x="2555723" y="1492567"/>
                  <a:pt x="2548103" y="1503997"/>
                </a:cubicBezTo>
                <a:cubicBezTo>
                  <a:pt x="2546198" y="1515427"/>
                  <a:pt x="2545245" y="1524952"/>
                  <a:pt x="2542388" y="1535430"/>
                </a:cubicBezTo>
                <a:lnTo>
                  <a:pt x="2536673" y="1545907"/>
                </a:lnTo>
                <a:cubicBezTo>
                  <a:pt x="2533815" y="1561147"/>
                  <a:pt x="2530958" y="1575435"/>
                  <a:pt x="2527148" y="1591627"/>
                </a:cubicBezTo>
                <a:cubicBezTo>
                  <a:pt x="2523338" y="1604010"/>
                  <a:pt x="2520480" y="1615440"/>
                  <a:pt x="2516670" y="1627822"/>
                </a:cubicBezTo>
                <a:cubicBezTo>
                  <a:pt x="2512860" y="1640205"/>
                  <a:pt x="2510003" y="1651635"/>
                  <a:pt x="2505240" y="1663065"/>
                </a:cubicBezTo>
                <a:cubicBezTo>
                  <a:pt x="2503335" y="1672590"/>
                  <a:pt x="2501430" y="1681162"/>
                  <a:pt x="2498573" y="1690687"/>
                </a:cubicBezTo>
                <a:cubicBezTo>
                  <a:pt x="2496668" y="1700212"/>
                  <a:pt x="2494763" y="1709737"/>
                  <a:pt x="2490953" y="1719262"/>
                </a:cubicBezTo>
                <a:lnTo>
                  <a:pt x="2497030" y="1709810"/>
                </a:lnTo>
                <a:lnTo>
                  <a:pt x="2502383" y="1689734"/>
                </a:lnTo>
                <a:cubicBezTo>
                  <a:pt x="2503335" y="1679257"/>
                  <a:pt x="2505240" y="1670684"/>
                  <a:pt x="2507145" y="1661159"/>
                </a:cubicBezTo>
                <a:cubicBezTo>
                  <a:pt x="2510955" y="1649729"/>
                  <a:pt x="2514765" y="1637347"/>
                  <a:pt x="2518575" y="1625917"/>
                </a:cubicBezTo>
                <a:cubicBezTo>
                  <a:pt x="2522385" y="1613534"/>
                  <a:pt x="2525243" y="1602104"/>
                  <a:pt x="2529053" y="1589722"/>
                </a:cubicBezTo>
                <a:cubicBezTo>
                  <a:pt x="2532863" y="1574482"/>
                  <a:pt x="2534768" y="1560194"/>
                  <a:pt x="2538578" y="1544002"/>
                </a:cubicBezTo>
                <a:lnTo>
                  <a:pt x="2544293" y="1533524"/>
                </a:lnTo>
                <a:cubicBezTo>
                  <a:pt x="2547150" y="1523047"/>
                  <a:pt x="2548103" y="1513522"/>
                  <a:pt x="2550008" y="1502092"/>
                </a:cubicBezTo>
                <a:cubicBezTo>
                  <a:pt x="2557628" y="1489709"/>
                  <a:pt x="2565248" y="1478279"/>
                  <a:pt x="2572868" y="1465897"/>
                </a:cubicBezTo>
                <a:cubicBezTo>
                  <a:pt x="2568105" y="1490662"/>
                  <a:pt x="2563343" y="1514474"/>
                  <a:pt x="2557628" y="1539239"/>
                </a:cubicBezTo>
                <a:cubicBezTo>
                  <a:pt x="2555723" y="1562099"/>
                  <a:pt x="2542388" y="1593532"/>
                  <a:pt x="2546198" y="1600199"/>
                </a:cubicBezTo>
                <a:cubicBezTo>
                  <a:pt x="2537625" y="1626869"/>
                  <a:pt x="2530005" y="1652587"/>
                  <a:pt x="2520480" y="1678304"/>
                </a:cubicBezTo>
                <a:lnTo>
                  <a:pt x="2515393" y="1686218"/>
                </a:lnTo>
                <a:lnTo>
                  <a:pt x="2513218" y="1698069"/>
                </a:lnTo>
                <a:cubicBezTo>
                  <a:pt x="2512146" y="1704261"/>
                  <a:pt x="2510479" y="1710690"/>
                  <a:pt x="2506193" y="1718310"/>
                </a:cubicBezTo>
                <a:cubicBezTo>
                  <a:pt x="2492858" y="1737360"/>
                  <a:pt x="2486190" y="1756410"/>
                  <a:pt x="2479523" y="1776412"/>
                </a:cubicBezTo>
                <a:cubicBezTo>
                  <a:pt x="2475713" y="1785937"/>
                  <a:pt x="2471903" y="1796415"/>
                  <a:pt x="2467140" y="1806892"/>
                </a:cubicBezTo>
                <a:cubicBezTo>
                  <a:pt x="2465235" y="1812607"/>
                  <a:pt x="2462378" y="1817370"/>
                  <a:pt x="2459520" y="1823085"/>
                </a:cubicBezTo>
                <a:cubicBezTo>
                  <a:pt x="2456663" y="1828800"/>
                  <a:pt x="2453805" y="1834515"/>
                  <a:pt x="2449995" y="1840230"/>
                </a:cubicBezTo>
                <a:cubicBezTo>
                  <a:pt x="2441423" y="1855470"/>
                  <a:pt x="2432850" y="1871662"/>
                  <a:pt x="2424278" y="1885950"/>
                </a:cubicBezTo>
                <a:cubicBezTo>
                  <a:pt x="2417610" y="1903095"/>
                  <a:pt x="2406180" y="1914525"/>
                  <a:pt x="2396655" y="1930717"/>
                </a:cubicBezTo>
                <a:cubicBezTo>
                  <a:pt x="2389035" y="1948815"/>
                  <a:pt x="2375700" y="1970722"/>
                  <a:pt x="2361413" y="1990725"/>
                </a:cubicBezTo>
                <a:cubicBezTo>
                  <a:pt x="2347125" y="2010727"/>
                  <a:pt x="2332838" y="2031682"/>
                  <a:pt x="2322360" y="2049780"/>
                </a:cubicBezTo>
                <a:cubicBezTo>
                  <a:pt x="2313788" y="2061210"/>
                  <a:pt x="2305215" y="2072640"/>
                  <a:pt x="2296643" y="2083117"/>
                </a:cubicBezTo>
                <a:cubicBezTo>
                  <a:pt x="2287118" y="2093595"/>
                  <a:pt x="2278545" y="2104072"/>
                  <a:pt x="2269020" y="2115502"/>
                </a:cubicBezTo>
                <a:cubicBezTo>
                  <a:pt x="2266163" y="2120265"/>
                  <a:pt x="2262353" y="2124075"/>
                  <a:pt x="2259495" y="2128837"/>
                </a:cubicBezTo>
                <a:cubicBezTo>
                  <a:pt x="2255685" y="2133600"/>
                  <a:pt x="2252828" y="2137410"/>
                  <a:pt x="2249018" y="2142172"/>
                </a:cubicBezTo>
                <a:cubicBezTo>
                  <a:pt x="2243303" y="2146935"/>
                  <a:pt x="2237588" y="2151697"/>
                  <a:pt x="2232825" y="2155507"/>
                </a:cubicBezTo>
                <a:lnTo>
                  <a:pt x="2206342" y="2184829"/>
                </a:lnTo>
                <a:lnTo>
                  <a:pt x="2207107" y="2187892"/>
                </a:lnTo>
                <a:cubicBezTo>
                  <a:pt x="2195677" y="2200275"/>
                  <a:pt x="2188057" y="2208847"/>
                  <a:pt x="2179485" y="2216467"/>
                </a:cubicBezTo>
                <a:cubicBezTo>
                  <a:pt x="2169960" y="2223135"/>
                  <a:pt x="2159482" y="2229802"/>
                  <a:pt x="2149957" y="2237422"/>
                </a:cubicBezTo>
                <a:lnTo>
                  <a:pt x="2126145" y="2256472"/>
                </a:lnTo>
                <a:lnTo>
                  <a:pt x="2103587" y="2272957"/>
                </a:lnTo>
                <a:lnTo>
                  <a:pt x="2107095" y="2272665"/>
                </a:lnTo>
                <a:lnTo>
                  <a:pt x="2131860" y="2254567"/>
                </a:lnTo>
                <a:lnTo>
                  <a:pt x="2155673" y="2235517"/>
                </a:lnTo>
                <a:cubicBezTo>
                  <a:pt x="2165198" y="2228850"/>
                  <a:pt x="2175675" y="2222182"/>
                  <a:pt x="2185200" y="2214562"/>
                </a:cubicBezTo>
                <a:cubicBezTo>
                  <a:pt x="2192820" y="2206942"/>
                  <a:pt x="2201393" y="2198370"/>
                  <a:pt x="2212823" y="2185987"/>
                </a:cubicBezTo>
                <a:cubicBezTo>
                  <a:pt x="2212823" y="2185035"/>
                  <a:pt x="2212823" y="2184082"/>
                  <a:pt x="2211870" y="2182177"/>
                </a:cubicBezTo>
                <a:cubicBezTo>
                  <a:pt x="2221395" y="2172652"/>
                  <a:pt x="2229968" y="2163127"/>
                  <a:pt x="2238540" y="2152650"/>
                </a:cubicBezTo>
                <a:cubicBezTo>
                  <a:pt x="2243303" y="2148840"/>
                  <a:pt x="2249018" y="2144077"/>
                  <a:pt x="2254733" y="2139315"/>
                </a:cubicBezTo>
                <a:cubicBezTo>
                  <a:pt x="2257590" y="2135505"/>
                  <a:pt x="2261400" y="2130742"/>
                  <a:pt x="2265210" y="2125980"/>
                </a:cubicBezTo>
                <a:cubicBezTo>
                  <a:pt x="2268068" y="2121217"/>
                  <a:pt x="2271878" y="2116455"/>
                  <a:pt x="2274735" y="2112645"/>
                </a:cubicBezTo>
                <a:cubicBezTo>
                  <a:pt x="2284260" y="2102167"/>
                  <a:pt x="2292833" y="2090737"/>
                  <a:pt x="2302358" y="2080260"/>
                </a:cubicBezTo>
                <a:cubicBezTo>
                  <a:pt x="2310930" y="2069782"/>
                  <a:pt x="2319503" y="2058352"/>
                  <a:pt x="2328075" y="2046922"/>
                </a:cubicBezTo>
                <a:cubicBezTo>
                  <a:pt x="2338553" y="2028825"/>
                  <a:pt x="2352840" y="2007870"/>
                  <a:pt x="2367128" y="1987867"/>
                </a:cubicBezTo>
                <a:cubicBezTo>
                  <a:pt x="2381415" y="1966912"/>
                  <a:pt x="2394750" y="1945957"/>
                  <a:pt x="2402370" y="1927860"/>
                </a:cubicBezTo>
                <a:cubicBezTo>
                  <a:pt x="2411895" y="1911667"/>
                  <a:pt x="2423325" y="1900237"/>
                  <a:pt x="2429993" y="1883092"/>
                </a:cubicBezTo>
                <a:cubicBezTo>
                  <a:pt x="2438565" y="1868805"/>
                  <a:pt x="2447138" y="1851660"/>
                  <a:pt x="2455710" y="1837372"/>
                </a:cubicBezTo>
                <a:cubicBezTo>
                  <a:pt x="2459520" y="1831657"/>
                  <a:pt x="2462378" y="1825942"/>
                  <a:pt x="2465235" y="1820227"/>
                </a:cubicBezTo>
                <a:cubicBezTo>
                  <a:pt x="2468093" y="1814512"/>
                  <a:pt x="2469998" y="1808797"/>
                  <a:pt x="2472855" y="1804035"/>
                </a:cubicBezTo>
                <a:cubicBezTo>
                  <a:pt x="2477618" y="1793557"/>
                  <a:pt x="2481428" y="1783080"/>
                  <a:pt x="2485238" y="1773555"/>
                </a:cubicBezTo>
                <a:cubicBezTo>
                  <a:pt x="2492858" y="1753552"/>
                  <a:pt x="2499525" y="1734502"/>
                  <a:pt x="2511908" y="1715452"/>
                </a:cubicBezTo>
                <a:cubicBezTo>
                  <a:pt x="2520480" y="1700212"/>
                  <a:pt x="2518575" y="1688782"/>
                  <a:pt x="2522385" y="1676400"/>
                </a:cubicBezTo>
                <a:cubicBezTo>
                  <a:pt x="2532863" y="1650682"/>
                  <a:pt x="2539530" y="1624965"/>
                  <a:pt x="2548103" y="1598295"/>
                </a:cubicBezTo>
                <a:cubicBezTo>
                  <a:pt x="2544293" y="1590675"/>
                  <a:pt x="2557628" y="1560195"/>
                  <a:pt x="2559533" y="1537335"/>
                </a:cubicBezTo>
                <a:cubicBezTo>
                  <a:pt x="2565248" y="1513522"/>
                  <a:pt x="2570010" y="1488757"/>
                  <a:pt x="2574773" y="1463992"/>
                </a:cubicBezTo>
                <a:lnTo>
                  <a:pt x="2578209" y="1451109"/>
                </a:lnTo>
                <a:lnTo>
                  <a:pt x="2575725" y="1450657"/>
                </a:lnTo>
                <a:cubicBezTo>
                  <a:pt x="2576677" y="1443037"/>
                  <a:pt x="2576677" y="1436370"/>
                  <a:pt x="2576677" y="1426845"/>
                </a:cubicBezTo>
                <a:close/>
                <a:moveTo>
                  <a:pt x="2597632" y="1404937"/>
                </a:moveTo>
                <a:lnTo>
                  <a:pt x="2586541" y="1451152"/>
                </a:lnTo>
                <a:lnTo>
                  <a:pt x="2586542" y="1451152"/>
                </a:lnTo>
                <a:lnTo>
                  <a:pt x="2597633" y="1404938"/>
                </a:lnTo>
                <a:close/>
                <a:moveTo>
                  <a:pt x="2606205" y="1395412"/>
                </a:moveTo>
                <a:cubicBezTo>
                  <a:pt x="2604300" y="1399222"/>
                  <a:pt x="2602395" y="1402080"/>
                  <a:pt x="2600490" y="1407795"/>
                </a:cubicBezTo>
                <a:lnTo>
                  <a:pt x="2599181" y="1433750"/>
                </a:lnTo>
                <a:cubicBezTo>
                  <a:pt x="2599062" y="1441132"/>
                  <a:pt x="2599062" y="1448276"/>
                  <a:pt x="2598585" y="1458277"/>
                </a:cubicBezTo>
                <a:lnTo>
                  <a:pt x="2589060" y="1487586"/>
                </a:lnTo>
                <a:lnTo>
                  <a:pt x="2589060" y="1490934"/>
                </a:lnTo>
                <a:lnTo>
                  <a:pt x="2600490" y="1458277"/>
                </a:lnTo>
                <a:cubicBezTo>
                  <a:pt x="2601443" y="1438274"/>
                  <a:pt x="2600490" y="1429702"/>
                  <a:pt x="2602395" y="1407794"/>
                </a:cubicBezTo>
                <a:lnTo>
                  <a:pt x="2606836" y="1398173"/>
                </a:lnTo>
                <a:close/>
                <a:moveTo>
                  <a:pt x="2565247" y="1354454"/>
                </a:moveTo>
                <a:lnTo>
                  <a:pt x="2559006" y="1369207"/>
                </a:lnTo>
                <a:lnTo>
                  <a:pt x="2556675" y="1390650"/>
                </a:lnTo>
                <a:lnTo>
                  <a:pt x="2553670" y="1380633"/>
                </a:lnTo>
                <a:lnTo>
                  <a:pt x="2552571" y="1382047"/>
                </a:lnTo>
                <a:lnTo>
                  <a:pt x="2555723" y="1392555"/>
                </a:lnTo>
                <a:cubicBezTo>
                  <a:pt x="2554770" y="1397317"/>
                  <a:pt x="2554770" y="1402080"/>
                  <a:pt x="2553818" y="1407795"/>
                </a:cubicBezTo>
                <a:cubicBezTo>
                  <a:pt x="2555723" y="1410652"/>
                  <a:pt x="2556675" y="1415415"/>
                  <a:pt x="2557628" y="1420177"/>
                </a:cubicBezTo>
                <a:lnTo>
                  <a:pt x="2560581" y="1420013"/>
                </a:lnTo>
                <a:lnTo>
                  <a:pt x="2558580" y="1413509"/>
                </a:lnTo>
                <a:cubicBezTo>
                  <a:pt x="2559532" y="1407794"/>
                  <a:pt x="2559532" y="1403032"/>
                  <a:pt x="2560485" y="1398269"/>
                </a:cubicBezTo>
                <a:cubicBezTo>
                  <a:pt x="2562390" y="1384934"/>
                  <a:pt x="2563342" y="1369694"/>
                  <a:pt x="2565247" y="1354454"/>
                </a:cubicBezTo>
                <a:close/>
                <a:moveTo>
                  <a:pt x="2645258" y="1328737"/>
                </a:moveTo>
                <a:cubicBezTo>
                  <a:pt x="2646210" y="1329689"/>
                  <a:pt x="2646210" y="1329689"/>
                  <a:pt x="2647163" y="1329689"/>
                </a:cubicBezTo>
                <a:cubicBezTo>
                  <a:pt x="2647163" y="1345882"/>
                  <a:pt x="2646210" y="1359217"/>
                  <a:pt x="2646210" y="1369694"/>
                </a:cubicBezTo>
                <a:cubicBezTo>
                  <a:pt x="2646210" y="1380172"/>
                  <a:pt x="2647163" y="1388744"/>
                  <a:pt x="2647163" y="1397317"/>
                </a:cubicBezTo>
                <a:cubicBezTo>
                  <a:pt x="2648115" y="1413509"/>
                  <a:pt x="2647163" y="1425892"/>
                  <a:pt x="2644305" y="1447799"/>
                </a:cubicBezTo>
                <a:cubicBezTo>
                  <a:pt x="2645258" y="1453514"/>
                  <a:pt x="2643353" y="1463039"/>
                  <a:pt x="2641448" y="1476374"/>
                </a:cubicBezTo>
                <a:cubicBezTo>
                  <a:pt x="2638590" y="1488757"/>
                  <a:pt x="2635733" y="1503997"/>
                  <a:pt x="2632875" y="1518284"/>
                </a:cubicBezTo>
                <a:cubicBezTo>
                  <a:pt x="2631923" y="1529714"/>
                  <a:pt x="2631923" y="1542097"/>
                  <a:pt x="2630018" y="1553527"/>
                </a:cubicBezTo>
                <a:cubicBezTo>
                  <a:pt x="2623350" y="1574482"/>
                  <a:pt x="2622398" y="1591627"/>
                  <a:pt x="2615730" y="1618297"/>
                </a:cubicBezTo>
                <a:cubicBezTo>
                  <a:pt x="2610968" y="1637347"/>
                  <a:pt x="2607158" y="1656397"/>
                  <a:pt x="2602395" y="1674494"/>
                </a:cubicBezTo>
                <a:cubicBezTo>
                  <a:pt x="2590965" y="1685924"/>
                  <a:pt x="2591918" y="1668779"/>
                  <a:pt x="2578583" y="1684972"/>
                </a:cubicBezTo>
                <a:cubicBezTo>
                  <a:pt x="2578583" y="1684019"/>
                  <a:pt x="2579535" y="1680209"/>
                  <a:pt x="2580488" y="1679257"/>
                </a:cubicBezTo>
                <a:cubicBezTo>
                  <a:pt x="2581440" y="1664017"/>
                  <a:pt x="2577630" y="1661160"/>
                  <a:pt x="2584298" y="1639252"/>
                </a:cubicBezTo>
                <a:cubicBezTo>
                  <a:pt x="2589060" y="1625917"/>
                  <a:pt x="2594775" y="1611630"/>
                  <a:pt x="2598585" y="1597342"/>
                </a:cubicBezTo>
                <a:lnTo>
                  <a:pt x="2610015" y="1590675"/>
                </a:lnTo>
                <a:lnTo>
                  <a:pt x="2610015" y="1590674"/>
                </a:lnTo>
                <a:cubicBezTo>
                  <a:pt x="2618588" y="1552574"/>
                  <a:pt x="2615730" y="1544002"/>
                  <a:pt x="2622398" y="1518284"/>
                </a:cubicBezTo>
                <a:cubicBezTo>
                  <a:pt x="2624303" y="1506854"/>
                  <a:pt x="2627160" y="1495424"/>
                  <a:pt x="2629065" y="1483994"/>
                </a:cubicBezTo>
                <a:cubicBezTo>
                  <a:pt x="2630970" y="1472564"/>
                  <a:pt x="2632875" y="1460182"/>
                  <a:pt x="2634780" y="1448752"/>
                </a:cubicBezTo>
                <a:cubicBezTo>
                  <a:pt x="2636685" y="1437322"/>
                  <a:pt x="2637638" y="1425892"/>
                  <a:pt x="2639543" y="1415414"/>
                </a:cubicBezTo>
                <a:cubicBezTo>
                  <a:pt x="2640495" y="1404937"/>
                  <a:pt x="2641448" y="1394459"/>
                  <a:pt x="2641448" y="1383982"/>
                </a:cubicBezTo>
                <a:cubicBezTo>
                  <a:pt x="2640495" y="1376362"/>
                  <a:pt x="2641448" y="1366837"/>
                  <a:pt x="2642400" y="1357312"/>
                </a:cubicBezTo>
                <a:cubicBezTo>
                  <a:pt x="2643353" y="1352549"/>
                  <a:pt x="2643353" y="1347787"/>
                  <a:pt x="2644305" y="1343024"/>
                </a:cubicBezTo>
                <a:cubicBezTo>
                  <a:pt x="2644305" y="1338262"/>
                  <a:pt x="2645258" y="1333499"/>
                  <a:pt x="2645258" y="1328737"/>
                </a:cubicBezTo>
                <a:close/>
                <a:moveTo>
                  <a:pt x="134151" y="887095"/>
                </a:moveTo>
                <a:lnTo>
                  <a:pt x="134625" y="887332"/>
                </a:lnTo>
                <a:lnTo>
                  <a:pt x="134670" y="887199"/>
                </a:lnTo>
                <a:close/>
                <a:moveTo>
                  <a:pt x="191618" y="750570"/>
                </a:moveTo>
                <a:cubicBezTo>
                  <a:pt x="176378" y="775335"/>
                  <a:pt x="173520" y="782955"/>
                  <a:pt x="170663" y="789622"/>
                </a:cubicBezTo>
                <a:cubicBezTo>
                  <a:pt x="164948" y="795337"/>
                  <a:pt x="160185" y="801052"/>
                  <a:pt x="153518" y="803910"/>
                </a:cubicBezTo>
                <a:lnTo>
                  <a:pt x="153477" y="804822"/>
                </a:lnTo>
                <a:lnTo>
                  <a:pt x="151819" y="841286"/>
                </a:lnTo>
                <a:lnTo>
                  <a:pt x="151867" y="841199"/>
                </a:lnTo>
                <a:lnTo>
                  <a:pt x="153518" y="804862"/>
                </a:lnTo>
                <a:cubicBezTo>
                  <a:pt x="159233" y="801052"/>
                  <a:pt x="164948" y="795337"/>
                  <a:pt x="170663" y="790574"/>
                </a:cubicBezTo>
                <a:cubicBezTo>
                  <a:pt x="173520" y="783907"/>
                  <a:pt x="177330" y="776287"/>
                  <a:pt x="191618" y="751522"/>
                </a:cubicBezTo>
                <a:lnTo>
                  <a:pt x="192332" y="751998"/>
                </a:lnTo>
                <a:lnTo>
                  <a:pt x="192689" y="751284"/>
                </a:lnTo>
                <a:close/>
                <a:moveTo>
                  <a:pt x="203047" y="667702"/>
                </a:moveTo>
                <a:cubicBezTo>
                  <a:pt x="199237" y="670560"/>
                  <a:pt x="194475" y="673417"/>
                  <a:pt x="189712" y="677227"/>
                </a:cubicBezTo>
                <a:cubicBezTo>
                  <a:pt x="183045" y="689610"/>
                  <a:pt x="178282" y="700087"/>
                  <a:pt x="169710" y="719137"/>
                </a:cubicBezTo>
                <a:lnTo>
                  <a:pt x="174286" y="722798"/>
                </a:lnTo>
                <a:lnTo>
                  <a:pt x="174435" y="722155"/>
                </a:lnTo>
                <a:lnTo>
                  <a:pt x="170663" y="719137"/>
                </a:lnTo>
                <a:cubicBezTo>
                  <a:pt x="179235" y="700087"/>
                  <a:pt x="183998" y="689609"/>
                  <a:pt x="190665" y="677227"/>
                </a:cubicBezTo>
                <a:lnTo>
                  <a:pt x="202473" y="668793"/>
                </a:lnTo>
                <a:close/>
                <a:moveTo>
                  <a:pt x="276390" y="613410"/>
                </a:moveTo>
                <a:lnTo>
                  <a:pt x="275187" y="614373"/>
                </a:lnTo>
                <a:lnTo>
                  <a:pt x="270080" y="634008"/>
                </a:lnTo>
                <a:cubicBezTo>
                  <a:pt x="268770" y="638413"/>
                  <a:pt x="267818" y="641033"/>
                  <a:pt x="266865" y="643890"/>
                </a:cubicBezTo>
                <a:cubicBezTo>
                  <a:pt x="230670" y="692467"/>
                  <a:pt x="209715" y="757237"/>
                  <a:pt x="179235" y="803910"/>
                </a:cubicBezTo>
                <a:cubicBezTo>
                  <a:pt x="175425" y="816292"/>
                  <a:pt x="171615" y="829627"/>
                  <a:pt x="166852" y="842962"/>
                </a:cubicBezTo>
                <a:cubicBezTo>
                  <a:pt x="162090" y="856297"/>
                  <a:pt x="159232" y="869632"/>
                  <a:pt x="155422" y="882967"/>
                </a:cubicBezTo>
                <a:cubicBezTo>
                  <a:pt x="145897" y="911542"/>
                  <a:pt x="131610" y="942022"/>
                  <a:pt x="130657" y="966787"/>
                </a:cubicBezTo>
                <a:cubicBezTo>
                  <a:pt x="124942" y="985837"/>
                  <a:pt x="119227" y="1004887"/>
                  <a:pt x="114465" y="1023937"/>
                </a:cubicBezTo>
                <a:cubicBezTo>
                  <a:pt x="111607" y="1038225"/>
                  <a:pt x="109702" y="1052512"/>
                  <a:pt x="106845" y="1066800"/>
                </a:cubicBezTo>
                <a:lnTo>
                  <a:pt x="103035" y="1088707"/>
                </a:lnTo>
                <a:cubicBezTo>
                  <a:pt x="102082" y="1096327"/>
                  <a:pt x="101130" y="1102995"/>
                  <a:pt x="100177" y="1110615"/>
                </a:cubicBezTo>
                <a:cubicBezTo>
                  <a:pt x="97320" y="1130617"/>
                  <a:pt x="93510" y="1149667"/>
                  <a:pt x="91605" y="1169670"/>
                </a:cubicBezTo>
                <a:cubicBezTo>
                  <a:pt x="90652" y="1182052"/>
                  <a:pt x="89700" y="1192530"/>
                  <a:pt x="88747" y="1205865"/>
                </a:cubicBezTo>
                <a:cubicBezTo>
                  <a:pt x="89700" y="1215390"/>
                  <a:pt x="91605" y="1224915"/>
                  <a:pt x="93510" y="1243965"/>
                </a:cubicBezTo>
                <a:lnTo>
                  <a:pt x="95742" y="1223205"/>
                </a:lnTo>
                <a:lnTo>
                  <a:pt x="95415" y="1216342"/>
                </a:lnTo>
                <a:cubicBezTo>
                  <a:pt x="96367" y="1203007"/>
                  <a:pt x="98272" y="1188719"/>
                  <a:pt x="99225" y="1176337"/>
                </a:cubicBezTo>
                <a:cubicBezTo>
                  <a:pt x="101130" y="1156334"/>
                  <a:pt x="104940" y="1137284"/>
                  <a:pt x="107797" y="1117282"/>
                </a:cubicBezTo>
                <a:lnTo>
                  <a:pt x="114596" y="1109123"/>
                </a:lnTo>
                <a:lnTo>
                  <a:pt x="124469" y="1043051"/>
                </a:lnTo>
                <a:lnTo>
                  <a:pt x="123990" y="1031557"/>
                </a:lnTo>
                <a:lnTo>
                  <a:pt x="133400" y="1004580"/>
                </a:lnTo>
                <a:lnTo>
                  <a:pt x="138999" y="981931"/>
                </a:lnTo>
                <a:lnTo>
                  <a:pt x="137325" y="985837"/>
                </a:lnTo>
                <a:cubicBezTo>
                  <a:pt x="135420" y="984885"/>
                  <a:pt x="133515" y="983932"/>
                  <a:pt x="131610" y="983932"/>
                </a:cubicBezTo>
                <a:cubicBezTo>
                  <a:pt x="126847" y="996315"/>
                  <a:pt x="122085" y="1010602"/>
                  <a:pt x="117322" y="1024890"/>
                </a:cubicBezTo>
                <a:cubicBezTo>
                  <a:pt x="117322" y="1031557"/>
                  <a:pt x="117322" y="1039177"/>
                  <a:pt x="118275" y="1047750"/>
                </a:cubicBezTo>
                <a:cubicBezTo>
                  <a:pt x="115417" y="1062990"/>
                  <a:pt x="113512" y="1076325"/>
                  <a:pt x="111607" y="1091565"/>
                </a:cubicBezTo>
                <a:cubicBezTo>
                  <a:pt x="111607" y="1093470"/>
                  <a:pt x="110655" y="1096327"/>
                  <a:pt x="110655" y="1099185"/>
                </a:cubicBezTo>
                <a:cubicBezTo>
                  <a:pt x="106845" y="1102995"/>
                  <a:pt x="104940" y="1106805"/>
                  <a:pt x="101130" y="1110615"/>
                </a:cubicBezTo>
                <a:cubicBezTo>
                  <a:pt x="102082" y="1102995"/>
                  <a:pt x="103035" y="1096327"/>
                  <a:pt x="103987" y="1088707"/>
                </a:cubicBezTo>
                <a:lnTo>
                  <a:pt x="107797" y="1066800"/>
                </a:lnTo>
                <a:cubicBezTo>
                  <a:pt x="110655" y="1052512"/>
                  <a:pt x="112560" y="1038225"/>
                  <a:pt x="115417" y="1023937"/>
                </a:cubicBezTo>
                <a:cubicBezTo>
                  <a:pt x="121132" y="1004887"/>
                  <a:pt x="126847" y="985837"/>
                  <a:pt x="131610" y="966787"/>
                </a:cubicBezTo>
                <a:cubicBezTo>
                  <a:pt x="132562" y="942022"/>
                  <a:pt x="146850" y="912495"/>
                  <a:pt x="156375" y="882967"/>
                </a:cubicBezTo>
                <a:cubicBezTo>
                  <a:pt x="160185" y="869632"/>
                  <a:pt x="163042" y="856297"/>
                  <a:pt x="167805" y="842962"/>
                </a:cubicBezTo>
                <a:cubicBezTo>
                  <a:pt x="171615" y="829627"/>
                  <a:pt x="176377" y="817245"/>
                  <a:pt x="180187" y="803910"/>
                </a:cubicBezTo>
                <a:cubicBezTo>
                  <a:pt x="210667" y="757237"/>
                  <a:pt x="230670" y="692467"/>
                  <a:pt x="267817" y="643890"/>
                </a:cubicBezTo>
                <a:cubicBezTo>
                  <a:pt x="269722" y="637222"/>
                  <a:pt x="271627" y="633412"/>
                  <a:pt x="276390" y="613410"/>
                </a:cubicBezTo>
                <a:close/>
                <a:moveTo>
                  <a:pt x="293536" y="518160"/>
                </a:moveTo>
                <a:lnTo>
                  <a:pt x="293535" y="518160"/>
                </a:lnTo>
                <a:lnTo>
                  <a:pt x="298297" y="521970"/>
                </a:lnTo>
                <a:lnTo>
                  <a:pt x="298297" y="521969"/>
                </a:lnTo>
                <a:close/>
                <a:moveTo>
                  <a:pt x="465169" y="382550"/>
                </a:moveTo>
                <a:lnTo>
                  <a:pt x="464986" y="382696"/>
                </a:lnTo>
                <a:lnTo>
                  <a:pt x="464430" y="383325"/>
                </a:lnTo>
                <a:lnTo>
                  <a:pt x="456651" y="391477"/>
                </a:lnTo>
                <a:lnTo>
                  <a:pt x="454684" y="394338"/>
                </a:lnTo>
                <a:lnTo>
                  <a:pt x="453399" y="395790"/>
                </a:lnTo>
                <a:cubicBezTo>
                  <a:pt x="451546" y="398815"/>
                  <a:pt x="450698" y="401003"/>
                  <a:pt x="447840" y="403860"/>
                </a:cubicBezTo>
                <a:cubicBezTo>
                  <a:pt x="428790" y="425767"/>
                  <a:pt x="408788" y="447675"/>
                  <a:pt x="389738" y="472440"/>
                </a:cubicBezTo>
                <a:cubicBezTo>
                  <a:pt x="384023" y="479107"/>
                  <a:pt x="378308" y="484822"/>
                  <a:pt x="373545" y="491490"/>
                </a:cubicBezTo>
                <a:cubicBezTo>
                  <a:pt x="367830" y="498157"/>
                  <a:pt x="363068" y="504825"/>
                  <a:pt x="357353" y="511492"/>
                </a:cubicBezTo>
                <a:lnTo>
                  <a:pt x="285752" y="590631"/>
                </a:lnTo>
                <a:lnTo>
                  <a:pt x="358305" y="510540"/>
                </a:lnTo>
                <a:cubicBezTo>
                  <a:pt x="364020" y="503872"/>
                  <a:pt x="368782" y="497205"/>
                  <a:pt x="374497" y="490537"/>
                </a:cubicBezTo>
                <a:cubicBezTo>
                  <a:pt x="380212" y="483870"/>
                  <a:pt x="385927" y="478155"/>
                  <a:pt x="390690" y="471487"/>
                </a:cubicBezTo>
                <a:cubicBezTo>
                  <a:pt x="409740" y="446722"/>
                  <a:pt x="429742" y="425767"/>
                  <a:pt x="448792" y="402907"/>
                </a:cubicBezTo>
                <a:lnTo>
                  <a:pt x="454684" y="394338"/>
                </a:lnTo>
                <a:lnTo>
                  <a:pt x="464430" y="383325"/>
                </a:lnTo>
                <a:close/>
                <a:moveTo>
                  <a:pt x="489348" y="316869"/>
                </a:moveTo>
                <a:cubicBezTo>
                  <a:pt x="487763" y="316669"/>
                  <a:pt x="484470" y="318176"/>
                  <a:pt x="481127" y="319733"/>
                </a:cubicBezTo>
                <a:lnTo>
                  <a:pt x="475013" y="322003"/>
                </a:lnTo>
                <a:lnTo>
                  <a:pt x="473558" y="323849"/>
                </a:lnTo>
                <a:cubicBezTo>
                  <a:pt x="469748" y="326707"/>
                  <a:pt x="465938" y="329564"/>
                  <a:pt x="463080" y="333374"/>
                </a:cubicBezTo>
                <a:cubicBezTo>
                  <a:pt x="453555" y="339089"/>
                  <a:pt x="445935" y="343852"/>
                  <a:pt x="436410" y="350519"/>
                </a:cubicBezTo>
                <a:lnTo>
                  <a:pt x="418313" y="370522"/>
                </a:lnTo>
                <a:lnTo>
                  <a:pt x="401168" y="390524"/>
                </a:lnTo>
                <a:cubicBezTo>
                  <a:pt x="397358" y="393382"/>
                  <a:pt x="394500" y="396239"/>
                  <a:pt x="389738" y="401002"/>
                </a:cubicBezTo>
                <a:lnTo>
                  <a:pt x="389350" y="400516"/>
                </a:lnTo>
                <a:lnTo>
                  <a:pt x="378546" y="413504"/>
                </a:lnTo>
                <a:cubicBezTo>
                  <a:pt x="374736" y="418862"/>
                  <a:pt x="369735" y="425768"/>
                  <a:pt x="360210" y="436245"/>
                </a:cubicBezTo>
                <a:lnTo>
                  <a:pt x="330683" y="468630"/>
                </a:lnTo>
                <a:lnTo>
                  <a:pt x="335445" y="474344"/>
                </a:lnTo>
                <a:lnTo>
                  <a:pt x="335536" y="474264"/>
                </a:lnTo>
                <a:lnTo>
                  <a:pt x="331635" y="469582"/>
                </a:lnTo>
                <a:cubicBezTo>
                  <a:pt x="341160" y="459105"/>
                  <a:pt x="352590" y="447675"/>
                  <a:pt x="361162" y="437197"/>
                </a:cubicBezTo>
                <a:cubicBezTo>
                  <a:pt x="380212" y="416242"/>
                  <a:pt x="381165" y="409575"/>
                  <a:pt x="390690" y="401002"/>
                </a:cubicBezTo>
                <a:cubicBezTo>
                  <a:pt x="395452" y="396240"/>
                  <a:pt x="399262" y="393382"/>
                  <a:pt x="402120" y="390525"/>
                </a:cubicBezTo>
                <a:lnTo>
                  <a:pt x="419265" y="370522"/>
                </a:lnTo>
                <a:lnTo>
                  <a:pt x="437362" y="350520"/>
                </a:lnTo>
                <a:cubicBezTo>
                  <a:pt x="446887" y="344805"/>
                  <a:pt x="454507" y="340042"/>
                  <a:pt x="464032" y="333375"/>
                </a:cubicBezTo>
                <a:cubicBezTo>
                  <a:pt x="467842" y="330517"/>
                  <a:pt x="471652" y="326707"/>
                  <a:pt x="474510" y="323850"/>
                </a:cubicBezTo>
                <a:cubicBezTo>
                  <a:pt x="476415" y="324326"/>
                  <a:pt x="481654" y="321469"/>
                  <a:pt x="485940" y="319564"/>
                </a:cubicBezTo>
                <a:lnTo>
                  <a:pt x="489548" y="318444"/>
                </a:lnTo>
                <a:close/>
                <a:moveTo>
                  <a:pt x="1868970" y="144780"/>
                </a:moveTo>
                <a:cubicBezTo>
                  <a:pt x="1890877" y="153352"/>
                  <a:pt x="1906117" y="160020"/>
                  <a:pt x="1917547" y="166687"/>
                </a:cubicBezTo>
                <a:cubicBezTo>
                  <a:pt x="1928977" y="172402"/>
                  <a:pt x="1935645" y="178117"/>
                  <a:pt x="1938502" y="183832"/>
                </a:cubicBezTo>
                <a:cubicBezTo>
                  <a:pt x="1920405" y="174307"/>
                  <a:pt x="1904212" y="167640"/>
                  <a:pt x="1891830" y="160972"/>
                </a:cubicBezTo>
                <a:cubicBezTo>
                  <a:pt x="1879447" y="154305"/>
                  <a:pt x="1871827" y="148590"/>
                  <a:pt x="1868970" y="144780"/>
                </a:cubicBezTo>
                <a:close/>
                <a:moveTo>
                  <a:pt x="1710855" y="75247"/>
                </a:moveTo>
                <a:cubicBezTo>
                  <a:pt x="1719427" y="75247"/>
                  <a:pt x="1733715" y="78104"/>
                  <a:pt x="1748955" y="83819"/>
                </a:cubicBezTo>
                <a:cubicBezTo>
                  <a:pt x="1765147" y="90487"/>
                  <a:pt x="1783245" y="100012"/>
                  <a:pt x="1802295" y="110489"/>
                </a:cubicBezTo>
                <a:cubicBezTo>
                  <a:pt x="1750860" y="94297"/>
                  <a:pt x="1716570" y="83819"/>
                  <a:pt x="1710855" y="75247"/>
                </a:cubicBezTo>
                <a:close/>
                <a:moveTo>
                  <a:pt x="1137451" y="68937"/>
                </a:moveTo>
                <a:cubicBezTo>
                  <a:pt x="1133641" y="68580"/>
                  <a:pt x="1127926" y="69056"/>
                  <a:pt x="1117448" y="71437"/>
                </a:cubicBezTo>
                <a:cubicBezTo>
                  <a:pt x="1104113" y="73342"/>
                  <a:pt x="1088873" y="75247"/>
                  <a:pt x="1074585" y="77152"/>
                </a:cubicBezTo>
                <a:cubicBezTo>
                  <a:pt x="1061250" y="80010"/>
                  <a:pt x="1046010" y="83820"/>
                  <a:pt x="1032675" y="86677"/>
                </a:cubicBezTo>
                <a:cubicBezTo>
                  <a:pt x="1026960" y="88582"/>
                  <a:pt x="1021245" y="90487"/>
                  <a:pt x="1014578" y="92392"/>
                </a:cubicBezTo>
                <a:cubicBezTo>
                  <a:pt x="1007910" y="94297"/>
                  <a:pt x="1001243" y="96202"/>
                  <a:pt x="993623" y="98107"/>
                </a:cubicBezTo>
                <a:lnTo>
                  <a:pt x="947769" y="107115"/>
                </a:lnTo>
                <a:lnTo>
                  <a:pt x="939330" y="110490"/>
                </a:lnTo>
                <a:cubicBezTo>
                  <a:pt x="920280" y="117157"/>
                  <a:pt x="900278" y="122872"/>
                  <a:pt x="881228" y="130492"/>
                </a:cubicBezTo>
                <a:cubicBezTo>
                  <a:pt x="862178" y="138112"/>
                  <a:pt x="843128" y="144780"/>
                  <a:pt x="824078" y="153352"/>
                </a:cubicBezTo>
                <a:cubicBezTo>
                  <a:pt x="809790" y="160020"/>
                  <a:pt x="796455" y="165735"/>
                  <a:pt x="784073" y="171450"/>
                </a:cubicBezTo>
                <a:cubicBezTo>
                  <a:pt x="775500" y="173355"/>
                  <a:pt x="765975" y="178117"/>
                  <a:pt x="757403" y="181927"/>
                </a:cubicBezTo>
                <a:cubicBezTo>
                  <a:pt x="734543" y="190500"/>
                  <a:pt x="713588" y="201930"/>
                  <a:pt x="691680" y="212407"/>
                </a:cubicBezTo>
                <a:cubicBezTo>
                  <a:pt x="681203" y="218122"/>
                  <a:pt x="670725" y="225742"/>
                  <a:pt x="660248" y="232410"/>
                </a:cubicBezTo>
                <a:cubicBezTo>
                  <a:pt x="649770" y="239077"/>
                  <a:pt x="639293" y="245745"/>
                  <a:pt x="629768" y="252412"/>
                </a:cubicBezTo>
                <a:cubicBezTo>
                  <a:pt x="618338" y="263842"/>
                  <a:pt x="597383" y="280035"/>
                  <a:pt x="581190" y="288607"/>
                </a:cubicBezTo>
                <a:cubicBezTo>
                  <a:pt x="565950" y="300037"/>
                  <a:pt x="550710" y="312420"/>
                  <a:pt x="535470" y="324802"/>
                </a:cubicBezTo>
                <a:lnTo>
                  <a:pt x="491713" y="362974"/>
                </a:lnTo>
                <a:lnTo>
                  <a:pt x="495465" y="367665"/>
                </a:lnTo>
                <a:cubicBezTo>
                  <a:pt x="497370" y="366713"/>
                  <a:pt x="500764" y="364272"/>
                  <a:pt x="504752" y="361295"/>
                </a:cubicBezTo>
                <a:lnTo>
                  <a:pt x="512657" y="355403"/>
                </a:lnTo>
                <a:lnTo>
                  <a:pt x="541185" y="330517"/>
                </a:lnTo>
                <a:cubicBezTo>
                  <a:pt x="556425" y="318134"/>
                  <a:pt x="571665" y="306704"/>
                  <a:pt x="586905" y="294322"/>
                </a:cubicBezTo>
                <a:cubicBezTo>
                  <a:pt x="603097" y="285749"/>
                  <a:pt x="623100" y="269557"/>
                  <a:pt x="635482" y="258127"/>
                </a:cubicBezTo>
                <a:cubicBezTo>
                  <a:pt x="645960" y="251459"/>
                  <a:pt x="655485" y="244792"/>
                  <a:pt x="665962" y="238124"/>
                </a:cubicBezTo>
                <a:cubicBezTo>
                  <a:pt x="676440" y="231457"/>
                  <a:pt x="685965" y="224789"/>
                  <a:pt x="697395" y="218122"/>
                </a:cubicBezTo>
                <a:cubicBezTo>
                  <a:pt x="719302" y="207644"/>
                  <a:pt x="741210" y="196214"/>
                  <a:pt x="763117" y="187642"/>
                </a:cubicBezTo>
                <a:cubicBezTo>
                  <a:pt x="771690" y="183832"/>
                  <a:pt x="781215" y="179069"/>
                  <a:pt x="788835" y="174307"/>
                </a:cubicBezTo>
                <a:cubicBezTo>
                  <a:pt x="801217" y="168592"/>
                  <a:pt x="815505" y="162877"/>
                  <a:pt x="828840" y="156209"/>
                </a:cubicBezTo>
                <a:cubicBezTo>
                  <a:pt x="847890" y="147637"/>
                  <a:pt x="866940" y="140969"/>
                  <a:pt x="885990" y="133349"/>
                </a:cubicBezTo>
                <a:cubicBezTo>
                  <a:pt x="905040" y="125729"/>
                  <a:pt x="925042" y="120014"/>
                  <a:pt x="944092" y="113347"/>
                </a:cubicBezTo>
                <a:lnTo>
                  <a:pt x="968499" y="108553"/>
                </a:lnTo>
                <a:lnTo>
                  <a:pt x="980289" y="104524"/>
                </a:lnTo>
                <a:lnTo>
                  <a:pt x="1140765" y="69904"/>
                </a:lnTo>
                <a:close/>
                <a:moveTo>
                  <a:pt x="1478088" y="48458"/>
                </a:moveTo>
                <a:cubicBezTo>
                  <a:pt x="1484636" y="48815"/>
                  <a:pt x="1491780" y="49530"/>
                  <a:pt x="1498447" y="50482"/>
                </a:cubicBezTo>
                <a:cubicBezTo>
                  <a:pt x="1511782" y="52387"/>
                  <a:pt x="1523212" y="56197"/>
                  <a:pt x="1526070" y="60007"/>
                </a:cubicBezTo>
                <a:cubicBezTo>
                  <a:pt x="1520355" y="59055"/>
                  <a:pt x="1514640" y="58102"/>
                  <a:pt x="1505115" y="57150"/>
                </a:cubicBezTo>
                <a:cubicBezTo>
                  <a:pt x="1495590" y="56197"/>
                  <a:pt x="1482255" y="53340"/>
                  <a:pt x="1461300" y="48577"/>
                </a:cubicBezTo>
                <a:cubicBezTo>
                  <a:pt x="1465586" y="48101"/>
                  <a:pt x="1471539" y="48101"/>
                  <a:pt x="1478088" y="48458"/>
                </a:cubicBezTo>
                <a:close/>
                <a:moveTo>
                  <a:pt x="1588935" y="40957"/>
                </a:moveTo>
                <a:cubicBezTo>
                  <a:pt x="1602270" y="41909"/>
                  <a:pt x="1614652" y="42862"/>
                  <a:pt x="1627987" y="43814"/>
                </a:cubicBezTo>
                <a:cubicBezTo>
                  <a:pt x="1644180" y="48577"/>
                  <a:pt x="1659420" y="56197"/>
                  <a:pt x="1675612" y="62864"/>
                </a:cubicBezTo>
                <a:cubicBezTo>
                  <a:pt x="1652752" y="60007"/>
                  <a:pt x="1631797" y="55244"/>
                  <a:pt x="1616557" y="52387"/>
                </a:cubicBezTo>
                <a:cubicBezTo>
                  <a:pt x="1601317" y="48577"/>
                  <a:pt x="1590840" y="44767"/>
                  <a:pt x="1588935" y="40957"/>
                </a:cubicBezTo>
                <a:close/>
                <a:moveTo>
                  <a:pt x="1270324" y="40719"/>
                </a:moveTo>
                <a:cubicBezTo>
                  <a:pt x="1233653" y="40957"/>
                  <a:pt x="1196981" y="42862"/>
                  <a:pt x="1160310" y="46672"/>
                </a:cubicBezTo>
                <a:cubicBezTo>
                  <a:pt x="1135545" y="47624"/>
                  <a:pt x="1109827" y="52387"/>
                  <a:pt x="1084110" y="57149"/>
                </a:cubicBezTo>
                <a:cubicBezTo>
                  <a:pt x="1071727" y="59054"/>
                  <a:pt x="1059345" y="62864"/>
                  <a:pt x="1047915" y="66674"/>
                </a:cubicBezTo>
                <a:cubicBezTo>
                  <a:pt x="1036485" y="70484"/>
                  <a:pt x="1026007" y="74294"/>
                  <a:pt x="1016482" y="78104"/>
                </a:cubicBezTo>
                <a:cubicBezTo>
                  <a:pt x="1001242" y="80009"/>
                  <a:pt x="987907" y="81914"/>
                  <a:pt x="972667" y="83819"/>
                </a:cubicBezTo>
                <a:cubicBezTo>
                  <a:pt x="914565" y="101917"/>
                  <a:pt x="859320" y="123824"/>
                  <a:pt x="806932" y="147637"/>
                </a:cubicBezTo>
                <a:cubicBezTo>
                  <a:pt x="786930" y="155257"/>
                  <a:pt x="765975" y="165734"/>
                  <a:pt x="746925" y="174307"/>
                </a:cubicBezTo>
                <a:cubicBezTo>
                  <a:pt x="741210" y="176212"/>
                  <a:pt x="734542" y="179069"/>
                  <a:pt x="728827" y="180974"/>
                </a:cubicBezTo>
                <a:cubicBezTo>
                  <a:pt x="723112" y="183832"/>
                  <a:pt x="717397" y="186689"/>
                  <a:pt x="712635" y="189547"/>
                </a:cubicBezTo>
                <a:cubicBezTo>
                  <a:pt x="702157" y="195262"/>
                  <a:pt x="691680" y="200977"/>
                  <a:pt x="682155" y="205739"/>
                </a:cubicBezTo>
                <a:cubicBezTo>
                  <a:pt x="663105" y="216217"/>
                  <a:pt x="647865" y="225742"/>
                  <a:pt x="634530" y="230504"/>
                </a:cubicBezTo>
                <a:cubicBezTo>
                  <a:pt x="619290" y="239077"/>
                  <a:pt x="610717" y="248602"/>
                  <a:pt x="598335" y="259079"/>
                </a:cubicBezTo>
                <a:cubicBezTo>
                  <a:pt x="555472" y="283844"/>
                  <a:pt x="517372" y="318134"/>
                  <a:pt x="493560" y="340994"/>
                </a:cubicBezTo>
                <a:lnTo>
                  <a:pt x="471664" y="360034"/>
                </a:lnTo>
                <a:lnTo>
                  <a:pt x="450243" y="379593"/>
                </a:lnTo>
                <a:lnTo>
                  <a:pt x="450697" y="380047"/>
                </a:lnTo>
                <a:cubicBezTo>
                  <a:pt x="388785" y="439102"/>
                  <a:pt x="334492" y="503872"/>
                  <a:pt x="285915" y="573404"/>
                </a:cubicBezTo>
                <a:cubicBezTo>
                  <a:pt x="271627" y="593407"/>
                  <a:pt x="260197" y="607694"/>
                  <a:pt x="252577" y="619124"/>
                </a:cubicBezTo>
                <a:cubicBezTo>
                  <a:pt x="244957" y="630554"/>
                  <a:pt x="240195" y="639127"/>
                  <a:pt x="237337" y="646747"/>
                </a:cubicBezTo>
                <a:cubicBezTo>
                  <a:pt x="232575" y="655319"/>
                  <a:pt x="226860" y="663892"/>
                  <a:pt x="222097" y="672464"/>
                </a:cubicBezTo>
                <a:cubicBezTo>
                  <a:pt x="212572" y="690562"/>
                  <a:pt x="203047" y="708659"/>
                  <a:pt x="193522" y="725804"/>
                </a:cubicBezTo>
                <a:lnTo>
                  <a:pt x="162439" y="774785"/>
                </a:lnTo>
                <a:lnTo>
                  <a:pt x="162090" y="776287"/>
                </a:lnTo>
                <a:cubicBezTo>
                  <a:pt x="158280" y="784860"/>
                  <a:pt x="155422" y="795337"/>
                  <a:pt x="151612" y="804862"/>
                </a:cubicBezTo>
                <a:cubicBezTo>
                  <a:pt x="148755" y="810577"/>
                  <a:pt x="146850" y="814387"/>
                  <a:pt x="143992" y="818197"/>
                </a:cubicBezTo>
                <a:lnTo>
                  <a:pt x="142087" y="820102"/>
                </a:lnTo>
                <a:lnTo>
                  <a:pt x="133634" y="848201"/>
                </a:lnTo>
                <a:cubicBezTo>
                  <a:pt x="132087" y="855345"/>
                  <a:pt x="131610" y="860584"/>
                  <a:pt x="131610" y="864870"/>
                </a:cubicBezTo>
                <a:cubicBezTo>
                  <a:pt x="131610" y="873442"/>
                  <a:pt x="132562" y="879157"/>
                  <a:pt x="129705" y="888682"/>
                </a:cubicBezTo>
                <a:cubicBezTo>
                  <a:pt x="124942" y="902017"/>
                  <a:pt x="121132" y="914400"/>
                  <a:pt x="116370" y="927735"/>
                </a:cubicBezTo>
                <a:cubicBezTo>
                  <a:pt x="112560" y="941070"/>
                  <a:pt x="107797" y="953452"/>
                  <a:pt x="103987" y="966787"/>
                </a:cubicBezTo>
                <a:cubicBezTo>
                  <a:pt x="99225" y="986790"/>
                  <a:pt x="95415" y="1004887"/>
                  <a:pt x="90652" y="1023937"/>
                </a:cubicBezTo>
                <a:cubicBezTo>
                  <a:pt x="87795" y="1042035"/>
                  <a:pt x="85890" y="1059180"/>
                  <a:pt x="83032" y="1076325"/>
                </a:cubicBezTo>
                <a:cubicBezTo>
                  <a:pt x="80175" y="1093470"/>
                  <a:pt x="79222" y="1111567"/>
                  <a:pt x="78270" y="1128712"/>
                </a:cubicBezTo>
                <a:cubicBezTo>
                  <a:pt x="81127" y="1115377"/>
                  <a:pt x="83032" y="1102995"/>
                  <a:pt x="84937" y="1092517"/>
                </a:cubicBezTo>
                <a:lnTo>
                  <a:pt x="85555" y="1089530"/>
                </a:lnTo>
                <a:lnTo>
                  <a:pt x="86842" y="1075372"/>
                </a:lnTo>
                <a:cubicBezTo>
                  <a:pt x="89700" y="1058227"/>
                  <a:pt x="91605" y="1040130"/>
                  <a:pt x="94462" y="1022985"/>
                </a:cubicBezTo>
                <a:lnTo>
                  <a:pt x="96848" y="1023781"/>
                </a:lnTo>
                <a:lnTo>
                  <a:pt x="97055" y="1022896"/>
                </a:lnTo>
                <a:lnTo>
                  <a:pt x="94463" y="1022032"/>
                </a:lnTo>
                <a:cubicBezTo>
                  <a:pt x="99225" y="1002029"/>
                  <a:pt x="103035" y="983932"/>
                  <a:pt x="107798" y="964882"/>
                </a:cubicBezTo>
                <a:cubicBezTo>
                  <a:pt x="111608" y="951547"/>
                  <a:pt x="115418" y="938212"/>
                  <a:pt x="120180" y="925829"/>
                </a:cubicBezTo>
                <a:lnTo>
                  <a:pt x="133454" y="886956"/>
                </a:lnTo>
                <a:lnTo>
                  <a:pt x="132563" y="886777"/>
                </a:lnTo>
                <a:cubicBezTo>
                  <a:pt x="135420" y="877252"/>
                  <a:pt x="134468" y="871537"/>
                  <a:pt x="134468" y="862965"/>
                </a:cubicBezTo>
                <a:cubicBezTo>
                  <a:pt x="134468" y="854392"/>
                  <a:pt x="135420" y="842010"/>
                  <a:pt x="144945" y="818197"/>
                </a:cubicBezTo>
                <a:cubicBezTo>
                  <a:pt x="146850" y="814387"/>
                  <a:pt x="148755" y="809625"/>
                  <a:pt x="152565" y="804862"/>
                </a:cubicBezTo>
                <a:lnTo>
                  <a:pt x="152821" y="804166"/>
                </a:lnTo>
                <a:lnTo>
                  <a:pt x="163043" y="776287"/>
                </a:lnTo>
                <a:cubicBezTo>
                  <a:pt x="173520" y="759142"/>
                  <a:pt x="183045" y="742950"/>
                  <a:pt x="194475" y="726757"/>
                </a:cubicBezTo>
                <a:cubicBezTo>
                  <a:pt x="204000" y="708660"/>
                  <a:pt x="212573" y="690562"/>
                  <a:pt x="223050" y="673417"/>
                </a:cubicBezTo>
                <a:cubicBezTo>
                  <a:pt x="227813" y="665797"/>
                  <a:pt x="233528" y="656272"/>
                  <a:pt x="238290" y="647700"/>
                </a:cubicBezTo>
                <a:cubicBezTo>
                  <a:pt x="241148" y="640080"/>
                  <a:pt x="245910" y="631507"/>
                  <a:pt x="253530" y="620077"/>
                </a:cubicBezTo>
                <a:cubicBezTo>
                  <a:pt x="261150" y="608647"/>
                  <a:pt x="272580" y="594360"/>
                  <a:pt x="286868" y="574357"/>
                </a:cubicBezTo>
                <a:cubicBezTo>
                  <a:pt x="335445" y="503872"/>
                  <a:pt x="389738" y="440055"/>
                  <a:pt x="451650" y="381000"/>
                </a:cubicBezTo>
                <a:cubicBezTo>
                  <a:pt x="466890" y="367665"/>
                  <a:pt x="479273" y="354330"/>
                  <a:pt x="495465" y="340995"/>
                </a:cubicBezTo>
                <a:cubicBezTo>
                  <a:pt x="519278" y="318135"/>
                  <a:pt x="557378" y="283845"/>
                  <a:pt x="600240" y="259080"/>
                </a:cubicBezTo>
                <a:cubicBezTo>
                  <a:pt x="612623" y="249555"/>
                  <a:pt x="621195" y="239077"/>
                  <a:pt x="636435" y="230505"/>
                </a:cubicBezTo>
                <a:cubicBezTo>
                  <a:pt x="649770" y="225742"/>
                  <a:pt x="665010" y="216217"/>
                  <a:pt x="684060" y="205740"/>
                </a:cubicBezTo>
                <a:cubicBezTo>
                  <a:pt x="693585" y="200977"/>
                  <a:pt x="704063" y="195262"/>
                  <a:pt x="714540" y="189547"/>
                </a:cubicBezTo>
                <a:cubicBezTo>
                  <a:pt x="720255" y="186690"/>
                  <a:pt x="725018" y="183832"/>
                  <a:pt x="730733" y="180975"/>
                </a:cubicBezTo>
                <a:cubicBezTo>
                  <a:pt x="736448" y="178117"/>
                  <a:pt x="742163" y="176212"/>
                  <a:pt x="748830" y="174307"/>
                </a:cubicBezTo>
                <a:cubicBezTo>
                  <a:pt x="767880" y="164782"/>
                  <a:pt x="788835" y="155257"/>
                  <a:pt x="808838" y="147637"/>
                </a:cubicBezTo>
                <a:cubicBezTo>
                  <a:pt x="860273" y="123825"/>
                  <a:pt x="916470" y="101917"/>
                  <a:pt x="974573" y="83820"/>
                </a:cubicBezTo>
                <a:cubicBezTo>
                  <a:pt x="989813" y="81915"/>
                  <a:pt x="1003148" y="80010"/>
                  <a:pt x="1018388" y="78105"/>
                </a:cubicBezTo>
                <a:cubicBezTo>
                  <a:pt x="1027913" y="74295"/>
                  <a:pt x="1038390" y="70485"/>
                  <a:pt x="1049820" y="66675"/>
                </a:cubicBezTo>
                <a:cubicBezTo>
                  <a:pt x="1061250" y="62865"/>
                  <a:pt x="1073633" y="59055"/>
                  <a:pt x="1086015" y="57150"/>
                </a:cubicBezTo>
                <a:cubicBezTo>
                  <a:pt x="1111733" y="52387"/>
                  <a:pt x="1138403" y="47625"/>
                  <a:pt x="1162215" y="46672"/>
                </a:cubicBezTo>
                <a:cubicBezTo>
                  <a:pt x="1198887" y="43338"/>
                  <a:pt x="1235558" y="41433"/>
                  <a:pt x="1272229" y="41076"/>
                </a:cubicBezTo>
                <a:lnTo>
                  <a:pt x="1360655" y="44043"/>
                </a:lnTo>
                <a:close/>
                <a:moveTo>
                  <a:pt x="1404150" y="0"/>
                </a:moveTo>
                <a:cubicBezTo>
                  <a:pt x="1418437" y="952"/>
                  <a:pt x="1434630" y="1905"/>
                  <a:pt x="1448917" y="2857"/>
                </a:cubicBezTo>
                <a:cubicBezTo>
                  <a:pt x="1465110" y="3810"/>
                  <a:pt x="1480350" y="5715"/>
                  <a:pt x="1494637" y="7620"/>
                </a:cubicBezTo>
                <a:cubicBezTo>
                  <a:pt x="1509877" y="8572"/>
                  <a:pt x="1518450" y="11430"/>
                  <a:pt x="1525117" y="15240"/>
                </a:cubicBezTo>
                <a:cubicBezTo>
                  <a:pt x="1531785" y="19050"/>
                  <a:pt x="1536547" y="22860"/>
                  <a:pt x="1545120" y="24765"/>
                </a:cubicBezTo>
                <a:cubicBezTo>
                  <a:pt x="1558455" y="24765"/>
                  <a:pt x="1552740" y="17145"/>
                  <a:pt x="1569885" y="20002"/>
                </a:cubicBezTo>
                <a:cubicBezTo>
                  <a:pt x="1582267" y="21907"/>
                  <a:pt x="1594650" y="25717"/>
                  <a:pt x="1607032" y="28575"/>
                </a:cubicBezTo>
                <a:cubicBezTo>
                  <a:pt x="1614652" y="30480"/>
                  <a:pt x="1622272" y="33337"/>
                  <a:pt x="1629892" y="35242"/>
                </a:cubicBezTo>
                <a:cubicBezTo>
                  <a:pt x="1629892" y="35242"/>
                  <a:pt x="1629892" y="36195"/>
                  <a:pt x="1628940" y="36195"/>
                </a:cubicBezTo>
                <a:cubicBezTo>
                  <a:pt x="1629892" y="39052"/>
                  <a:pt x="1628940" y="40957"/>
                  <a:pt x="1627987" y="42862"/>
                </a:cubicBezTo>
                <a:cubicBezTo>
                  <a:pt x="1614652" y="41910"/>
                  <a:pt x="1602270" y="40957"/>
                  <a:pt x="1588935" y="40005"/>
                </a:cubicBezTo>
                <a:cubicBezTo>
                  <a:pt x="1584172" y="39052"/>
                  <a:pt x="1580362" y="38100"/>
                  <a:pt x="1575600" y="36195"/>
                </a:cubicBezTo>
                <a:cubicBezTo>
                  <a:pt x="1570837" y="35242"/>
                  <a:pt x="1567027" y="34290"/>
                  <a:pt x="1562265" y="33337"/>
                </a:cubicBezTo>
                <a:cubicBezTo>
                  <a:pt x="1553692" y="31432"/>
                  <a:pt x="1545120" y="29527"/>
                  <a:pt x="1536547" y="27622"/>
                </a:cubicBezTo>
                <a:cubicBezTo>
                  <a:pt x="1527975" y="25717"/>
                  <a:pt x="1519402" y="23812"/>
                  <a:pt x="1510830" y="21907"/>
                </a:cubicBezTo>
                <a:cubicBezTo>
                  <a:pt x="1502257" y="20955"/>
                  <a:pt x="1493685" y="19050"/>
                  <a:pt x="1484160" y="18097"/>
                </a:cubicBezTo>
                <a:lnTo>
                  <a:pt x="1454633" y="18097"/>
                </a:lnTo>
                <a:cubicBezTo>
                  <a:pt x="1446060" y="18097"/>
                  <a:pt x="1437488" y="18097"/>
                  <a:pt x="1430820" y="18097"/>
                </a:cubicBezTo>
                <a:cubicBezTo>
                  <a:pt x="1416533" y="18097"/>
                  <a:pt x="1405103" y="18097"/>
                  <a:pt x="1393673" y="18097"/>
                </a:cubicBezTo>
                <a:lnTo>
                  <a:pt x="1391928" y="17540"/>
                </a:lnTo>
                <a:lnTo>
                  <a:pt x="1375575" y="25717"/>
                </a:lnTo>
                <a:cubicBezTo>
                  <a:pt x="1367002" y="28574"/>
                  <a:pt x="1391767" y="30479"/>
                  <a:pt x="1381290" y="35242"/>
                </a:cubicBezTo>
                <a:cubicBezTo>
                  <a:pt x="1401292" y="39052"/>
                  <a:pt x="1421295" y="42862"/>
                  <a:pt x="1438440" y="46672"/>
                </a:cubicBezTo>
                <a:lnTo>
                  <a:pt x="1413008" y="47116"/>
                </a:lnTo>
                <a:lnTo>
                  <a:pt x="1413437" y="47149"/>
                </a:lnTo>
                <a:cubicBezTo>
                  <a:pt x="1423677" y="47863"/>
                  <a:pt x="1433202" y="48101"/>
                  <a:pt x="1440345" y="46672"/>
                </a:cubicBezTo>
                <a:cubicBezTo>
                  <a:pt x="1447965" y="47625"/>
                  <a:pt x="1455585" y="48577"/>
                  <a:pt x="1463205" y="49530"/>
                </a:cubicBezTo>
                <a:cubicBezTo>
                  <a:pt x="1484160" y="54292"/>
                  <a:pt x="1497495" y="56197"/>
                  <a:pt x="1507020" y="58102"/>
                </a:cubicBezTo>
                <a:cubicBezTo>
                  <a:pt x="1516545" y="60007"/>
                  <a:pt x="1522260" y="60007"/>
                  <a:pt x="1527975" y="60960"/>
                </a:cubicBezTo>
                <a:cubicBezTo>
                  <a:pt x="1539405" y="63817"/>
                  <a:pt x="1551788" y="66675"/>
                  <a:pt x="1563218" y="68580"/>
                </a:cubicBezTo>
                <a:cubicBezTo>
                  <a:pt x="1575600" y="70485"/>
                  <a:pt x="1587030" y="74295"/>
                  <a:pt x="1599413" y="76200"/>
                </a:cubicBezTo>
                <a:cubicBezTo>
                  <a:pt x="1610843" y="79057"/>
                  <a:pt x="1623225" y="81915"/>
                  <a:pt x="1634655" y="84772"/>
                </a:cubicBezTo>
                <a:lnTo>
                  <a:pt x="1669898" y="95250"/>
                </a:lnTo>
                <a:lnTo>
                  <a:pt x="1687043" y="100012"/>
                </a:lnTo>
                <a:lnTo>
                  <a:pt x="1704188" y="105727"/>
                </a:lnTo>
                <a:lnTo>
                  <a:pt x="1704409" y="105929"/>
                </a:lnTo>
                <a:lnTo>
                  <a:pt x="1716704" y="108049"/>
                </a:lnTo>
                <a:cubicBezTo>
                  <a:pt x="1727330" y="110549"/>
                  <a:pt x="1739921" y="114716"/>
                  <a:pt x="1746499" y="119121"/>
                </a:cubicBezTo>
                <a:lnTo>
                  <a:pt x="1750661" y="125427"/>
                </a:lnTo>
                <a:lnTo>
                  <a:pt x="1751813" y="125730"/>
                </a:lnTo>
                <a:cubicBezTo>
                  <a:pt x="1760385" y="129540"/>
                  <a:pt x="1769910" y="133350"/>
                  <a:pt x="1778483" y="136207"/>
                </a:cubicBezTo>
                <a:cubicBezTo>
                  <a:pt x="1786103" y="139065"/>
                  <a:pt x="1793723" y="141922"/>
                  <a:pt x="1801343" y="145732"/>
                </a:cubicBezTo>
                <a:cubicBezTo>
                  <a:pt x="1808963" y="149542"/>
                  <a:pt x="1816583" y="152400"/>
                  <a:pt x="1824203" y="156210"/>
                </a:cubicBezTo>
                <a:cubicBezTo>
                  <a:pt x="1828013" y="159067"/>
                  <a:pt x="1833728" y="161925"/>
                  <a:pt x="1841348" y="165735"/>
                </a:cubicBezTo>
                <a:cubicBezTo>
                  <a:pt x="1845158" y="167640"/>
                  <a:pt x="1848968" y="169545"/>
                  <a:pt x="1852778" y="171450"/>
                </a:cubicBezTo>
                <a:cubicBezTo>
                  <a:pt x="1856588" y="173355"/>
                  <a:pt x="1861350" y="175260"/>
                  <a:pt x="1865160" y="178117"/>
                </a:cubicBezTo>
                <a:cubicBezTo>
                  <a:pt x="1882305" y="186690"/>
                  <a:pt x="1899450" y="195262"/>
                  <a:pt x="1907070" y="201930"/>
                </a:cubicBezTo>
                <a:cubicBezTo>
                  <a:pt x="1924215" y="213360"/>
                  <a:pt x="1942313" y="223837"/>
                  <a:pt x="1960410" y="236220"/>
                </a:cubicBezTo>
                <a:cubicBezTo>
                  <a:pt x="1968983" y="241935"/>
                  <a:pt x="1978508" y="248602"/>
                  <a:pt x="1988033" y="255270"/>
                </a:cubicBezTo>
                <a:lnTo>
                  <a:pt x="1988833" y="255841"/>
                </a:lnTo>
                <a:lnTo>
                  <a:pt x="2002949" y="264417"/>
                </a:lnTo>
                <a:cubicBezTo>
                  <a:pt x="2327259" y="483516"/>
                  <a:pt x="2540483" y="854556"/>
                  <a:pt x="2540483" y="1275397"/>
                </a:cubicBezTo>
                <a:lnTo>
                  <a:pt x="2540081" y="1283368"/>
                </a:lnTo>
                <a:lnTo>
                  <a:pt x="2550960" y="1284922"/>
                </a:lnTo>
                <a:cubicBezTo>
                  <a:pt x="2554770" y="1287779"/>
                  <a:pt x="2557627" y="1289684"/>
                  <a:pt x="2561437" y="1292542"/>
                </a:cubicBezTo>
                <a:cubicBezTo>
                  <a:pt x="2562390" y="1303019"/>
                  <a:pt x="2564295" y="1305877"/>
                  <a:pt x="2566200" y="1318259"/>
                </a:cubicBezTo>
                <a:cubicBezTo>
                  <a:pt x="2571915" y="1329689"/>
                  <a:pt x="2578582" y="1339214"/>
                  <a:pt x="2584297" y="1348739"/>
                </a:cubicBezTo>
                <a:lnTo>
                  <a:pt x="2591918" y="1349432"/>
                </a:lnTo>
                <a:lnTo>
                  <a:pt x="2591918" y="1342072"/>
                </a:lnTo>
                <a:lnTo>
                  <a:pt x="2599661" y="1320563"/>
                </a:lnTo>
                <a:lnTo>
                  <a:pt x="2599537" y="1316355"/>
                </a:lnTo>
                <a:cubicBezTo>
                  <a:pt x="2602395" y="1287780"/>
                  <a:pt x="2604300" y="1288732"/>
                  <a:pt x="2607157" y="1290637"/>
                </a:cubicBezTo>
                <a:cubicBezTo>
                  <a:pt x="2610967" y="1289685"/>
                  <a:pt x="2614777" y="1289685"/>
                  <a:pt x="2617635" y="1290637"/>
                </a:cubicBezTo>
                <a:cubicBezTo>
                  <a:pt x="2623350" y="1286827"/>
                  <a:pt x="2628112" y="1282065"/>
                  <a:pt x="2633827" y="1280160"/>
                </a:cubicBezTo>
                <a:cubicBezTo>
                  <a:pt x="2634780" y="1294447"/>
                  <a:pt x="2634780" y="1306830"/>
                  <a:pt x="2635732" y="1322070"/>
                </a:cubicBezTo>
                <a:cubicBezTo>
                  <a:pt x="2633827" y="1328737"/>
                  <a:pt x="2632875" y="1335405"/>
                  <a:pt x="2630970" y="1342072"/>
                </a:cubicBezTo>
                <a:cubicBezTo>
                  <a:pt x="2629065" y="1348740"/>
                  <a:pt x="2627160" y="1355407"/>
                  <a:pt x="2625255" y="1361122"/>
                </a:cubicBezTo>
                <a:cubicBezTo>
                  <a:pt x="2624302" y="1371600"/>
                  <a:pt x="2623350" y="1382077"/>
                  <a:pt x="2622397" y="1392555"/>
                </a:cubicBezTo>
                <a:lnTo>
                  <a:pt x="2621445" y="1408747"/>
                </a:lnTo>
                <a:cubicBezTo>
                  <a:pt x="2620492" y="1414462"/>
                  <a:pt x="2620492" y="1419225"/>
                  <a:pt x="2619540" y="1424940"/>
                </a:cubicBezTo>
                <a:lnTo>
                  <a:pt x="2615479" y="1427648"/>
                </a:lnTo>
                <a:lnTo>
                  <a:pt x="2615730" y="1428749"/>
                </a:lnTo>
                <a:lnTo>
                  <a:pt x="2619621" y="1426155"/>
                </a:lnTo>
                <a:lnTo>
                  <a:pt x="2621445" y="1410652"/>
                </a:lnTo>
                <a:lnTo>
                  <a:pt x="2622397" y="1394460"/>
                </a:lnTo>
                <a:cubicBezTo>
                  <a:pt x="2623350" y="1383982"/>
                  <a:pt x="2624302" y="1373505"/>
                  <a:pt x="2625255" y="1363027"/>
                </a:cubicBezTo>
                <a:cubicBezTo>
                  <a:pt x="2627160" y="1357312"/>
                  <a:pt x="2629065" y="1350645"/>
                  <a:pt x="2630970" y="1343977"/>
                </a:cubicBezTo>
                <a:cubicBezTo>
                  <a:pt x="2632875" y="1337310"/>
                  <a:pt x="2634780" y="1330642"/>
                  <a:pt x="2635732" y="1323975"/>
                </a:cubicBezTo>
                <a:cubicBezTo>
                  <a:pt x="2638590" y="1325880"/>
                  <a:pt x="2640495" y="1327785"/>
                  <a:pt x="2643352" y="1329690"/>
                </a:cubicBezTo>
                <a:cubicBezTo>
                  <a:pt x="2643352" y="1334452"/>
                  <a:pt x="2643352" y="1339215"/>
                  <a:pt x="2642400" y="1343977"/>
                </a:cubicBezTo>
                <a:cubicBezTo>
                  <a:pt x="2641447" y="1348740"/>
                  <a:pt x="2641447" y="1353502"/>
                  <a:pt x="2640495" y="1358265"/>
                </a:cubicBezTo>
                <a:cubicBezTo>
                  <a:pt x="2639542" y="1367790"/>
                  <a:pt x="2638590" y="1376362"/>
                  <a:pt x="2639542" y="1384935"/>
                </a:cubicBezTo>
                <a:cubicBezTo>
                  <a:pt x="2638590" y="1394460"/>
                  <a:pt x="2638590" y="1404937"/>
                  <a:pt x="2637637" y="1416367"/>
                </a:cubicBezTo>
                <a:cubicBezTo>
                  <a:pt x="2635732" y="1426845"/>
                  <a:pt x="2634780" y="1438275"/>
                  <a:pt x="2632875" y="1449705"/>
                </a:cubicBezTo>
                <a:cubicBezTo>
                  <a:pt x="2630970" y="1461135"/>
                  <a:pt x="2630017" y="1472565"/>
                  <a:pt x="2627160" y="1484947"/>
                </a:cubicBezTo>
                <a:cubicBezTo>
                  <a:pt x="2625255" y="1496377"/>
                  <a:pt x="2622397" y="1507807"/>
                  <a:pt x="2620492" y="1519237"/>
                </a:cubicBezTo>
                <a:cubicBezTo>
                  <a:pt x="2613825" y="1544955"/>
                  <a:pt x="2615730" y="1553527"/>
                  <a:pt x="2608110" y="1591627"/>
                </a:cubicBezTo>
                <a:cubicBezTo>
                  <a:pt x="2604300" y="1593532"/>
                  <a:pt x="2600490" y="1595437"/>
                  <a:pt x="2596680" y="1598295"/>
                </a:cubicBezTo>
                <a:cubicBezTo>
                  <a:pt x="2592870" y="1611630"/>
                  <a:pt x="2587155" y="1626870"/>
                  <a:pt x="2582392" y="1640205"/>
                </a:cubicBezTo>
                <a:cubicBezTo>
                  <a:pt x="2575725" y="1662112"/>
                  <a:pt x="2580487" y="1664970"/>
                  <a:pt x="2578582" y="1680210"/>
                </a:cubicBezTo>
                <a:cubicBezTo>
                  <a:pt x="2577630" y="1682115"/>
                  <a:pt x="2576677" y="1684972"/>
                  <a:pt x="2576677" y="1685925"/>
                </a:cubicBezTo>
                <a:cubicBezTo>
                  <a:pt x="2570962" y="1701165"/>
                  <a:pt x="2565247" y="1716405"/>
                  <a:pt x="2560485" y="1729740"/>
                </a:cubicBezTo>
                <a:cubicBezTo>
                  <a:pt x="2558580" y="1731645"/>
                  <a:pt x="2557627" y="1732597"/>
                  <a:pt x="2555722" y="1733550"/>
                </a:cubicBezTo>
                <a:cubicBezTo>
                  <a:pt x="2549055" y="1748790"/>
                  <a:pt x="2542387" y="1764982"/>
                  <a:pt x="2535720" y="1780222"/>
                </a:cubicBezTo>
                <a:cubicBezTo>
                  <a:pt x="2543340" y="1764982"/>
                  <a:pt x="2550007" y="1748790"/>
                  <a:pt x="2556675" y="1733550"/>
                </a:cubicBezTo>
                <a:cubicBezTo>
                  <a:pt x="2558580" y="1731645"/>
                  <a:pt x="2559532" y="1731645"/>
                  <a:pt x="2561437" y="1729740"/>
                </a:cubicBezTo>
                <a:cubicBezTo>
                  <a:pt x="2553817" y="1770697"/>
                  <a:pt x="2541435" y="1796415"/>
                  <a:pt x="2530957" y="1816417"/>
                </a:cubicBezTo>
                <a:cubicBezTo>
                  <a:pt x="2525242" y="1820227"/>
                  <a:pt x="2519527" y="1823085"/>
                  <a:pt x="2514765" y="1824990"/>
                </a:cubicBezTo>
                <a:lnTo>
                  <a:pt x="2511407" y="1831707"/>
                </a:lnTo>
                <a:lnTo>
                  <a:pt x="2511908" y="1832609"/>
                </a:lnTo>
                <a:cubicBezTo>
                  <a:pt x="2512860" y="1830704"/>
                  <a:pt x="2513813" y="1827847"/>
                  <a:pt x="2515718" y="1824989"/>
                </a:cubicBezTo>
                <a:cubicBezTo>
                  <a:pt x="2520480" y="1823084"/>
                  <a:pt x="2526195" y="1820227"/>
                  <a:pt x="2531910" y="1816417"/>
                </a:cubicBezTo>
                <a:cubicBezTo>
                  <a:pt x="2532863" y="1826894"/>
                  <a:pt x="2525243" y="1840229"/>
                  <a:pt x="2520480" y="1848802"/>
                </a:cubicBezTo>
                <a:cubicBezTo>
                  <a:pt x="2513813" y="1862137"/>
                  <a:pt x="2506193" y="1874519"/>
                  <a:pt x="2499525" y="1886902"/>
                </a:cubicBezTo>
                <a:cubicBezTo>
                  <a:pt x="2495715" y="1893569"/>
                  <a:pt x="2492858" y="1899284"/>
                  <a:pt x="2489048" y="1905952"/>
                </a:cubicBezTo>
                <a:cubicBezTo>
                  <a:pt x="2485238" y="1912619"/>
                  <a:pt x="2481428" y="1918334"/>
                  <a:pt x="2477618" y="1925002"/>
                </a:cubicBezTo>
                <a:cubicBezTo>
                  <a:pt x="2474760" y="1928812"/>
                  <a:pt x="2472855" y="1933574"/>
                  <a:pt x="2469045" y="1939289"/>
                </a:cubicBezTo>
                <a:cubicBezTo>
                  <a:pt x="2465235" y="1948814"/>
                  <a:pt x="2461425" y="1957387"/>
                  <a:pt x="2456663" y="1966912"/>
                </a:cubicBezTo>
                <a:lnTo>
                  <a:pt x="2443328" y="1993582"/>
                </a:lnTo>
                <a:cubicBezTo>
                  <a:pt x="2436660" y="2003107"/>
                  <a:pt x="2429993" y="2013584"/>
                  <a:pt x="2422373" y="2022157"/>
                </a:cubicBezTo>
                <a:cubicBezTo>
                  <a:pt x="2415705" y="2030729"/>
                  <a:pt x="2408085" y="2040254"/>
                  <a:pt x="2401418" y="2048827"/>
                </a:cubicBezTo>
                <a:lnTo>
                  <a:pt x="2402291" y="2047029"/>
                </a:lnTo>
                <a:lnTo>
                  <a:pt x="2378557" y="2079307"/>
                </a:lnTo>
                <a:cubicBezTo>
                  <a:pt x="2372842" y="2073592"/>
                  <a:pt x="2341410" y="2118360"/>
                  <a:pt x="2327122" y="2135505"/>
                </a:cubicBezTo>
                <a:lnTo>
                  <a:pt x="2316996" y="2151085"/>
                </a:lnTo>
                <a:lnTo>
                  <a:pt x="2327122" y="2136457"/>
                </a:lnTo>
                <a:cubicBezTo>
                  <a:pt x="2341410" y="2120264"/>
                  <a:pt x="2372842" y="2075497"/>
                  <a:pt x="2378557" y="2080259"/>
                </a:cubicBezTo>
                <a:cubicBezTo>
                  <a:pt x="2375700" y="2100262"/>
                  <a:pt x="2348077" y="2125979"/>
                  <a:pt x="2339505" y="2139314"/>
                </a:cubicBezTo>
                <a:cubicBezTo>
                  <a:pt x="2331885" y="2148363"/>
                  <a:pt x="2325456" y="2155031"/>
                  <a:pt x="2319383" y="2160389"/>
                </a:cubicBezTo>
                <a:lnTo>
                  <a:pt x="2303230" y="2172263"/>
                </a:lnTo>
                <a:lnTo>
                  <a:pt x="2302357" y="2173605"/>
                </a:lnTo>
                <a:lnTo>
                  <a:pt x="2292258" y="2181374"/>
                </a:lnTo>
                <a:lnTo>
                  <a:pt x="2291880" y="2184082"/>
                </a:lnTo>
                <a:cubicBezTo>
                  <a:pt x="2277592" y="2199322"/>
                  <a:pt x="2263305" y="2215515"/>
                  <a:pt x="2247112" y="2229802"/>
                </a:cubicBezTo>
                <a:cubicBezTo>
                  <a:pt x="2231872" y="2245042"/>
                  <a:pt x="2216632" y="2260282"/>
                  <a:pt x="2199487" y="2273617"/>
                </a:cubicBezTo>
                <a:lnTo>
                  <a:pt x="2197285" y="2275215"/>
                </a:lnTo>
                <a:lnTo>
                  <a:pt x="2181390" y="2295524"/>
                </a:lnTo>
                <a:cubicBezTo>
                  <a:pt x="2169960" y="2306002"/>
                  <a:pt x="2156625" y="2314574"/>
                  <a:pt x="2143290" y="2324099"/>
                </a:cubicBezTo>
                <a:lnTo>
                  <a:pt x="2107681" y="2350806"/>
                </a:lnTo>
                <a:lnTo>
                  <a:pt x="2107553" y="2350961"/>
                </a:lnTo>
                <a:lnTo>
                  <a:pt x="2143290" y="2325052"/>
                </a:lnTo>
                <a:cubicBezTo>
                  <a:pt x="2155672" y="2315527"/>
                  <a:pt x="2169007" y="2306002"/>
                  <a:pt x="2181390" y="2296477"/>
                </a:cubicBezTo>
                <a:cubicBezTo>
                  <a:pt x="2173770" y="2309812"/>
                  <a:pt x="2163292" y="2318384"/>
                  <a:pt x="2149957" y="2327909"/>
                </a:cubicBezTo>
                <a:cubicBezTo>
                  <a:pt x="2139004" y="2337911"/>
                  <a:pt x="2131146" y="2341959"/>
                  <a:pt x="2124359" y="2344578"/>
                </a:cubicBezTo>
                <a:lnTo>
                  <a:pt x="2106651" y="2352057"/>
                </a:lnTo>
                <a:lnTo>
                  <a:pt x="2106142" y="2352675"/>
                </a:lnTo>
                <a:cubicBezTo>
                  <a:pt x="2099475" y="2357437"/>
                  <a:pt x="2093760" y="2361247"/>
                  <a:pt x="2087092" y="2365057"/>
                </a:cubicBezTo>
                <a:lnTo>
                  <a:pt x="2079914" y="2368384"/>
                </a:lnTo>
                <a:lnTo>
                  <a:pt x="2061852" y="2383036"/>
                </a:lnTo>
                <a:cubicBezTo>
                  <a:pt x="2055184" y="2388156"/>
                  <a:pt x="2049469" y="2392204"/>
                  <a:pt x="2044230" y="2395537"/>
                </a:cubicBezTo>
                <a:cubicBezTo>
                  <a:pt x="2034705" y="2403157"/>
                  <a:pt x="2027085" y="2407920"/>
                  <a:pt x="2017560" y="2412682"/>
                </a:cubicBezTo>
                <a:cubicBezTo>
                  <a:pt x="2019465" y="2409825"/>
                  <a:pt x="2014703" y="2411730"/>
                  <a:pt x="2008988" y="2413635"/>
                </a:cubicBezTo>
                <a:lnTo>
                  <a:pt x="1999460" y="2417870"/>
                </a:lnTo>
                <a:lnTo>
                  <a:pt x="1997979" y="2418995"/>
                </a:lnTo>
                <a:lnTo>
                  <a:pt x="2009940" y="2414587"/>
                </a:lnTo>
                <a:cubicBezTo>
                  <a:pt x="2015655" y="2412682"/>
                  <a:pt x="2019465" y="2410777"/>
                  <a:pt x="2018513" y="2413635"/>
                </a:cubicBezTo>
                <a:cubicBezTo>
                  <a:pt x="2011845" y="2423160"/>
                  <a:pt x="1998510" y="2431732"/>
                  <a:pt x="1984223" y="2439352"/>
                </a:cubicBezTo>
                <a:cubicBezTo>
                  <a:pt x="1976603" y="2443162"/>
                  <a:pt x="1969935" y="2446972"/>
                  <a:pt x="1962315" y="2450783"/>
                </a:cubicBezTo>
                <a:cubicBezTo>
                  <a:pt x="1954695" y="2454592"/>
                  <a:pt x="1947075" y="2457450"/>
                  <a:pt x="1940408" y="2461260"/>
                </a:cubicBezTo>
                <a:lnTo>
                  <a:pt x="1924934" y="2463581"/>
                </a:lnTo>
                <a:lnTo>
                  <a:pt x="1922310" y="2465070"/>
                </a:lnTo>
                <a:cubicBezTo>
                  <a:pt x="1898497" y="2476500"/>
                  <a:pt x="1874685" y="2486025"/>
                  <a:pt x="1849920" y="2496502"/>
                </a:cubicBezTo>
                <a:lnTo>
                  <a:pt x="1846229" y="2497341"/>
                </a:lnTo>
                <a:lnTo>
                  <a:pt x="1824203" y="2511742"/>
                </a:lnTo>
                <a:cubicBezTo>
                  <a:pt x="1829918" y="2512695"/>
                  <a:pt x="1832775" y="2513647"/>
                  <a:pt x="1836585" y="2515552"/>
                </a:cubicBezTo>
                <a:cubicBezTo>
                  <a:pt x="1819440" y="2530792"/>
                  <a:pt x="1796580" y="2533650"/>
                  <a:pt x="1790865" y="2535555"/>
                </a:cubicBezTo>
                <a:cubicBezTo>
                  <a:pt x="1791818" y="2531745"/>
                  <a:pt x="1793723" y="2526982"/>
                  <a:pt x="1794675" y="2522220"/>
                </a:cubicBezTo>
                <a:cubicBezTo>
                  <a:pt x="1789913" y="2524125"/>
                  <a:pt x="1785150" y="2526030"/>
                  <a:pt x="1779435" y="2527935"/>
                </a:cubicBezTo>
                <a:cubicBezTo>
                  <a:pt x="1774673" y="2529840"/>
                  <a:pt x="1769910" y="2530792"/>
                  <a:pt x="1765148" y="2532697"/>
                </a:cubicBezTo>
                <a:cubicBezTo>
                  <a:pt x="1755623" y="2535555"/>
                  <a:pt x="1745145" y="2538412"/>
                  <a:pt x="1735620" y="2542222"/>
                </a:cubicBezTo>
                <a:lnTo>
                  <a:pt x="1731675" y="2537487"/>
                </a:lnTo>
                <a:lnTo>
                  <a:pt x="1717522" y="2540317"/>
                </a:lnTo>
                <a:cubicBezTo>
                  <a:pt x="1711807" y="2541270"/>
                  <a:pt x="1706092" y="2543175"/>
                  <a:pt x="1700377" y="2544127"/>
                </a:cubicBezTo>
                <a:cubicBezTo>
                  <a:pt x="1688947" y="2546985"/>
                  <a:pt x="1676565" y="2550795"/>
                  <a:pt x="1665135" y="2552700"/>
                </a:cubicBezTo>
                <a:lnTo>
                  <a:pt x="1663973" y="2553240"/>
                </a:lnTo>
                <a:lnTo>
                  <a:pt x="1697520" y="2545079"/>
                </a:lnTo>
                <a:cubicBezTo>
                  <a:pt x="1703235" y="2543174"/>
                  <a:pt x="1708950" y="2542222"/>
                  <a:pt x="1714665" y="2541269"/>
                </a:cubicBezTo>
                <a:cubicBezTo>
                  <a:pt x="1720380" y="2540317"/>
                  <a:pt x="1725142" y="2538412"/>
                  <a:pt x="1728952" y="2538412"/>
                </a:cubicBezTo>
                <a:cubicBezTo>
                  <a:pt x="1729905" y="2540317"/>
                  <a:pt x="1731810" y="2542222"/>
                  <a:pt x="1734667" y="2543174"/>
                </a:cubicBezTo>
                <a:cubicBezTo>
                  <a:pt x="1745145" y="2540317"/>
                  <a:pt x="1754670" y="2537459"/>
                  <a:pt x="1764195" y="2533649"/>
                </a:cubicBezTo>
                <a:cubicBezTo>
                  <a:pt x="1768957" y="2531744"/>
                  <a:pt x="1773720" y="2530792"/>
                  <a:pt x="1778482" y="2528887"/>
                </a:cubicBezTo>
                <a:cubicBezTo>
                  <a:pt x="1783245" y="2526982"/>
                  <a:pt x="1788007" y="2525077"/>
                  <a:pt x="1793722" y="2523172"/>
                </a:cubicBezTo>
                <a:cubicBezTo>
                  <a:pt x="1792770" y="2526982"/>
                  <a:pt x="1790865" y="2531744"/>
                  <a:pt x="1789912" y="2536507"/>
                </a:cubicBezTo>
                <a:cubicBezTo>
                  <a:pt x="1776577" y="2543174"/>
                  <a:pt x="1763242" y="2548889"/>
                  <a:pt x="1749907" y="2555557"/>
                </a:cubicBezTo>
                <a:lnTo>
                  <a:pt x="1747946" y="2555008"/>
                </a:lnTo>
                <a:lnTo>
                  <a:pt x="1720380" y="2566034"/>
                </a:lnTo>
                <a:cubicBezTo>
                  <a:pt x="1711808" y="2568892"/>
                  <a:pt x="1704188" y="2570797"/>
                  <a:pt x="1697520" y="2572702"/>
                </a:cubicBezTo>
                <a:cubicBezTo>
                  <a:pt x="1683233" y="2576512"/>
                  <a:pt x="1672755" y="2578417"/>
                  <a:pt x="1663230" y="2581274"/>
                </a:cubicBezTo>
                <a:cubicBezTo>
                  <a:pt x="1663707" y="2578893"/>
                  <a:pt x="1657754" y="2578893"/>
                  <a:pt x="1649062" y="2580084"/>
                </a:cubicBezTo>
                <a:lnTo>
                  <a:pt x="1619428" y="2585850"/>
                </a:lnTo>
                <a:lnTo>
                  <a:pt x="1618462" y="2587942"/>
                </a:lnTo>
                <a:cubicBezTo>
                  <a:pt x="1593697" y="2593657"/>
                  <a:pt x="1566075" y="2598419"/>
                  <a:pt x="1539405" y="2603182"/>
                </a:cubicBezTo>
                <a:cubicBezTo>
                  <a:pt x="1530832" y="2602229"/>
                  <a:pt x="1531785" y="2600324"/>
                  <a:pt x="1521307" y="2598419"/>
                </a:cubicBezTo>
                <a:cubicBezTo>
                  <a:pt x="1516545" y="2598419"/>
                  <a:pt x="1511782" y="2598419"/>
                  <a:pt x="1506067" y="2598419"/>
                </a:cubicBezTo>
                <a:cubicBezTo>
                  <a:pt x="1498447" y="2601277"/>
                  <a:pt x="1488922" y="2604134"/>
                  <a:pt x="1479397" y="2606992"/>
                </a:cubicBezTo>
                <a:cubicBezTo>
                  <a:pt x="1470825" y="2607944"/>
                  <a:pt x="1463205" y="2608897"/>
                  <a:pt x="1455585" y="2608897"/>
                </a:cubicBezTo>
                <a:cubicBezTo>
                  <a:pt x="1447965" y="2608897"/>
                  <a:pt x="1440345" y="2609849"/>
                  <a:pt x="1431772" y="2609849"/>
                </a:cubicBezTo>
                <a:lnTo>
                  <a:pt x="1429185" y="2608741"/>
                </a:lnTo>
                <a:lnTo>
                  <a:pt x="1407484" y="2612588"/>
                </a:lnTo>
                <a:cubicBezTo>
                  <a:pt x="1399626" y="2612707"/>
                  <a:pt x="1391768" y="2611278"/>
                  <a:pt x="1381290" y="2607944"/>
                </a:cubicBezTo>
                <a:cubicBezTo>
                  <a:pt x="1381290" y="2607944"/>
                  <a:pt x="1382243" y="2606992"/>
                  <a:pt x="1382243" y="2606992"/>
                </a:cubicBezTo>
                <a:cubicBezTo>
                  <a:pt x="1384148" y="2605087"/>
                  <a:pt x="1385100" y="2603182"/>
                  <a:pt x="1387005" y="2600324"/>
                </a:cubicBezTo>
                <a:cubicBezTo>
                  <a:pt x="1379385" y="2599372"/>
                  <a:pt x="1371765" y="2598419"/>
                  <a:pt x="1365098" y="2597467"/>
                </a:cubicBezTo>
                <a:cubicBezTo>
                  <a:pt x="1367955" y="2595562"/>
                  <a:pt x="1372718" y="2593657"/>
                  <a:pt x="1375575" y="2591752"/>
                </a:cubicBezTo>
                <a:cubicBezTo>
                  <a:pt x="1386053" y="2591752"/>
                  <a:pt x="1396530" y="2591752"/>
                  <a:pt x="1407008" y="2590799"/>
                </a:cubicBezTo>
                <a:cubicBezTo>
                  <a:pt x="1417485" y="2589847"/>
                  <a:pt x="1427010" y="2589847"/>
                  <a:pt x="1437488" y="2589847"/>
                </a:cubicBezTo>
                <a:lnTo>
                  <a:pt x="1481302" y="2590799"/>
                </a:lnTo>
                <a:lnTo>
                  <a:pt x="1511782" y="2587942"/>
                </a:lnTo>
                <a:cubicBezTo>
                  <a:pt x="1531785" y="2584132"/>
                  <a:pt x="1550835" y="2579369"/>
                  <a:pt x="1568932" y="2575559"/>
                </a:cubicBezTo>
                <a:cubicBezTo>
                  <a:pt x="1585125" y="2570797"/>
                  <a:pt x="1596555" y="2568892"/>
                  <a:pt x="1607032" y="2566987"/>
                </a:cubicBezTo>
                <a:cubicBezTo>
                  <a:pt x="1617510" y="2566034"/>
                  <a:pt x="1627035" y="2566034"/>
                  <a:pt x="1635607" y="2566034"/>
                </a:cubicBezTo>
                <a:lnTo>
                  <a:pt x="1637595" y="2565111"/>
                </a:lnTo>
                <a:lnTo>
                  <a:pt x="1609890" y="2566035"/>
                </a:lnTo>
                <a:cubicBezTo>
                  <a:pt x="1599412" y="2566987"/>
                  <a:pt x="1587030" y="2569845"/>
                  <a:pt x="1571790" y="2574607"/>
                </a:cubicBezTo>
                <a:cubicBezTo>
                  <a:pt x="1553692" y="2578417"/>
                  <a:pt x="1534642" y="2583180"/>
                  <a:pt x="1514640" y="2586990"/>
                </a:cubicBezTo>
                <a:cubicBezTo>
                  <a:pt x="1505115" y="2587942"/>
                  <a:pt x="1495590" y="2588895"/>
                  <a:pt x="1484160" y="2589847"/>
                </a:cubicBezTo>
                <a:cubicBezTo>
                  <a:pt x="1470825" y="2589847"/>
                  <a:pt x="1455585" y="2589847"/>
                  <a:pt x="1440345" y="2588895"/>
                </a:cubicBezTo>
                <a:cubicBezTo>
                  <a:pt x="1430820" y="2588895"/>
                  <a:pt x="1420342" y="2589847"/>
                  <a:pt x="1409865" y="2589847"/>
                </a:cubicBezTo>
                <a:cubicBezTo>
                  <a:pt x="1399387" y="2590800"/>
                  <a:pt x="1388910" y="2590800"/>
                  <a:pt x="1378432" y="2590800"/>
                </a:cubicBezTo>
                <a:cubicBezTo>
                  <a:pt x="1377480" y="2588895"/>
                  <a:pt x="1378432" y="2587942"/>
                  <a:pt x="1379385" y="2586990"/>
                </a:cubicBezTo>
                <a:cubicBezTo>
                  <a:pt x="1381290" y="2584132"/>
                  <a:pt x="1384147" y="2581275"/>
                  <a:pt x="1386052" y="2577465"/>
                </a:cubicBezTo>
                <a:cubicBezTo>
                  <a:pt x="1479397" y="2573655"/>
                  <a:pt x="1585125" y="2555557"/>
                  <a:pt x="1679422" y="2528887"/>
                </a:cubicBezTo>
                <a:cubicBezTo>
                  <a:pt x="1748955" y="2508885"/>
                  <a:pt x="1814677" y="2485072"/>
                  <a:pt x="1878495" y="2453640"/>
                </a:cubicBezTo>
                <a:cubicBezTo>
                  <a:pt x="1893735" y="2445067"/>
                  <a:pt x="1911832" y="2435542"/>
                  <a:pt x="1930882" y="2426017"/>
                </a:cubicBezTo>
                <a:cubicBezTo>
                  <a:pt x="1940407" y="2421255"/>
                  <a:pt x="1950885" y="2416492"/>
                  <a:pt x="1960410" y="2410777"/>
                </a:cubicBezTo>
                <a:cubicBezTo>
                  <a:pt x="1969935" y="2405062"/>
                  <a:pt x="1980412" y="2400300"/>
                  <a:pt x="1990890" y="2394585"/>
                </a:cubicBezTo>
                <a:cubicBezTo>
                  <a:pt x="2010892" y="2383155"/>
                  <a:pt x="2029942" y="2371725"/>
                  <a:pt x="2048040" y="2360295"/>
                </a:cubicBezTo>
                <a:cubicBezTo>
                  <a:pt x="2066137" y="2347912"/>
                  <a:pt x="2081377" y="2336482"/>
                  <a:pt x="2093760" y="2325052"/>
                </a:cubicBezTo>
                <a:cubicBezTo>
                  <a:pt x="2122335" y="2304097"/>
                  <a:pt x="2150910" y="2283142"/>
                  <a:pt x="2179485" y="2258377"/>
                </a:cubicBezTo>
                <a:cubicBezTo>
                  <a:pt x="2187105" y="2251710"/>
                  <a:pt x="2195677" y="2245995"/>
                  <a:pt x="2203297" y="2239327"/>
                </a:cubicBezTo>
                <a:cubicBezTo>
                  <a:pt x="2210917" y="2232660"/>
                  <a:pt x="2218537" y="2225992"/>
                  <a:pt x="2226157" y="2219325"/>
                </a:cubicBezTo>
                <a:cubicBezTo>
                  <a:pt x="2238540" y="2208847"/>
                  <a:pt x="2249017" y="2199322"/>
                  <a:pt x="2260447" y="2187892"/>
                </a:cubicBezTo>
                <a:cubicBezTo>
                  <a:pt x="2265210" y="2179320"/>
                  <a:pt x="2270925" y="2171700"/>
                  <a:pt x="2274735" y="2164080"/>
                </a:cubicBezTo>
                <a:lnTo>
                  <a:pt x="2295258" y="2145267"/>
                </a:lnTo>
                <a:lnTo>
                  <a:pt x="2295423" y="2144085"/>
                </a:lnTo>
                <a:lnTo>
                  <a:pt x="2275688" y="2162175"/>
                </a:lnTo>
                <a:cubicBezTo>
                  <a:pt x="2271878" y="2169795"/>
                  <a:pt x="2266163" y="2177415"/>
                  <a:pt x="2261400" y="2185987"/>
                </a:cubicBezTo>
                <a:cubicBezTo>
                  <a:pt x="2249970" y="2197417"/>
                  <a:pt x="2239493" y="2206942"/>
                  <a:pt x="2227110" y="2217420"/>
                </a:cubicBezTo>
                <a:cubicBezTo>
                  <a:pt x="2219490" y="2224087"/>
                  <a:pt x="2211870" y="2230755"/>
                  <a:pt x="2204250" y="2237422"/>
                </a:cubicBezTo>
                <a:cubicBezTo>
                  <a:pt x="2196630" y="2244090"/>
                  <a:pt x="2189010" y="2249805"/>
                  <a:pt x="2180438" y="2256472"/>
                </a:cubicBezTo>
                <a:cubicBezTo>
                  <a:pt x="2151863" y="2280285"/>
                  <a:pt x="2124240" y="2302192"/>
                  <a:pt x="2094713" y="2323147"/>
                </a:cubicBezTo>
                <a:cubicBezTo>
                  <a:pt x="2082330" y="2334577"/>
                  <a:pt x="2066138" y="2346960"/>
                  <a:pt x="2048993" y="2358390"/>
                </a:cubicBezTo>
                <a:cubicBezTo>
                  <a:pt x="2030895" y="2369820"/>
                  <a:pt x="2011845" y="2382202"/>
                  <a:pt x="1991843" y="2392680"/>
                </a:cubicBezTo>
                <a:cubicBezTo>
                  <a:pt x="1981365" y="2398395"/>
                  <a:pt x="1971840" y="2403157"/>
                  <a:pt x="1961363" y="2408872"/>
                </a:cubicBezTo>
                <a:cubicBezTo>
                  <a:pt x="1951838" y="2414587"/>
                  <a:pt x="1941360" y="2419350"/>
                  <a:pt x="1931835" y="2424112"/>
                </a:cubicBezTo>
                <a:cubicBezTo>
                  <a:pt x="1912785" y="2433637"/>
                  <a:pt x="1894688" y="2443162"/>
                  <a:pt x="1879448" y="2451735"/>
                </a:cubicBezTo>
                <a:cubicBezTo>
                  <a:pt x="1815630" y="2482215"/>
                  <a:pt x="1749908" y="2506027"/>
                  <a:pt x="1680375" y="2526982"/>
                </a:cubicBezTo>
                <a:cubicBezTo>
                  <a:pt x="1586078" y="2553652"/>
                  <a:pt x="1480350" y="2571750"/>
                  <a:pt x="1387005" y="2575560"/>
                </a:cubicBezTo>
                <a:cubicBezTo>
                  <a:pt x="1379385" y="2575560"/>
                  <a:pt x="1370813" y="2575560"/>
                  <a:pt x="1365098" y="2575560"/>
                </a:cubicBezTo>
                <a:cubicBezTo>
                  <a:pt x="1364145" y="2572702"/>
                  <a:pt x="1362240" y="2570797"/>
                  <a:pt x="1362240" y="2567940"/>
                </a:cubicBezTo>
                <a:cubicBezTo>
                  <a:pt x="1358430" y="2566035"/>
                  <a:pt x="1348905" y="2566987"/>
                  <a:pt x="1339380" y="2566987"/>
                </a:cubicBezTo>
                <a:cubicBezTo>
                  <a:pt x="1330808" y="2569845"/>
                  <a:pt x="1319378" y="2572702"/>
                  <a:pt x="1318425" y="2575560"/>
                </a:cubicBezTo>
                <a:cubicBezTo>
                  <a:pt x="1294613" y="2576512"/>
                  <a:pt x="1275563" y="2576512"/>
                  <a:pt x="1257465" y="2576512"/>
                </a:cubicBezTo>
                <a:cubicBezTo>
                  <a:pt x="1240320" y="2575560"/>
                  <a:pt x="1226033" y="2574607"/>
                  <a:pt x="1212698" y="2574607"/>
                </a:cubicBezTo>
                <a:cubicBezTo>
                  <a:pt x="1205078" y="2573655"/>
                  <a:pt x="1198410" y="2572702"/>
                  <a:pt x="1190790" y="2572702"/>
                </a:cubicBezTo>
                <a:cubicBezTo>
                  <a:pt x="1183170" y="2571750"/>
                  <a:pt x="1175550" y="2570797"/>
                  <a:pt x="1168883" y="2568892"/>
                </a:cubicBezTo>
                <a:lnTo>
                  <a:pt x="1182080" y="2554816"/>
                </a:lnTo>
                <a:lnTo>
                  <a:pt x="1179360" y="2555557"/>
                </a:lnTo>
                <a:lnTo>
                  <a:pt x="1130192" y="2546452"/>
                </a:lnTo>
                <a:lnTo>
                  <a:pt x="1127925" y="2546985"/>
                </a:lnTo>
                <a:cubicBezTo>
                  <a:pt x="1090778" y="2541270"/>
                  <a:pt x="1060298" y="2535555"/>
                  <a:pt x="1033628" y="2529840"/>
                </a:cubicBezTo>
                <a:cubicBezTo>
                  <a:pt x="1020293" y="2526982"/>
                  <a:pt x="1007910" y="2524125"/>
                  <a:pt x="996480" y="2522220"/>
                </a:cubicBezTo>
                <a:cubicBezTo>
                  <a:pt x="985050" y="2519362"/>
                  <a:pt x="974573" y="2517457"/>
                  <a:pt x="964095" y="2516505"/>
                </a:cubicBezTo>
                <a:cubicBezTo>
                  <a:pt x="951713" y="2510790"/>
                  <a:pt x="938378" y="2505075"/>
                  <a:pt x="925043" y="2498407"/>
                </a:cubicBezTo>
                <a:cubicBezTo>
                  <a:pt x="911708" y="2493645"/>
                  <a:pt x="897420" y="2487930"/>
                  <a:pt x="876465" y="2480310"/>
                </a:cubicBezTo>
                <a:cubicBezTo>
                  <a:pt x="859320" y="2473642"/>
                  <a:pt x="842175" y="2466975"/>
                  <a:pt x="825983" y="2460307"/>
                </a:cubicBezTo>
                <a:cubicBezTo>
                  <a:pt x="830745" y="2455545"/>
                  <a:pt x="832650" y="2454592"/>
                  <a:pt x="834555" y="2453640"/>
                </a:cubicBezTo>
                <a:cubicBezTo>
                  <a:pt x="846938" y="2456497"/>
                  <a:pt x="858368" y="2458402"/>
                  <a:pt x="869798" y="2460307"/>
                </a:cubicBezTo>
                <a:cubicBezTo>
                  <a:pt x="875513" y="2465070"/>
                  <a:pt x="880275" y="2468880"/>
                  <a:pt x="885038" y="2473642"/>
                </a:cubicBezTo>
                <a:cubicBezTo>
                  <a:pt x="898373" y="2476500"/>
                  <a:pt x="912660" y="2482215"/>
                  <a:pt x="937425" y="2488882"/>
                </a:cubicBezTo>
                <a:cubicBezTo>
                  <a:pt x="975525" y="2503170"/>
                  <a:pt x="1006958" y="2509837"/>
                  <a:pt x="1041248" y="2515552"/>
                </a:cubicBezTo>
                <a:cubicBezTo>
                  <a:pt x="1049820" y="2517457"/>
                  <a:pt x="1058393" y="2518410"/>
                  <a:pt x="1066965" y="2520315"/>
                </a:cubicBezTo>
                <a:cubicBezTo>
                  <a:pt x="1075538" y="2521267"/>
                  <a:pt x="1085063" y="2523172"/>
                  <a:pt x="1094588" y="2525077"/>
                </a:cubicBezTo>
                <a:cubicBezTo>
                  <a:pt x="1104113" y="2526982"/>
                  <a:pt x="1114590" y="2528887"/>
                  <a:pt x="1125068" y="2531745"/>
                </a:cubicBezTo>
                <a:lnTo>
                  <a:pt x="1158657" y="2539008"/>
                </a:lnTo>
                <a:lnTo>
                  <a:pt x="1161262" y="2538412"/>
                </a:lnTo>
                <a:cubicBezTo>
                  <a:pt x="1171740" y="2540317"/>
                  <a:pt x="1181265" y="2541270"/>
                  <a:pt x="1192695" y="2543175"/>
                </a:cubicBezTo>
                <a:cubicBezTo>
                  <a:pt x="1193647" y="2542222"/>
                  <a:pt x="1193647" y="2542222"/>
                  <a:pt x="1193647" y="2541270"/>
                </a:cubicBezTo>
                <a:cubicBezTo>
                  <a:pt x="1208887" y="2542222"/>
                  <a:pt x="1225080" y="2542222"/>
                  <a:pt x="1239367" y="2543175"/>
                </a:cubicBezTo>
                <a:cubicBezTo>
                  <a:pt x="1242225" y="2543175"/>
                  <a:pt x="1246035" y="2544127"/>
                  <a:pt x="1246987" y="2544127"/>
                </a:cubicBezTo>
                <a:cubicBezTo>
                  <a:pt x="1271752" y="2545080"/>
                  <a:pt x="1294612" y="2544127"/>
                  <a:pt x="1317472" y="2544127"/>
                </a:cubicBezTo>
                <a:cubicBezTo>
                  <a:pt x="1335570" y="2545080"/>
                  <a:pt x="1352715" y="2545080"/>
                  <a:pt x="1368907" y="2546032"/>
                </a:cubicBezTo>
                <a:cubicBezTo>
                  <a:pt x="1389862" y="2545080"/>
                  <a:pt x="1410817" y="2542222"/>
                  <a:pt x="1429867" y="2541270"/>
                </a:cubicBezTo>
                <a:cubicBezTo>
                  <a:pt x="1432725" y="2541270"/>
                  <a:pt x="1436535" y="2541270"/>
                  <a:pt x="1437487" y="2541270"/>
                </a:cubicBezTo>
                <a:cubicBezTo>
                  <a:pt x="1438440" y="2544127"/>
                  <a:pt x="1440345" y="2546032"/>
                  <a:pt x="1440345" y="2548890"/>
                </a:cubicBezTo>
                <a:cubicBezTo>
                  <a:pt x="1468920" y="2546985"/>
                  <a:pt x="1486065" y="2544127"/>
                  <a:pt x="1500352" y="2541270"/>
                </a:cubicBezTo>
                <a:cubicBezTo>
                  <a:pt x="1514640" y="2539365"/>
                  <a:pt x="1525117" y="2536507"/>
                  <a:pt x="1540357" y="2531745"/>
                </a:cubicBezTo>
                <a:cubicBezTo>
                  <a:pt x="1547977" y="2530792"/>
                  <a:pt x="1555597" y="2529840"/>
                  <a:pt x="1563217" y="2527935"/>
                </a:cubicBezTo>
                <a:cubicBezTo>
                  <a:pt x="1567980" y="2526982"/>
                  <a:pt x="1572742" y="2526982"/>
                  <a:pt x="1577505" y="2526030"/>
                </a:cubicBezTo>
                <a:cubicBezTo>
                  <a:pt x="1588935" y="2523172"/>
                  <a:pt x="1598460" y="2521267"/>
                  <a:pt x="1608937" y="2518410"/>
                </a:cubicBezTo>
                <a:cubicBezTo>
                  <a:pt x="1617510" y="2516505"/>
                  <a:pt x="1626082" y="2514600"/>
                  <a:pt x="1634655" y="2512695"/>
                </a:cubicBezTo>
                <a:cubicBezTo>
                  <a:pt x="1643227" y="2510790"/>
                  <a:pt x="1651800" y="2507932"/>
                  <a:pt x="1660372" y="2506027"/>
                </a:cubicBezTo>
                <a:lnTo>
                  <a:pt x="1707545" y="2497863"/>
                </a:lnTo>
                <a:lnTo>
                  <a:pt x="1713713" y="2495550"/>
                </a:lnTo>
                <a:cubicBezTo>
                  <a:pt x="1697520" y="2498407"/>
                  <a:pt x="1680375" y="2501265"/>
                  <a:pt x="1664183" y="2504122"/>
                </a:cubicBezTo>
                <a:cubicBezTo>
                  <a:pt x="1655610" y="2506027"/>
                  <a:pt x="1647038" y="2508885"/>
                  <a:pt x="1638465" y="2510790"/>
                </a:cubicBezTo>
                <a:cubicBezTo>
                  <a:pt x="1629893" y="2512695"/>
                  <a:pt x="1621320" y="2514600"/>
                  <a:pt x="1612748" y="2516505"/>
                </a:cubicBezTo>
                <a:cubicBezTo>
                  <a:pt x="1601318" y="2519362"/>
                  <a:pt x="1592745" y="2521267"/>
                  <a:pt x="1581315" y="2524125"/>
                </a:cubicBezTo>
                <a:cubicBezTo>
                  <a:pt x="1576553" y="2525077"/>
                  <a:pt x="1571790" y="2525077"/>
                  <a:pt x="1567028" y="2526030"/>
                </a:cubicBezTo>
                <a:cubicBezTo>
                  <a:pt x="1559408" y="2526982"/>
                  <a:pt x="1551788" y="2527935"/>
                  <a:pt x="1544168" y="2529840"/>
                </a:cubicBezTo>
                <a:cubicBezTo>
                  <a:pt x="1517498" y="2532697"/>
                  <a:pt x="1498448" y="2533650"/>
                  <a:pt x="1482255" y="2535555"/>
                </a:cubicBezTo>
                <a:cubicBezTo>
                  <a:pt x="1467015" y="2537460"/>
                  <a:pt x="1454633" y="2539365"/>
                  <a:pt x="1440345" y="2539365"/>
                </a:cubicBezTo>
                <a:cubicBezTo>
                  <a:pt x="1438440" y="2539365"/>
                  <a:pt x="1435583" y="2539365"/>
                  <a:pt x="1432725" y="2539365"/>
                </a:cubicBezTo>
                <a:cubicBezTo>
                  <a:pt x="1413675" y="2541270"/>
                  <a:pt x="1392720" y="2544127"/>
                  <a:pt x="1371765" y="2544127"/>
                </a:cubicBezTo>
                <a:cubicBezTo>
                  <a:pt x="1355573" y="2543175"/>
                  <a:pt x="1338428" y="2543175"/>
                  <a:pt x="1320330" y="2542222"/>
                </a:cubicBezTo>
                <a:cubicBezTo>
                  <a:pt x="1297470" y="2542222"/>
                  <a:pt x="1274610" y="2543175"/>
                  <a:pt x="1249845" y="2542222"/>
                </a:cubicBezTo>
                <a:cubicBezTo>
                  <a:pt x="1247940" y="2542222"/>
                  <a:pt x="1245083" y="2541270"/>
                  <a:pt x="1242225" y="2541270"/>
                </a:cubicBezTo>
                <a:cubicBezTo>
                  <a:pt x="1231748" y="2537460"/>
                  <a:pt x="1224128" y="2533650"/>
                  <a:pt x="1212698" y="2528887"/>
                </a:cubicBezTo>
                <a:cubicBezTo>
                  <a:pt x="1207935" y="2532697"/>
                  <a:pt x="1201268" y="2535555"/>
                  <a:pt x="1196505" y="2539365"/>
                </a:cubicBezTo>
                <a:lnTo>
                  <a:pt x="1196464" y="2539447"/>
                </a:lnTo>
                <a:lnTo>
                  <a:pt x="1209840" y="2530792"/>
                </a:lnTo>
                <a:cubicBezTo>
                  <a:pt x="1221270" y="2535554"/>
                  <a:pt x="1229843" y="2539364"/>
                  <a:pt x="1239368" y="2543174"/>
                </a:cubicBezTo>
                <a:cubicBezTo>
                  <a:pt x="1224128" y="2543174"/>
                  <a:pt x="1207935" y="2542222"/>
                  <a:pt x="1193648" y="2541269"/>
                </a:cubicBezTo>
                <a:lnTo>
                  <a:pt x="1194008" y="2541036"/>
                </a:lnTo>
                <a:lnTo>
                  <a:pt x="1164120" y="2536507"/>
                </a:lnTo>
                <a:cubicBezTo>
                  <a:pt x="1151738" y="2533650"/>
                  <a:pt x="1140308" y="2531745"/>
                  <a:pt x="1128878" y="2528887"/>
                </a:cubicBezTo>
                <a:cubicBezTo>
                  <a:pt x="1118400" y="2526030"/>
                  <a:pt x="1107923" y="2524125"/>
                  <a:pt x="1098398" y="2522220"/>
                </a:cubicBezTo>
                <a:cubicBezTo>
                  <a:pt x="1088873" y="2520315"/>
                  <a:pt x="1079348" y="2519362"/>
                  <a:pt x="1070775" y="2517457"/>
                </a:cubicBezTo>
                <a:cubicBezTo>
                  <a:pt x="1062203" y="2515552"/>
                  <a:pt x="1053630" y="2514600"/>
                  <a:pt x="1045058" y="2512695"/>
                </a:cubicBezTo>
                <a:cubicBezTo>
                  <a:pt x="1010768" y="2506980"/>
                  <a:pt x="979335" y="2500312"/>
                  <a:pt x="941235" y="2486025"/>
                </a:cubicBezTo>
                <a:cubicBezTo>
                  <a:pt x="916470" y="2480310"/>
                  <a:pt x="902183" y="2474595"/>
                  <a:pt x="888848" y="2470785"/>
                </a:cubicBezTo>
                <a:cubicBezTo>
                  <a:pt x="883133" y="2466975"/>
                  <a:pt x="878370" y="2462212"/>
                  <a:pt x="873608" y="2457450"/>
                </a:cubicBezTo>
                <a:cubicBezTo>
                  <a:pt x="862178" y="2455545"/>
                  <a:pt x="850748" y="2453640"/>
                  <a:pt x="838365" y="2450782"/>
                </a:cubicBezTo>
                <a:cubicBezTo>
                  <a:pt x="820268" y="2442210"/>
                  <a:pt x="804075" y="2433637"/>
                  <a:pt x="785978" y="2424112"/>
                </a:cubicBezTo>
                <a:cubicBezTo>
                  <a:pt x="780263" y="2424112"/>
                  <a:pt x="776453" y="2425065"/>
                  <a:pt x="770738" y="2425065"/>
                </a:cubicBezTo>
                <a:cubicBezTo>
                  <a:pt x="751688" y="2415540"/>
                  <a:pt x="734543" y="2406967"/>
                  <a:pt x="716445" y="2397442"/>
                </a:cubicBezTo>
                <a:cubicBezTo>
                  <a:pt x="713588" y="2391727"/>
                  <a:pt x="709778" y="2386012"/>
                  <a:pt x="706920" y="2380297"/>
                </a:cubicBezTo>
                <a:cubicBezTo>
                  <a:pt x="706920" y="2380297"/>
                  <a:pt x="707873" y="2380297"/>
                  <a:pt x="708825" y="2379345"/>
                </a:cubicBezTo>
                <a:cubicBezTo>
                  <a:pt x="719303" y="2386012"/>
                  <a:pt x="730733" y="2391727"/>
                  <a:pt x="742163" y="2397442"/>
                </a:cubicBezTo>
                <a:cubicBezTo>
                  <a:pt x="753593" y="2403157"/>
                  <a:pt x="764070" y="2408872"/>
                  <a:pt x="775500" y="2415540"/>
                </a:cubicBezTo>
                <a:cubicBezTo>
                  <a:pt x="779310" y="2413635"/>
                  <a:pt x="782168" y="2411730"/>
                  <a:pt x="785025" y="2409825"/>
                </a:cubicBezTo>
                <a:cubicBezTo>
                  <a:pt x="766928" y="2401252"/>
                  <a:pt x="755498" y="2391727"/>
                  <a:pt x="745973" y="2384107"/>
                </a:cubicBezTo>
                <a:cubicBezTo>
                  <a:pt x="736448" y="2376487"/>
                  <a:pt x="726923" y="2371725"/>
                  <a:pt x="713588" y="2369820"/>
                </a:cubicBezTo>
                <a:cubicBezTo>
                  <a:pt x="686918" y="2350770"/>
                  <a:pt x="678345" y="2350770"/>
                  <a:pt x="668820" y="2344102"/>
                </a:cubicBezTo>
                <a:cubicBezTo>
                  <a:pt x="655485" y="2335530"/>
                  <a:pt x="643103" y="2327910"/>
                  <a:pt x="630720" y="2319337"/>
                </a:cubicBezTo>
                <a:cubicBezTo>
                  <a:pt x="600240" y="2302192"/>
                  <a:pt x="608813" y="2320290"/>
                  <a:pt x="570713" y="2293620"/>
                </a:cubicBezTo>
                <a:cubicBezTo>
                  <a:pt x="563093" y="2287905"/>
                  <a:pt x="556425" y="2282190"/>
                  <a:pt x="547853" y="2274570"/>
                </a:cubicBezTo>
                <a:cubicBezTo>
                  <a:pt x="549758" y="2274570"/>
                  <a:pt x="551663" y="2273617"/>
                  <a:pt x="552615" y="2272665"/>
                </a:cubicBezTo>
                <a:cubicBezTo>
                  <a:pt x="561188" y="2275522"/>
                  <a:pt x="567855" y="2277427"/>
                  <a:pt x="575475" y="2279332"/>
                </a:cubicBezTo>
                <a:cubicBezTo>
                  <a:pt x="559283" y="2261235"/>
                  <a:pt x="556425" y="2253615"/>
                  <a:pt x="527850" y="2229802"/>
                </a:cubicBezTo>
                <a:cubicBezTo>
                  <a:pt x="518325" y="2222182"/>
                  <a:pt x="509753" y="2214562"/>
                  <a:pt x="501180" y="2207895"/>
                </a:cubicBezTo>
                <a:cubicBezTo>
                  <a:pt x="492608" y="2200275"/>
                  <a:pt x="484035" y="2193607"/>
                  <a:pt x="476415" y="2185987"/>
                </a:cubicBezTo>
                <a:cubicBezTo>
                  <a:pt x="470700" y="2180272"/>
                  <a:pt x="455460" y="2174557"/>
                  <a:pt x="444983" y="2160270"/>
                </a:cubicBezTo>
                <a:cubicBezTo>
                  <a:pt x="428790" y="2143125"/>
                  <a:pt x="415455" y="2126932"/>
                  <a:pt x="399263" y="2109787"/>
                </a:cubicBezTo>
                <a:lnTo>
                  <a:pt x="396126" y="2099983"/>
                </a:lnTo>
                <a:lnTo>
                  <a:pt x="386880" y="2090737"/>
                </a:lnTo>
                <a:cubicBezTo>
                  <a:pt x="376403" y="2080260"/>
                  <a:pt x="365925" y="2068830"/>
                  <a:pt x="355448" y="2056447"/>
                </a:cubicBezTo>
                <a:cubicBezTo>
                  <a:pt x="353543" y="2049780"/>
                  <a:pt x="339255" y="2031682"/>
                  <a:pt x="351638" y="2039302"/>
                </a:cubicBezTo>
                <a:cubicBezTo>
                  <a:pt x="346875" y="2033587"/>
                  <a:pt x="343065" y="2026920"/>
                  <a:pt x="339255" y="2022157"/>
                </a:cubicBezTo>
                <a:lnTo>
                  <a:pt x="337780" y="2019844"/>
                </a:lnTo>
                <a:lnTo>
                  <a:pt x="323062" y="2009774"/>
                </a:lnTo>
                <a:cubicBezTo>
                  <a:pt x="311632" y="1996439"/>
                  <a:pt x="302107" y="1982152"/>
                  <a:pt x="294487" y="1968817"/>
                </a:cubicBezTo>
                <a:cubicBezTo>
                  <a:pt x="286867" y="1954529"/>
                  <a:pt x="281152" y="1941194"/>
                  <a:pt x="278295" y="1930717"/>
                </a:cubicBezTo>
                <a:lnTo>
                  <a:pt x="276390" y="1930717"/>
                </a:lnTo>
                <a:cubicBezTo>
                  <a:pt x="268770" y="1917382"/>
                  <a:pt x="261150" y="1903095"/>
                  <a:pt x="254483" y="1888807"/>
                </a:cubicBezTo>
                <a:cubicBezTo>
                  <a:pt x="247815" y="1874520"/>
                  <a:pt x="240195" y="1861185"/>
                  <a:pt x="233528" y="1846897"/>
                </a:cubicBezTo>
                <a:cubicBezTo>
                  <a:pt x="225908" y="1830705"/>
                  <a:pt x="218288" y="1814512"/>
                  <a:pt x="211620" y="1798320"/>
                </a:cubicBezTo>
                <a:cubicBezTo>
                  <a:pt x="204953" y="1782127"/>
                  <a:pt x="198285" y="1764982"/>
                  <a:pt x="191618" y="1748790"/>
                </a:cubicBezTo>
                <a:cubicBezTo>
                  <a:pt x="199238" y="1759267"/>
                  <a:pt x="205905" y="1769745"/>
                  <a:pt x="211620" y="1782127"/>
                </a:cubicBezTo>
                <a:cubicBezTo>
                  <a:pt x="217335" y="1794510"/>
                  <a:pt x="223050" y="1807845"/>
                  <a:pt x="231623" y="1824037"/>
                </a:cubicBezTo>
                <a:cubicBezTo>
                  <a:pt x="235433" y="1829752"/>
                  <a:pt x="236385" y="1839277"/>
                  <a:pt x="238290" y="1846897"/>
                </a:cubicBezTo>
                <a:lnTo>
                  <a:pt x="241046" y="1850938"/>
                </a:lnTo>
                <a:lnTo>
                  <a:pt x="237654" y="1833303"/>
                </a:lnTo>
                <a:lnTo>
                  <a:pt x="228809" y="1817250"/>
                </a:lnTo>
                <a:lnTo>
                  <a:pt x="214411" y="1784874"/>
                </a:lnTo>
                <a:lnTo>
                  <a:pt x="197332" y="1756409"/>
                </a:lnTo>
                <a:cubicBezTo>
                  <a:pt x="190665" y="1737359"/>
                  <a:pt x="183045" y="1718309"/>
                  <a:pt x="176377" y="1699259"/>
                </a:cubicBezTo>
                <a:lnTo>
                  <a:pt x="158424" y="1640674"/>
                </a:lnTo>
                <a:lnTo>
                  <a:pt x="152529" y="1623596"/>
                </a:lnTo>
                <a:cubicBezTo>
                  <a:pt x="142540" y="1590017"/>
                  <a:pt x="133959" y="1555831"/>
                  <a:pt x="126853" y="1521108"/>
                </a:cubicBezTo>
                <a:lnTo>
                  <a:pt x="115498" y="1446707"/>
                </a:lnTo>
                <a:lnTo>
                  <a:pt x="115417" y="1448752"/>
                </a:lnTo>
                <a:cubicBezTo>
                  <a:pt x="115417" y="1453515"/>
                  <a:pt x="115417" y="1457325"/>
                  <a:pt x="116370" y="1463992"/>
                </a:cubicBezTo>
                <a:cubicBezTo>
                  <a:pt x="118275" y="1475422"/>
                  <a:pt x="120180" y="1486852"/>
                  <a:pt x="121132" y="1499235"/>
                </a:cubicBezTo>
                <a:cubicBezTo>
                  <a:pt x="123037" y="1511617"/>
                  <a:pt x="124942" y="1524000"/>
                  <a:pt x="126847" y="1535430"/>
                </a:cubicBezTo>
                <a:cubicBezTo>
                  <a:pt x="122085" y="1526857"/>
                  <a:pt x="120180" y="1515427"/>
                  <a:pt x="117322" y="1503997"/>
                </a:cubicBezTo>
                <a:cubicBezTo>
                  <a:pt x="115417" y="1491615"/>
                  <a:pt x="113512" y="1478280"/>
                  <a:pt x="110655" y="1463992"/>
                </a:cubicBezTo>
                <a:cubicBezTo>
                  <a:pt x="105892" y="1463992"/>
                  <a:pt x="104940" y="1463992"/>
                  <a:pt x="103035" y="1463992"/>
                </a:cubicBezTo>
                <a:cubicBezTo>
                  <a:pt x="102082" y="1453515"/>
                  <a:pt x="101130" y="1443990"/>
                  <a:pt x="98272" y="1427797"/>
                </a:cubicBezTo>
                <a:cubicBezTo>
                  <a:pt x="96367" y="1420177"/>
                  <a:pt x="93510" y="1412557"/>
                  <a:pt x="91605" y="1404937"/>
                </a:cubicBezTo>
                <a:cubicBezTo>
                  <a:pt x="89700" y="1397317"/>
                  <a:pt x="87795" y="1389697"/>
                  <a:pt x="85890" y="1383030"/>
                </a:cubicBezTo>
                <a:cubicBezTo>
                  <a:pt x="80175" y="1376362"/>
                  <a:pt x="75412" y="1371600"/>
                  <a:pt x="69697" y="1365885"/>
                </a:cubicBezTo>
                <a:cubicBezTo>
                  <a:pt x="67792" y="1365885"/>
                  <a:pt x="66840" y="1365885"/>
                  <a:pt x="64935" y="1365885"/>
                </a:cubicBezTo>
                <a:cubicBezTo>
                  <a:pt x="63030" y="1360170"/>
                  <a:pt x="61125" y="1351597"/>
                  <a:pt x="60172" y="1342072"/>
                </a:cubicBezTo>
                <a:cubicBezTo>
                  <a:pt x="59220" y="1332547"/>
                  <a:pt x="58267" y="1322070"/>
                  <a:pt x="58267" y="1311592"/>
                </a:cubicBezTo>
                <a:cubicBezTo>
                  <a:pt x="58267" y="1291590"/>
                  <a:pt x="59220" y="1273492"/>
                  <a:pt x="62077" y="1268730"/>
                </a:cubicBezTo>
                <a:cubicBezTo>
                  <a:pt x="63030" y="1263015"/>
                  <a:pt x="63030" y="1258252"/>
                  <a:pt x="63982" y="1253490"/>
                </a:cubicBezTo>
                <a:lnTo>
                  <a:pt x="67226" y="1243037"/>
                </a:lnTo>
                <a:lnTo>
                  <a:pt x="65649" y="1219200"/>
                </a:lnTo>
                <a:cubicBezTo>
                  <a:pt x="65887" y="1207294"/>
                  <a:pt x="66839" y="1194911"/>
                  <a:pt x="67792" y="1183957"/>
                </a:cubicBezTo>
                <a:lnTo>
                  <a:pt x="71602" y="1176814"/>
                </a:lnTo>
                <a:lnTo>
                  <a:pt x="71602" y="1172527"/>
                </a:lnTo>
                <a:cubicBezTo>
                  <a:pt x="69697" y="1178242"/>
                  <a:pt x="66840" y="1182052"/>
                  <a:pt x="63982" y="1186815"/>
                </a:cubicBezTo>
                <a:cubicBezTo>
                  <a:pt x="62077" y="1183005"/>
                  <a:pt x="59220" y="1181100"/>
                  <a:pt x="57315" y="1177290"/>
                </a:cubicBezTo>
                <a:cubicBezTo>
                  <a:pt x="53505" y="1171575"/>
                  <a:pt x="54457" y="1120140"/>
                  <a:pt x="44932" y="1160145"/>
                </a:cubicBezTo>
                <a:lnTo>
                  <a:pt x="42670" y="1146572"/>
                </a:lnTo>
                <a:lnTo>
                  <a:pt x="42075" y="1147762"/>
                </a:lnTo>
                <a:cubicBezTo>
                  <a:pt x="41122" y="1160145"/>
                  <a:pt x="39217" y="1173480"/>
                  <a:pt x="38265" y="1185862"/>
                </a:cubicBezTo>
                <a:cubicBezTo>
                  <a:pt x="37312" y="1198245"/>
                  <a:pt x="35407" y="1211580"/>
                  <a:pt x="35407" y="1223962"/>
                </a:cubicBezTo>
                <a:cubicBezTo>
                  <a:pt x="34455" y="1233487"/>
                  <a:pt x="33502" y="1243965"/>
                  <a:pt x="32550" y="1253490"/>
                </a:cubicBezTo>
                <a:lnTo>
                  <a:pt x="32550" y="1314449"/>
                </a:lnTo>
                <a:cubicBezTo>
                  <a:pt x="32550" y="1324927"/>
                  <a:pt x="32550" y="1335404"/>
                  <a:pt x="33502" y="1345882"/>
                </a:cubicBezTo>
                <a:cubicBezTo>
                  <a:pt x="34455" y="1356359"/>
                  <a:pt x="35407" y="1366837"/>
                  <a:pt x="35407" y="1377314"/>
                </a:cubicBezTo>
                <a:cubicBezTo>
                  <a:pt x="31597" y="1378267"/>
                  <a:pt x="32550" y="1413509"/>
                  <a:pt x="26835" y="1406842"/>
                </a:cubicBezTo>
                <a:cubicBezTo>
                  <a:pt x="25882" y="1406842"/>
                  <a:pt x="25882" y="1406842"/>
                  <a:pt x="24930" y="1406842"/>
                </a:cubicBezTo>
                <a:cubicBezTo>
                  <a:pt x="19215" y="1385887"/>
                  <a:pt x="19215" y="1367789"/>
                  <a:pt x="19215" y="1349692"/>
                </a:cubicBezTo>
                <a:cubicBezTo>
                  <a:pt x="19215" y="1331594"/>
                  <a:pt x="22072" y="1313497"/>
                  <a:pt x="19215" y="1290637"/>
                </a:cubicBezTo>
                <a:cubicBezTo>
                  <a:pt x="20167" y="1274444"/>
                  <a:pt x="22072" y="1260157"/>
                  <a:pt x="23977" y="1244917"/>
                </a:cubicBezTo>
                <a:lnTo>
                  <a:pt x="32546" y="1253485"/>
                </a:lnTo>
                <a:lnTo>
                  <a:pt x="24930" y="1243965"/>
                </a:lnTo>
                <a:cubicBezTo>
                  <a:pt x="23025" y="1234440"/>
                  <a:pt x="23025" y="1223962"/>
                  <a:pt x="23025" y="1209675"/>
                </a:cubicBezTo>
                <a:cubicBezTo>
                  <a:pt x="23025" y="1195387"/>
                  <a:pt x="23977" y="1178242"/>
                  <a:pt x="24930" y="1157287"/>
                </a:cubicBezTo>
                <a:cubicBezTo>
                  <a:pt x="24930" y="1152525"/>
                  <a:pt x="25882" y="1147762"/>
                  <a:pt x="25882" y="1143000"/>
                </a:cubicBezTo>
                <a:cubicBezTo>
                  <a:pt x="26835" y="1135380"/>
                  <a:pt x="27787" y="1126807"/>
                  <a:pt x="28740" y="1119187"/>
                </a:cubicBezTo>
                <a:cubicBezTo>
                  <a:pt x="32550" y="1105852"/>
                  <a:pt x="36360" y="1089660"/>
                  <a:pt x="40170" y="1076325"/>
                </a:cubicBezTo>
                <a:lnTo>
                  <a:pt x="45865" y="1047851"/>
                </a:lnTo>
                <a:lnTo>
                  <a:pt x="43980" y="1041082"/>
                </a:lnTo>
                <a:cubicBezTo>
                  <a:pt x="42075" y="1053465"/>
                  <a:pt x="39217" y="1064895"/>
                  <a:pt x="37312" y="1079182"/>
                </a:cubicBezTo>
                <a:cubicBezTo>
                  <a:pt x="33502" y="1092517"/>
                  <a:pt x="29692" y="1108710"/>
                  <a:pt x="25882" y="1122045"/>
                </a:cubicBezTo>
                <a:cubicBezTo>
                  <a:pt x="24930" y="1129665"/>
                  <a:pt x="23977" y="1138237"/>
                  <a:pt x="23025" y="1145857"/>
                </a:cubicBezTo>
                <a:cubicBezTo>
                  <a:pt x="23025" y="1150620"/>
                  <a:pt x="22072" y="1155382"/>
                  <a:pt x="22072" y="1160145"/>
                </a:cubicBezTo>
                <a:cubicBezTo>
                  <a:pt x="22072" y="1181100"/>
                  <a:pt x="21120" y="1198245"/>
                  <a:pt x="20167" y="1212532"/>
                </a:cubicBezTo>
                <a:cubicBezTo>
                  <a:pt x="20167" y="1226820"/>
                  <a:pt x="21120" y="1237297"/>
                  <a:pt x="22072" y="1246822"/>
                </a:cubicBezTo>
                <a:cubicBezTo>
                  <a:pt x="20167" y="1263015"/>
                  <a:pt x="18262" y="1277302"/>
                  <a:pt x="17310" y="1292542"/>
                </a:cubicBezTo>
                <a:cubicBezTo>
                  <a:pt x="20167" y="1315402"/>
                  <a:pt x="17310" y="1333500"/>
                  <a:pt x="17310" y="1351597"/>
                </a:cubicBezTo>
                <a:cubicBezTo>
                  <a:pt x="17310" y="1369695"/>
                  <a:pt x="17310" y="1387792"/>
                  <a:pt x="23025" y="1408747"/>
                </a:cubicBezTo>
                <a:cubicBezTo>
                  <a:pt x="23025" y="1408747"/>
                  <a:pt x="23977" y="1408747"/>
                  <a:pt x="24930" y="1408747"/>
                </a:cubicBezTo>
                <a:cubicBezTo>
                  <a:pt x="28740" y="1426845"/>
                  <a:pt x="32550" y="1443990"/>
                  <a:pt x="37312" y="1463040"/>
                </a:cubicBezTo>
                <a:cubicBezTo>
                  <a:pt x="38265" y="1475422"/>
                  <a:pt x="41122" y="1486852"/>
                  <a:pt x="43980" y="1507807"/>
                </a:cubicBezTo>
                <a:cubicBezTo>
                  <a:pt x="48742" y="1524000"/>
                  <a:pt x="53505" y="1539240"/>
                  <a:pt x="58267" y="1553527"/>
                </a:cubicBezTo>
                <a:cubicBezTo>
                  <a:pt x="60410" y="1580673"/>
                  <a:pt x="74876" y="1623893"/>
                  <a:pt x="80770" y="1651843"/>
                </a:cubicBezTo>
                <a:lnTo>
                  <a:pt x="82734" y="1670685"/>
                </a:lnTo>
                <a:lnTo>
                  <a:pt x="86843" y="1670685"/>
                </a:lnTo>
                <a:cubicBezTo>
                  <a:pt x="97320" y="1697355"/>
                  <a:pt x="103988" y="1711642"/>
                  <a:pt x="107798" y="1721167"/>
                </a:cubicBezTo>
                <a:cubicBezTo>
                  <a:pt x="112560" y="1730692"/>
                  <a:pt x="114465" y="1737360"/>
                  <a:pt x="115418" y="1746885"/>
                </a:cubicBezTo>
                <a:cubicBezTo>
                  <a:pt x="111608" y="1745932"/>
                  <a:pt x="106845" y="1736407"/>
                  <a:pt x="101130" y="1724977"/>
                </a:cubicBezTo>
                <a:cubicBezTo>
                  <a:pt x="95415" y="1713547"/>
                  <a:pt x="90653" y="1700212"/>
                  <a:pt x="85890" y="1690687"/>
                </a:cubicBezTo>
                <a:cubicBezTo>
                  <a:pt x="81128" y="1678305"/>
                  <a:pt x="89700" y="1712595"/>
                  <a:pt x="84938" y="1700212"/>
                </a:cubicBezTo>
                <a:lnTo>
                  <a:pt x="76651" y="1674524"/>
                </a:lnTo>
                <a:lnTo>
                  <a:pt x="70650" y="1675447"/>
                </a:lnTo>
                <a:cubicBezTo>
                  <a:pt x="67792" y="1667827"/>
                  <a:pt x="65887" y="1660207"/>
                  <a:pt x="63982" y="1653540"/>
                </a:cubicBezTo>
                <a:cubicBezTo>
                  <a:pt x="53505" y="1643062"/>
                  <a:pt x="45885" y="1621155"/>
                  <a:pt x="41122" y="1601152"/>
                </a:cubicBezTo>
                <a:cubicBezTo>
                  <a:pt x="36360" y="1581150"/>
                  <a:pt x="32550" y="1562100"/>
                  <a:pt x="26835" y="1554480"/>
                </a:cubicBezTo>
                <a:cubicBezTo>
                  <a:pt x="22072" y="1537335"/>
                  <a:pt x="22072" y="1519237"/>
                  <a:pt x="25882" y="1515427"/>
                </a:cubicBezTo>
                <a:cubicBezTo>
                  <a:pt x="23977" y="1500187"/>
                  <a:pt x="21120" y="1484947"/>
                  <a:pt x="19215" y="1469707"/>
                </a:cubicBezTo>
                <a:cubicBezTo>
                  <a:pt x="17310" y="1454467"/>
                  <a:pt x="16357" y="1439227"/>
                  <a:pt x="14452" y="1423987"/>
                </a:cubicBezTo>
                <a:cubicBezTo>
                  <a:pt x="10642" y="1412557"/>
                  <a:pt x="6832" y="1403032"/>
                  <a:pt x="3975" y="1390650"/>
                </a:cubicBezTo>
                <a:cubicBezTo>
                  <a:pt x="-1740" y="1325880"/>
                  <a:pt x="-2693" y="1250632"/>
                  <a:pt x="10642" y="1213485"/>
                </a:cubicBezTo>
                <a:cubicBezTo>
                  <a:pt x="11595" y="1197292"/>
                  <a:pt x="12547" y="1177290"/>
                  <a:pt x="17310" y="1167765"/>
                </a:cubicBezTo>
                <a:cubicBezTo>
                  <a:pt x="15405" y="1159192"/>
                  <a:pt x="13500" y="1151572"/>
                  <a:pt x="11595" y="1143000"/>
                </a:cubicBezTo>
                <a:cubicBezTo>
                  <a:pt x="13500" y="1126807"/>
                  <a:pt x="11595" y="1089660"/>
                  <a:pt x="23025" y="1074420"/>
                </a:cubicBezTo>
                <a:cubicBezTo>
                  <a:pt x="23977" y="1067752"/>
                  <a:pt x="24930" y="1062990"/>
                  <a:pt x="25882" y="1058227"/>
                </a:cubicBezTo>
                <a:cubicBezTo>
                  <a:pt x="27787" y="1034415"/>
                  <a:pt x="29692" y="1018222"/>
                  <a:pt x="33502" y="1002982"/>
                </a:cubicBezTo>
                <a:cubicBezTo>
                  <a:pt x="40170" y="989647"/>
                  <a:pt x="48742" y="967740"/>
                  <a:pt x="53505" y="962977"/>
                </a:cubicBezTo>
                <a:cubicBezTo>
                  <a:pt x="58267" y="973455"/>
                  <a:pt x="46837" y="1000125"/>
                  <a:pt x="48742" y="1017270"/>
                </a:cubicBezTo>
                <a:lnTo>
                  <a:pt x="53503" y="1007964"/>
                </a:lnTo>
                <a:lnTo>
                  <a:pt x="56362" y="985718"/>
                </a:lnTo>
                <a:cubicBezTo>
                  <a:pt x="58267" y="975597"/>
                  <a:pt x="59696" y="966311"/>
                  <a:pt x="57315" y="961072"/>
                </a:cubicBezTo>
                <a:cubicBezTo>
                  <a:pt x="60172" y="949642"/>
                  <a:pt x="63030" y="941069"/>
                  <a:pt x="65887" y="929639"/>
                </a:cubicBezTo>
                <a:cubicBezTo>
                  <a:pt x="70650" y="914399"/>
                  <a:pt x="74460" y="898207"/>
                  <a:pt x="79222" y="882014"/>
                </a:cubicBezTo>
                <a:cubicBezTo>
                  <a:pt x="83985" y="865822"/>
                  <a:pt x="89700" y="849629"/>
                  <a:pt x="95415" y="833437"/>
                </a:cubicBezTo>
                <a:lnTo>
                  <a:pt x="96628" y="832072"/>
                </a:lnTo>
                <a:lnTo>
                  <a:pt x="103988" y="793432"/>
                </a:lnTo>
                <a:cubicBezTo>
                  <a:pt x="107798" y="785812"/>
                  <a:pt x="111608" y="775334"/>
                  <a:pt x="114465" y="765809"/>
                </a:cubicBezTo>
                <a:cubicBezTo>
                  <a:pt x="118275" y="756284"/>
                  <a:pt x="123038" y="748664"/>
                  <a:pt x="126848" y="742949"/>
                </a:cubicBezTo>
                <a:cubicBezTo>
                  <a:pt x="135420" y="726757"/>
                  <a:pt x="142088" y="710564"/>
                  <a:pt x="151613" y="695324"/>
                </a:cubicBezTo>
                <a:cubicBezTo>
                  <a:pt x="158280" y="680084"/>
                  <a:pt x="164948" y="667702"/>
                  <a:pt x="171615" y="652462"/>
                </a:cubicBezTo>
                <a:cubicBezTo>
                  <a:pt x="172568" y="639127"/>
                  <a:pt x="191618" y="614362"/>
                  <a:pt x="200190" y="597217"/>
                </a:cubicBezTo>
                <a:cubicBezTo>
                  <a:pt x="204953" y="591502"/>
                  <a:pt x="210668" y="585787"/>
                  <a:pt x="221145" y="573404"/>
                </a:cubicBezTo>
                <a:cubicBezTo>
                  <a:pt x="227813" y="559117"/>
                  <a:pt x="233528" y="548639"/>
                  <a:pt x="238290" y="540067"/>
                </a:cubicBezTo>
                <a:cubicBezTo>
                  <a:pt x="243053" y="531494"/>
                  <a:pt x="247815" y="525779"/>
                  <a:pt x="252578" y="519112"/>
                </a:cubicBezTo>
                <a:cubicBezTo>
                  <a:pt x="258293" y="513397"/>
                  <a:pt x="266865" y="503872"/>
                  <a:pt x="267818" y="511492"/>
                </a:cubicBezTo>
                <a:cubicBezTo>
                  <a:pt x="268770" y="510539"/>
                  <a:pt x="270675" y="507682"/>
                  <a:pt x="271628" y="505777"/>
                </a:cubicBezTo>
                <a:cubicBezTo>
                  <a:pt x="276390" y="495299"/>
                  <a:pt x="281153" y="485774"/>
                  <a:pt x="286868" y="475297"/>
                </a:cubicBezTo>
                <a:cubicBezTo>
                  <a:pt x="296393" y="464819"/>
                  <a:pt x="307823" y="446722"/>
                  <a:pt x="316395" y="441007"/>
                </a:cubicBezTo>
                <a:cubicBezTo>
                  <a:pt x="309966" y="453151"/>
                  <a:pt x="316932" y="450829"/>
                  <a:pt x="317199" y="455339"/>
                </a:cubicBezTo>
                <a:lnTo>
                  <a:pt x="315045" y="461363"/>
                </a:lnTo>
                <a:lnTo>
                  <a:pt x="345922" y="429577"/>
                </a:lnTo>
                <a:cubicBezTo>
                  <a:pt x="348780" y="423862"/>
                  <a:pt x="354495" y="417195"/>
                  <a:pt x="361162" y="409575"/>
                </a:cubicBezTo>
                <a:cubicBezTo>
                  <a:pt x="367830" y="402907"/>
                  <a:pt x="375450" y="396240"/>
                  <a:pt x="381165" y="390525"/>
                </a:cubicBezTo>
                <a:lnTo>
                  <a:pt x="382889" y="392440"/>
                </a:lnTo>
                <a:lnTo>
                  <a:pt x="382118" y="391477"/>
                </a:lnTo>
                <a:cubicBezTo>
                  <a:pt x="390690" y="382904"/>
                  <a:pt x="398310" y="374332"/>
                  <a:pt x="406883" y="366712"/>
                </a:cubicBezTo>
                <a:cubicBezTo>
                  <a:pt x="414503" y="359092"/>
                  <a:pt x="423075" y="351472"/>
                  <a:pt x="431648" y="343852"/>
                </a:cubicBezTo>
                <a:cubicBezTo>
                  <a:pt x="442125" y="333374"/>
                  <a:pt x="448793" y="324802"/>
                  <a:pt x="458318" y="315277"/>
                </a:cubicBezTo>
                <a:cubicBezTo>
                  <a:pt x="470700" y="305752"/>
                  <a:pt x="484035" y="296227"/>
                  <a:pt x="495465" y="287654"/>
                </a:cubicBezTo>
                <a:cubicBezTo>
                  <a:pt x="508800" y="277177"/>
                  <a:pt x="522135" y="267652"/>
                  <a:pt x="535470" y="258127"/>
                </a:cubicBezTo>
                <a:lnTo>
                  <a:pt x="559389" y="241440"/>
                </a:lnTo>
                <a:lnTo>
                  <a:pt x="575475" y="226694"/>
                </a:lnTo>
                <a:cubicBezTo>
                  <a:pt x="585000" y="220979"/>
                  <a:pt x="594525" y="215264"/>
                  <a:pt x="604050" y="209549"/>
                </a:cubicBezTo>
                <a:cubicBezTo>
                  <a:pt x="613575" y="203834"/>
                  <a:pt x="624052" y="199072"/>
                  <a:pt x="634530" y="193357"/>
                </a:cubicBezTo>
                <a:lnTo>
                  <a:pt x="638565" y="191282"/>
                </a:lnTo>
                <a:lnTo>
                  <a:pt x="648937" y="181094"/>
                </a:lnTo>
                <a:cubicBezTo>
                  <a:pt x="654771" y="176688"/>
                  <a:pt x="661201" y="172402"/>
                  <a:pt x="665963" y="168592"/>
                </a:cubicBezTo>
                <a:cubicBezTo>
                  <a:pt x="673583" y="162877"/>
                  <a:pt x="679298" y="160496"/>
                  <a:pt x="684656" y="159067"/>
                </a:cubicBezTo>
                <a:lnTo>
                  <a:pt x="697880" y="156023"/>
                </a:lnTo>
                <a:lnTo>
                  <a:pt x="700252" y="154304"/>
                </a:lnTo>
                <a:cubicBezTo>
                  <a:pt x="782167" y="109537"/>
                  <a:pt x="869797" y="74294"/>
                  <a:pt x="959332" y="49529"/>
                </a:cubicBezTo>
                <a:lnTo>
                  <a:pt x="968945" y="47439"/>
                </a:lnTo>
                <a:lnTo>
                  <a:pt x="995527" y="38099"/>
                </a:lnTo>
                <a:cubicBezTo>
                  <a:pt x="1001719" y="36194"/>
                  <a:pt x="1008148" y="35003"/>
                  <a:pt x="1013863" y="34408"/>
                </a:cubicBezTo>
                <a:lnTo>
                  <a:pt x="1023424" y="34327"/>
                </a:lnTo>
                <a:lnTo>
                  <a:pt x="1026960" y="33337"/>
                </a:lnTo>
                <a:cubicBezTo>
                  <a:pt x="1097445" y="17144"/>
                  <a:pt x="1169835" y="7619"/>
                  <a:pt x="1244130" y="4762"/>
                </a:cubicBezTo>
                <a:cubicBezTo>
                  <a:pt x="1262704" y="5238"/>
                  <a:pt x="1283897" y="4762"/>
                  <a:pt x="1305804" y="4524"/>
                </a:cubicBezTo>
                <a:cubicBezTo>
                  <a:pt x="1327712" y="4285"/>
                  <a:pt x="1350334" y="4285"/>
                  <a:pt x="1371765" y="5714"/>
                </a:cubicBezTo>
                <a:lnTo>
                  <a:pt x="1372993" y="6635"/>
                </a:lnTo>
                <a:lnTo>
                  <a:pt x="1405103" y="2857"/>
                </a:lnTo>
                <a:cubicBezTo>
                  <a:pt x="1415580" y="4762"/>
                  <a:pt x="1425105" y="5714"/>
                  <a:pt x="1434630" y="7619"/>
                </a:cubicBezTo>
                <a:cubicBezTo>
                  <a:pt x="1444155" y="9524"/>
                  <a:pt x="1453680" y="10477"/>
                  <a:pt x="1464158" y="13334"/>
                </a:cubicBezTo>
                <a:lnTo>
                  <a:pt x="1479392" y="16797"/>
                </a:lnTo>
                <a:lnTo>
                  <a:pt x="1463205" y="12382"/>
                </a:lnTo>
                <a:cubicBezTo>
                  <a:pt x="1453680" y="10477"/>
                  <a:pt x="1443202" y="8572"/>
                  <a:pt x="1433677" y="6667"/>
                </a:cubicBezTo>
                <a:cubicBezTo>
                  <a:pt x="1424152" y="4762"/>
                  <a:pt x="1414627" y="3810"/>
                  <a:pt x="1404150" y="1905"/>
                </a:cubicBezTo>
                <a:cubicBezTo>
                  <a:pt x="1404150" y="1905"/>
                  <a:pt x="1404150" y="952"/>
                  <a:pt x="1404150" y="0"/>
                </a:cubicBezTo>
                <a:close/>
              </a:path>
            </a:pathLst>
          </a:custGeom>
          <a:gradFill>
            <a:gsLst>
              <a:gs pos="0">
                <a:schemeClr val="tx2">
                  <a:lumMod val="75000"/>
                </a:schemeClr>
              </a:gs>
              <a:gs pos="100000">
                <a:schemeClr val="tx2">
                  <a:lumMod val="75000"/>
                </a:schemeClr>
              </a:gs>
            </a:gsLst>
            <a:path path="circle">
              <a:fillToRect l="100000" b="100000"/>
            </a:path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D337DD-CA43-4635-AB4C-61F75C745EA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42710" y="1641059"/>
            <a:ext cx="4793714" cy="2078699"/>
          </a:xfrm>
        </p:spPr>
        <p:txBody>
          <a:bodyPr anchor="b"/>
          <a:lstStyle>
            <a:lvl1pPr algn="r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lang="en-ZA" sz="60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Thank </a:t>
            </a:r>
            <a:br>
              <a:rPr lang="en-US" noProof="0"/>
            </a:br>
            <a:r>
              <a:rPr lang="en-US" noProof="0"/>
              <a:t>You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C12C547-A8E2-4FD2-9096-2661D36AF28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504000" y="6365893"/>
            <a:ext cx="4114800" cy="22671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F0F8E2D-E2F0-4CBD-934C-274C624B5D9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728948" y="6385422"/>
            <a:ext cx="288000" cy="288000"/>
          </a:xfrm>
          <a:prstGeom prst="ellipse">
            <a:avLst/>
          </a:prstGeom>
          <a:solidFill>
            <a:schemeClr val="tx1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67B645E-C5E5-4727-B977-D372A0AA71D9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0A83F5C0-892A-424B-82BC-A426C0E6C4B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50685" y="3820804"/>
            <a:ext cx="4303959" cy="271807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Full Name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BE90F037-AF48-45F6-8491-6A1D99D70C5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650685" y="4226974"/>
            <a:ext cx="4303959" cy="252000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Phone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F2CF882B-44BA-4D5B-A73E-5E9479CB3B2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50685" y="4613337"/>
            <a:ext cx="4303959" cy="252000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Email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41BFAAAF-C6B8-4298-8B07-CBA7C632819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50828" y="4999701"/>
            <a:ext cx="4305582" cy="252413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Website</a:t>
            </a:r>
          </a:p>
        </p:txBody>
      </p:sp>
    </p:spTree>
    <p:extLst>
      <p:ext uri="{BB962C8B-B14F-4D97-AF65-F5344CB8AC3E}">
        <p14:creationId xmlns:p14="http://schemas.microsoft.com/office/powerpoint/2010/main" val="3965133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smtClean="0"/>
              <a:t>6/14/25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41924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ntro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A60C1CB-5B63-419C-A1CD-DB2E58B0E4A6}"/>
              </a:ext>
            </a:extLst>
          </p:cNvPr>
          <p:cNvSpPr/>
          <p:nvPr userDrawn="1"/>
        </p:nvSpPr>
        <p:spPr>
          <a:xfrm>
            <a:off x="6133652" y="0"/>
            <a:ext cx="6058348" cy="6858000"/>
          </a:xfrm>
          <a:custGeom>
            <a:avLst/>
            <a:gdLst>
              <a:gd name="connsiteX0" fmla="*/ 5775314 w 6058348"/>
              <a:gd name="connsiteY0" fmla="*/ 6830929 h 6858000"/>
              <a:gd name="connsiteX1" fmla="*/ 5755157 w 6058348"/>
              <a:gd name="connsiteY1" fmla="*/ 6838228 h 6858000"/>
              <a:gd name="connsiteX2" fmla="*/ 5751312 w 6058348"/>
              <a:gd name="connsiteY2" fmla="*/ 6840574 h 6858000"/>
              <a:gd name="connsiteX3" fmla="*/ 5764972 w 6058348"/>
              <a:gd name="connsiteY3" fmla="*/ 6836167 h 6858000"/>
              <a:gd name="connsiteX4" fmla="*/ 6058348 w 6058348"/>
              <a:gd name="connsiteY4" fmla="*/ 6809240 h 6858000"/>
              <a:gd name="connsiteX5" fmla="*/ 6058348 w 6058348"/>
              <a:gd name="connsiteY5" fmla="*/ 6858000 h 6858000"/>
              <a:gd name="connsiteX6" fmla="*/ 5977136 w 6058348"/>
              <a:gd name="connsiteY6" fmla="*/ 6858000 h 6858000"/>
              <a:gd name="connsiteX7" fmla="*/ 5977921 w 6058348"/>
              <a:gd name="connsiteY7" fmla="*/ 6857705 h 6858000"/>
              <a:gd name="connsiteX8" fmla="*/ 6025527 w 6058348"/>
              <a:gd name="connsiteY8" fmla="*/ 6829598 h 6858000"/>
              <a:gd name="connsiteX9" fmla="*/ 6018182 w 6058348"/>
              <a:gd name="connsiteY9" fmla="*/ 6739091 h 6858000"/>
              <a:gd name="connsiteX10" fmla="*/ 6017901 w 6058348"/>
              <a:gd name="connsiteY10" fmla="*/ 6739114 h 6858000"/>
              <a:gd name="connsiteX11" fmla="*/ 6012472 w 6058348"/>
              <a:gd name="connsiteY11" fmla="*/ 6751767 h 6858000"/>
              <a:gd name="connsiteX12" fmla="*/ 5952444 w 6058348"/>
              <a:gd name="connsiteY12" fmla="*/ 6791725 h 6858000"/>
              <a:gd name="connsiteX13" fmla="*/ 5881449 w 6058348"/>
              <a:gd name="connsiteY13" fmla="*/ 6838083 h 6858000"/>
              <a:gd name="connsiteX14" fmla="*/ 5884949 w 6058348"/>
              <a:gd name="connsiteY14" fmla="*/ 6838200 h 6858000"/>
              <a:gd name="connsiteX15" fmla="*/ 5951666 w 6058348"/>
              <a:gd name="connsiteY15" fmla="*/ 6794627 h 6858000"/>
              <a:gd name="connsiteX16" fmla="*/ 6011694 w 6058348"/>
              <a:gd name="connsiteY16" fmla="*/ 6754670 h 6858000"/>
              <a:gd name="connsiteX17" fmla="*/ 6018182 w 6058348"/>
              <a:gd name="connsiteY17" fmla="*/ 6739091 h 6858000"/>
              <a:gd name="connsiteX18" fmla="*/ 1828503 w 6058348"/>
              <a:gd name="connsiteY18" fmla="*/ 6699175 h 6858000"/>
              <a:gd name="connsiteX19" fmla="*/ 1858008 w 6058348"/>
              <a:gd name="connsiteY19" fmla="*/ 6708052 h 6858000"/>
              <a:gd name="connsiteX20" fmla="*/ 1977044 w 6058348"/>
              <a:gd name="connsiteY20" fmla="*/ 6775753 h 6858000"/>
              <a:gd name="connsiteX21" fmla="*/ 2030914 w 6058348"/>
              <a:gd name="connsiteY21" fmla="*/ 6793299 h 6858000"/>
              <a:gd name="connsiteX22" fmla="*/ 2104411 w 6058348"/>
              <a:gd name="connsiteY22" fmla="*/ 6858000 h 6858000"/>
              <a:gd name="connsiteX23" fmla="*/ 2029236 w 6058348"/>
              <a:gd name="connsiteY23" fmla="*/ 6858000 h 6858000"/>
              <a:gd name="connsiteX24" fmla="*/ 1978430 w 6058348"/>
              <a:gd name="connsiteY24" fmla="*/ 6816601 h 6858000"/>
              <a:gd name="connsiteX25" fmla="*/ 1897054 w 6058348"/>
              <a:gd name="connsiteY25" fmla="*/ 6763661 h 6858000"/>
              <a:gd name="connsiteX26" fmla="*/ 1813581 w 6058348"/>
              <a:gd name="connsiteY26" fmla="*/ 6707045 h 6858000"/>
              <a:gd name="connsiteX27" fmla="*/ 1828503 w 6058348"/>
              <a:gd name="connsiteY27" fmla="*/ 6699175 h 6858000"/>
              <a:gd name="connsiteX28" fmla="*/ 6058348 w 6058348"/>
              <a:gd name="connsiteY28" fmla="*/ 6646154 h 6858000"/>
              <a:gd name="connsiteX29" fmla="*/ 6058348 w 6058348"/>
              <a:gd name="connsiteY29" fmla="*/ 6798878 h 6858000"/>
              <a:gd name="connsiteX30" fmla="*/ 6007790 w 6058348"/>
              <a:gd name="connsiteY30" fmla="*/ 6831072 h 6858000"/>
              <a:gd name="connsiteX31" fmla="*/ 5960666 w 6058348"/>
              <a:gd name="connsiteY31" fmla="*/ 6858000 h 6858000"/>
              <a:gd name="connsiteX32" fmla="*/ 5702396 w 6058348"/>
              <a:gd name="connsiteY32" fmla="*/ 6858000 h 6858000"/>
              <a:gd name="connsiteX33" fmla="*/ 5701558 w 6058348"/>
              <a:gd name="connsiteY33" fmla="*/ 6857641 h 6858000"/>
              <a:gd name="connsiteX34" fmla="*/ 5700561 w 6058348"/>
              <a:gd name="connsiteY34" fmla="*/ 6858000 h 6858000"/>
              <a:gd name="connsiteX35" fmla="*/ 5617693 w 6058348"/>
              <a:gd name="connsiteY35" fmla="*/ 6858000 h 6858000"/>
              <a:gd name="connsiteX36" fmla="*/ 5769518 w 6058348"/>
              <a:gd name="connsiteY36" fmla="*/ 6795637 h 6858000"/>
              <a:gd name="connsiteX37" fmla="*/ 5895870 w 6058348"/>
              <a:gd name="connsiteY37" fmla="*/ 6726747 h 6858000"/>
              <a:gd name="connsiteX38" fmla="*/ 6033724 w 6058348"/>
              <a:gd name="connsiteY38" fmla="*/ 6660942 h 6858000"/>
              <a:gd name="connsiteX39" fmla="*/ 1704192 w 6058348"/>
              <a:gd name="connsiteY39" fmla="*/ 6494042 h 6858000"/>
              <a:gd name="connsiteX40" fmla="*/ 1805163 w 6058348"/>
              <a:gd name="connsiteY40" fmla="*/ 6542890 h 6858000"/>
              <a:gd name="connsiteX41" fmla="*/ 1840284 w 6058348"/>
              <a:gd name="connsiteY41" fmla="*/ 6595890 h 6858000"/>
              <a:gd name="connsiteX42" fmla="*/ 1986015 w 6058348"/>
              <a:gd name="connsiteY42" fmla="*/ 6684753 h 6858000"/>
              <a:gd name="connsiteX43" fmla="*/ 2277722 w 6058348"/>
              <a:gd name="connsiteY43" fmla="*/ 6850092 h 6858000"/>
              <a:gd name="connsiteX44" fmla="*/ 2294231 w 6058348"/>
              <a:gd name="connsiteY44" fmla="*/ 6858000 h 6858000"/>
              <a:gd name="connsiteX45" fmla="*/ 2184392 w 6058348"/>
              <a:gd name="connsiteY45" fmla="*/ 6858000 h 6858000"/>
              <a:gd name="connsiteX46" fmla="*/ 2137094 w 6058348"/>
              <a:gd name="connsiteY46" fmla="*/ 6834206 h 6858000"/>
              <a:gd name="connsiteX47" fmla="*/ 2043974 w 6058348"/>
              <a:gd name="connsiteY47" fmla="*/ 6790575 h 6858000"/>
              <a:gd name="connsiteX48" fmla="*/ 1940844 w 6058348"/>
              <a:gd name="connsiteY48" fmla="*/ 6703784 h 6858000"/>
              <a:gd name="connsiteX49" fmla="*/ 1808948 w 6058348"/>
              <a:gd name="connsiteY49" fmla="*/ 6609289 h 6858000"/>
              <a:gd name="connsiteX50" fmla="*/ 1672861 w 6058348"/>
              <a:gd name="connsiteY50" fmla="*/ 6507439 h 6858000"/>
              <a:gd name="connsiteX51" fmla="*/ 1704192 w 6058348"/>
              <a:gd name="connsiteY51" fmla="*/ 6494042 h 6858000"/>
              <a:gd name="connsiteX52" fmla="*/ 1413162 w 6058348"/>
              <a:gd name="connsiteY52" fmla="*/ 6406719 h 6858000"/>
              <a:gd name="connsiteX53" fmla="*/ 1705777 w 6058348"/>
              <a:gd name="connsiteY53" fmla="*/ 6637683 h 6858000"/>
              <a:gd name="connsiteX54" fmla="*/ 1813581 w 6058348"/>
              <a:gd name="connsiteY54" fmla="*/ 6707045 h 6858000"/>
              <a:gd name="connsiteX55" fmla="*/ 1894178 w 6058348"/>
              <a:gd name="connsiteY55" fmla="*/ 6762888 h 6858000"/>
              <a:gd name="connsiteX56" fmla="*/ 1975555 w 6058348"/>
              <a:gd name="connsiteY56" fmla="*/ 6815827 h 6858000"/>
              <a:gd name="connsiteX57" fmla="*/ 2027311 w 6058348"/>
              <a:gd name="connsiteY57" fmla="*/ 6858000 h 6858000"/>
              <a:gd name="connsiteX58" fmla="*/ 1975650 w 6058348"/>
              <a:gd name="connsiteY58" fmla="*/ 6858000 h 6858000"/>
              <a:gd name="connsiteX59" fmla="*/ 1904949 w 6058348"/>
              <a:gd name="connsiteY59" fmla="*/ 6808974 h 6858000"/>
              <a:gd name="connsiteX60" fmla="*/ 1831444 w 6058348"/>
              <a:gd name="connsiteY60" fmla="*/ 6755421 h 6858000"/>
              <a:gd name="connsiteX61" fmla="*/ 1759476 w 6058348"/>
              <a:gd name="connsiteY61" fmla="*/ 6701886 h 6858000"/>
              <a:gd name="connsiteX62" fmla="*/ 1688284 w 6058348"/>
              <a:gd name="connsiteY62" fmla="*/ 6645449 h 6858000"/>
              <a:gd name="connsiteX63" fmla="*/ 1591984 w 6058348"/>
              <a:gd name="connsiteY63" fmla="*/ 6579173 h 6858000"/>
              <a:gd name="connsiteX64" fmla="*/ 1510844 w 6058348"/>
              <a:gd name="connsiteY64" fmla="*/ 6513843 h 6858000"/>
              <a:gd name="connsiteX65" fmla="*/ 1449063 w 6058348"/>
              <a:gd name="connsiteY65" fmla="*/ 6456811 h 6858000"/>
              <a:gd name="connsiteX66" fmla="*/ 1413162 w 6058348"/>
              <a:gd name="connsiteY66" fmla="*/ 6406719 h 6858000"/>
              <a:gd name="connsiteX67" fmla="*/ 1521005 w 6058348"/>
              <a:gd name="connsiteY67" fmla="*/ 6360893 h 6858000"/>
              <a:gd name="connsiteX68" fmla="*/ 1567801 w 6058348"/>
              <a:gd name="connsiteY68" fmla="*/ 6370320 h 6858000"/>
              <a:gd name="connsiteX69" fmla="*/ 1704192 w 6058348"/>
              <a:gd name="connsiteY69" fmla="*/ 6494042 h 6858000"/>
              <a:gd name="connsiteX70" fmla="*/ 1680948 w 6058348"/>
              <a:gd name="connsiteY70" fmla="*/ 6500268 h 6858000"/>
              <a:gd name="connsiteX71" fmla="*/ 1521005 w 6058348"/>
              <a:gd name="connsiteY71" fmla="*/ 6360893 h 6858000"/>
              <a:gd name="connsiteX72" fmla="*/ 1399798 w 6058348"/>
              <a:gd name="connsiteY72" fmla="*/ 6033698 h 6858000"/>
              <a:gd name="connsiteX73" fmla="*/ 1399604 w 6058348"/>
              <a:gd name="connsiteY73" fmla="*/ 6034532 h 6858000"/>
              <a:gd name="connsiteX74" fmla="*/ 1406136 w 6058348"/>
              <a:gd name="connsiteY74" fmla="*/ 6049010 h 6858000"/>
              <a:gd name="connsiteX75" fmla="*/ 1408539 w 6058348"/>
              <a:gd name="connsiteY75" fmla="*/ 6044319 h 6858000"/>
              <a:gd name="connsiteX76" fmla="*/ 1036872 w 6058348"/>
              <a:gd name="connsiteY76" fmla="*/ 6016343 h 6858000"/>
              <a:gd name="connsiteX77" fmla="*/ 1202872 w 6058348"/>
              <a:gd name="connsiteY77" fmla="*/ 6179134 h 6858000"/>
              <a:gd name="connsiteX78" fmla="*/ 1230684 w 6058348"/>
              <a:gd name="connsiteY78" fmla="*/ 6236401 h 6858000"/>
              <a:gd name="connsiteX79" fmla="*/ 1151880 w 6058348"/>
              <a:gd name="connsiteY79" fmla="*/ 6162355 h 6858000"/>
              <a:gd name="connsiteX80" fmla="*/ 1094528 w 6058348"/>
              <a:gd name="connsiteY80" fmla="*/ 6100288 h 6858000"/>
              <a:gd name="connsiteX81" fmla="*/ 1036872 w 6058348"/>
              <a:gd name="connsiteY81" fmla="*/ 6016343 h 6858000"/>
              <a:gd name="connsiteX82" fmla="*/ 729934 w 6058348"/>
              <a:gd name="connsiteY82" fmla="*/ 5606776 h 6858000"/>
              <a:gd name="connsiteX83" fmla="*/ 738318 w 6058348"/>
              <a:gd name="connsiteY83" fmla="*/ 5619162 h 6858000"/>
              <a:gd name="connsiteX84" fmla="*/ 741534 w 6058348"/>
              <a:gd name="connsiteY84" fmla="*/ 5622080 h 6858000"/>
              <a:gd name="connsiteX85" fmla="*/ 864907 w 6058348"/>
              <a:gd name="connsiteY85" fmla="*/ 5288164 h 6858000"/>
              <a:gd name="connsiteX86" fmla="*/ 868725 w 6058348"/>
              <a:gd name="connsiteY86" fmla="*/ 5296695 h 6858000"/>
              <a:gd name="connsiteX87" fmla="*/ 869268 w 6058348"/>
              <a:gd name="connsiteY87" fmla="*/ 5295812 h 6858000"/>
              <a:gd name="connsiteX88" fmla="*/ 566239 w 6058348"/>
              <a:gd name="connsiteY88" fmla="*/ 5278338 h 6858000"/>
              <a:gd name="connsiteX89" fmla="*/ 640251 w 6058348"/>
              <a:gd name="connsiteY89" fmla="*/ 5436620 h 6858000"/>
              <a:gd name="connsiteX90" fmla="*/ 582093 w 6058348"/>
              <a:gd name="connsiteY90" fmla="*/ 5309152 h 6858000"/>
              <a:gd name="connsiteX91" fmla="*/ 457312 w 6058348"/>
              <a:gd name="connsiteY91" fmla="*/ 5107590 h 6858000"/>
              <a:gd name="connsiteX92" fmla="*/ 518858 w 6058348"/>
              <a:gd name="connsiteY92" fmla="*/ 5177012 h 6858000"/>
              <a:gd name="connsiteX93" fmla="*/ 521360 w 6058348"/>
              <a:gd name="connsiteY93" fmla="*/ 5182362 h 6858000"/>
              <a:gd name="connsiteX94" fmla="*/ 553395 w 6058348"/>
              <a:gd name="connsiteY94" fmla="*/ 5199108 h 6858000"/>
              <a:gd name="connsiteX95" fmla="*/ 611329 w 6058348"/>
              <a:gd name="connsiteY95" fmla="*/ 5292077 h 6858000"/>
              <a:gd name="connsiteX96" fmla="*/ 694396 w 6058348"/>
              <a:gd name="connsiteY96" fmla="*/ 5407740 h 6858000"/>
              <a:gd name="connsiteX97" fmla="*/ 723291 w 6058348"/>
              <a:gd name="connsiteY97" fmla="*/ 5483977 h 6858000"/>
              <a:gd name="connsiteX98" fmla="*/ 740612 w 6058348"/>
              <a:gd name="connsiteY98" fmla="*/ 5522869 h 6858000"/>
              <a:gd name="connsiteX99" fmla="*/ 824997 w 6058348"/>
              <a:gd name="connsiteY99" fmla="*/ 5645110 h 6858000"/>
              <a:gd name="connsiteX100" fmla="*/ 824949 w 6058348"/>
              <a:gd name="connsiteY100" fmla="*/ 5645134 h 6858000"/>
              <a:gd name="connsiteX101" fmla="*/ 786356 w 6058348"/>
              <a:gd name="connsiteY101" fmla="*/ 5662776 h 6858000"/>
              <a:gd name="connsiteX102" fmla="*/ 715179 w 6058348"/>
              <a:gd name="connsiteY102" fmla="*/ 5521277 h 6858000"/>
              <a:gd name="connsiteX103" fmla="*/ 710297 w 6058348"/>
              <a:gd name="connsiteY103" fmla="*/ 5520972 h 6858000"/>
              <a:gd name="connsiteX104" fmla="*/ 777654 w 6058348"/>
              <a:gd name="connsiteY104" fmla="*/ 5654875 h 6858000"/>
              <a:gd name="connsiteX105" fmla="*/ 786356 w 6058348"/>
              <a:gd name="connsiteY105" fmla="*/ 5662776 h 6858000"/>
              <a:gd name="connsiteX106" fmla="*/ 805384 w 6058348"/>
              <a:gd name="connsiteY106" fmla="*/ 5655033 h 6858000"/>
              <a:gd name="connsiteX107" fmla="*/ 824949 w 6058348"/>
              <a:gd name="connsiteY107" fmla="*/ 5645134 h 6858000"/>
              <a:gd name="connsiteX108" fmla="*/ 825000 w 6058348"/>
              <a:gd name="connsiteY108" fmla="*/ 5645111 h 6858000"/>
              <a:gd name="connsiteX109" fmla="*/ 1039854 w 6058348"/>
              <a:gd name="connsiteY109" fmla="*/ 5936188 h 6858000"/>
              <a:gd name="connsiteX110" fmla="*/ 980539 w 6058348"/>
              <a:gd name="connsiteY110" fmla="*/ 5938976 h 6858000"/>
              <a:gd name="connsiteX111" fmla="*/ 996779 w 6058348"/>
              <a:gd name="connsiteY111" fmla="*/ 5958896 h 6858000"/>
              <a:gd name="connsiteX112" fmla="*/ 915468 w 6058348"/>
              <a:gd name="connsiteY112" fmla="*/ 5940222 h 6858000"/>
              <a:gd name="connsiteX113" fmla="*/ 873038 w 6058348"/>
              <a:gd name="connsiteY113" fmla="*/ 5891490 h 6858000"/>
              <a:gd name="connsiteX114" fmla="*/ 834264 w 6058348"/>
              <a:gd name="connsiteY114" fmla="*/ 5840627 h 6858000"/>
              <a:gd name="connsiteX115" fmla="*/ 740709 w 6058348"/>
              <a:gd name="connsiteY115" fmla="*/ 5706587 h 6858000"/>
              <a:gd name="connsiteX116" fmla="*/ 655781 w 6058348"/>
              <a:gd name="connsiteY116" fmla="*/ 5574860 h 6858000"/>
              <a:gd name="connsiteX117" fmla="*/ 579484 w 6058348"/>
              <a:gd name="connsiteY117" fmla="*/ 5445444 h 6858000"/>
              <a:gd name="connsiteX118" fmla="*/ 543822 w 6058348"/>
              <a:gd name="connsiteY118" fmla="*/ 5382962 h 6858000"/>
              <a:gd name="connsiteX119" fmla="*/ 511815 w 6058348"/>
              <a:gd name="connsiteY119" fmla="*/ 5318344 h 6858000"/>
              <a:gd name="connsiteX120" fmla="*/ 535299 w 6058348"/>
              <a:gd name="connsiteY120" fmla="*/ 5299729 h 6858000"/>
              <a:gd name="connsiteX121" fmla="*/ 578811 w 6058348"/>
              <a:gd name="connsiteY121" fmla="*/ 5367430 h 6858000"/>
              <a:gd name="connsiteX122" fmla="*/ 628854 w 6058348"/>
              <a:gd name="connsiteY122" fmla="*/ 5433765 h 6858000"/>
              <a:gd name="connsiteX123" fmla="*/ 683935 w 6058348"/>
              <a:gd name="connsiteY123" fmla="*/ 5538817 h 6858000"/>
              <a:gd name="connsiteX124" fmla="*/ 689004 w 6058348"/>
              <a:gd name="connsiteY124" fmla="*/ 5546303 h 6858000"/>
              <a:gd name="connsiteX125" fmla="*/ 628854 w 6058348"/>
              <a:gd name="connsiteY125" fmla="*/ 5433765 h 6858000"/>
              <a:gd name="connsiteX126" fmla="*/ 581686 w 6058348"/>
              <a:gd name="connsiteY126" fmla="*/ 5368200 h 6858000"/>
              <a:gd name="connsiteX127" fmla="*/ 538174 w 6058348"/>
              <a:gd name="connsiteY127" fmla="*/ 5300498 h 6858000"/>
              <a:gd name="connsiteX128" fmla="*/ 495914 w 6058348"/>
              <a:gd name="connsiteY128" fmla="*/ 5205110 h 6858000"/>
              <a:gd name="connsiteX129" fmla="*/ 457312 w 6058348"/>
              <a:gd name="connsiteY129" fmla="*/ 5107590 h 6858000"/>
              <a:gd name="connsiteX130" fmla="*/ 869428 w 6058348"/>
              <a:gd name="connsiteY130" fmla="*/ 1149768 h 6858000"/>
              <a:gd name="connsiteX131" fmla="*/ 870666 w 6058348"/>
              <a:gd name="connsiteY131" fmla="*/ 1150875 h 6858000"/>
              <a:gd name="connsiteX132" fmla="*/ 870910 w 6058348"/>
              <a:gd name="connsiteY132" fmla="*/ 1150505 h 6858000"/>
              <a:gd name="connsiteX133" fmla="*/ 1154519 w 6058348"/>
              <a:gd name="connsiteY133" fmla="*/ 779895 h 6858000"/>
              <a:gd name="connsiteX134" fmla="*/ 1059331 w 6058348"/>
              <a:gd name="connsiteY134" fmla="*/ 882040 h 6858000"/>
              <a:gd name="connsiteX135" fmla="*/ 1030096 w 6058348"/>
              <a:gd name="connsiteY135" fmla="*/ 899115 h 6858000"/>
              <a:gd name="connsiteX136" fmla="*/ 1026538 w 6058348"/>
              <a:gd name="connsiteY136" fmla="*/ 900885 h 6858000"/>
              <a:gd name="connsiteX137" fmla="*/ 1026381 w 6058348"/>
              <a:gd name="connsiteY137" fmla="*/ 900955 h 6858000"/>
              <a:gd name="connsiteX138" fmla="*/ 995885 w 6058348"/>
              <a:gd name="connsiteY138" fmla="*/ 911744 h 6858000"/>
              <a:gd name="connsiteX139" fmla="*/ 995016 w 6058348"/>
              <a:gd name="connsiteY139" fmla="*/ 914492 h 6858000"/>
              <a:gd name="connsiteX140" fmla="*/ 960212 w 6058348"/>
              <a:gd name="connsiteY140" fmla="*/ 1024357 h 6858000"/>
              <a:gd name="connsiteX141" fmla="*/ 960428 w 6058348"/>
              <a:gd name="connsiteY141" fmla="*/ 1024130 h 6858000"/>
              <a:gd name="connsiteX142" fmla="*/ 995107 w 6058348"/>
              <a:gd name="connsiteY142" fmla="*/ 914646 h 6858000"/>
              <a:gd name="connsiteX143" fmla="*/ 1026381 w 6058348"/>
              <a:gd name="connsiteY143" fmla="*/ 900955 h 6858000"/>
              <a:gd name="connsiteX144" fmla="*/ 1027811 w 6058348"/>
              <a:gd name="connsiteY144" fmla="*/ 900448 h 6858000"/>
              <a:gd name="connsiteX145" fmla="*/ 1030096 w 6058348"/>
              <a:gd name="connsiteY145" fmla="*/ 899115 h 6858000"/>
              <a:gd name="connsiteX146" fmla="*/ 1058554 w 6058348"/>
              <a:gd name="connsiteY146" fmla="*/ 884944 h 6858000"/>
              <a:gd name="connsiteX147" fmla="*/ 1153741 w 6058348"/>
              <a:gd name="connsiteY147" fmla="*/ 782799 h 6858000"/>
              <a:gd name="connsiteX148" fmla="*/ 1155508 w 6058348"/>
              <a:gd name="connsiteY148" fmla="*/ 784829 h 6858000"/>
              <a:gd name="connsiteX149" fmla="*/ 1157170 w 6058348"/>
              <a:gd name="connsiteY149" fmla="*/ 782939 h 6858000"/>
              <a:gd name="connsiteX150" fmla="*/ 1256748 w 6058348"/>
              <a:gd name="connsiteY150" fmla="*/ 536415 h 6858000"/>
              <a:gd name="connsiteX151" fmla="*/ 1208698 w 6058348"/>
              <a:gd name="connsiteY151" fmla="*/ 554675 h 6858000"/>
              <a:gd name="connsiteX152" fmla="*/ 1114053 w 6058348"/>
              <a:gd name="connsiteY152" fmla="*/ 666307 h 6858000"/>
              <a:gd name="connsiteX153" fmla="*/ 1124878 w 6058348"/>
              <a:gd name="connsiteY153" fmla="*/ 681175 h 6858000"/>
              <a:gd name="connsiteX154" fmla="*/ 1125854 w 6058348"/>
              <a:gd name="connsiteY154" fmla="*/ 679334 h 6858000"/>
              <a:gd name="connsiteX155" fmla="*/ 1116931 w 6058348"/>
              <a:gd name="connsiteY155" fmla="*/ 667078 h 6858000"/>
              <a:gd name="connsiteX156" fmla="*/ 1211575 w 6058348"/>
              <a:gd name="connsiteY156" fmla="*/ 555446 h 6858000"/>
              <a:gd name="connsiteX157" fmla="*/ 1254123 w 6058348"/>
              <a:gd name="connsiteY157" fmla="*/ 539278 h 6858000"/>
              <a:gd name="connsiteX158" fmla="*/ 1522578 w 6058348"/>
              <a:gd name="connsiteY158" fmla="*/ 430179 h 6858000"/>
              <a:gd name="connsiteX159" fmla="*/ 1518158 w 6058348"/>
              <a:gd name="connsiteY159" fmla="*/ 432143 h 6858000"/>
              <a:gd name="connsiteX160" fmla="*/ 1486693 w 6058348"/>
              <a:gd name="connsiteY160" fmla="*/ 487893 h 6858000"/>
              <a:gd name="connsiteX161" fmla="*/ 1468909 w 6058348"/>
              <a:gd name="connsiteY161" fmla="*/ 515429 h 6858000"/>
              <a:gd name="connsiteX162" fmla="*/ 1073539 w 6058348"/>
              <a:gd name="connsiteY162" fmla="*/ 932551 h 6858000"/>
              <a:gd name="connsiteX163" fmla="*/ 1004235 w 6058348"/>
              <a:gd name="connsiteY163" fmla="*/ 1041631 h 6858000"/>
              <a:gd name="connsiteX164" fmla="*/ 937031 w 6058348"/>
              <a:gd name="connsiteY164" fmla="*/ 1154389 h 6858000"/>
              <a:gd name="connsiteX165" fmla="*/ 793754 w 6058348"/>
              <a:gd name="connsiteY165" fmla="*/ 1389983 h 6858000"/>
              <a:gd name="connsiteX166" fmla="*/ 698160 w 6058348"/>
              <a:gd name="connsiteY166" fmla="*/ 1551175 h 6858000"/>
              <a:gd name="connsiteX167" fmla="*/ 640124 w 6058348"/>
              <a:gd name="connsiteY167" fmla="*/ 1675732 h 6858000"/>
              <a:gd name="connsiteX168" fmla="*/ 610718 w 6058348"/>
              <a:gd name="connsiteY168" fmla="*/ 1739460 h 6858000"/>
              <a:gd name="connsiteX169" fmla="*/ 584185 w 6058348"/>
              <a:gd name="connsiteY169" fmla="*/ 1803962 h 6858000"/>
              <a:gd name="connsiteX170" fmla="*/ 510043 w 6058348"/>
              <a:gd name="connsiteY170" fmla="*/ 1977130 h 6858000"/>
              <a:gd name="connsiteX171" fmla="*/ 471836 w 6058348"/>
              <a:gd name="connsiteY171" fmla="*/ 2085204 h 6858000"/>
              <a:gd name="connsiteX172" fmla="*/ 455083 w 6058348"/>
              <a:gd name="connsiteY172" fmla="*/ 2205254 h 6858000"/>
              <a:gd name="connsiteX173" fmla="*/ 478787 w 6058348"/>
              <a:gd name="connsiteY173" fmla="*/ 2143746 h 6858000"/>
              <a:gd name="connsiteX174" fmla="*/ 483408 w 6058348"/>
              <a:gd name="connsiteY174" fmla="*/ 2122551 h 6858000"/>
              <a:gd name="connsiteX175" fmla="*/ 527603 w 6058348"/>
              <a:gd name="connsiteY175" fmla="*/ 2003628 h 6858000"/>
              <a:gd name="connsiteX176" fmla="*/ 601746 w 6058348"/>
              <a:gd name="connsiteY176" fmla="*/ 1830460 h 6858000"/>
              <a:gd name="connsiteX177" fmla="*/ 628944 w 6058348"/>
              <a:gd name="connsiteY177" fmla="*/ 1811079 h 6858000"/>
              <a:gd name="connsiteX178" fmla="*/ 712748 w 6058348"/>
              <a:gd name="connsiteY178" fmla="*/ 1617563 h 6858000"/>
              <a:gd name="connsiteX179" fmla="*/ 720695 w 6058348"/>
              <a:gd name="connsiteY179" fmla="*/ 1582121 h 6858000"/>
              <a:gd name="connsiteX180" fmla="*/ 771153 w 6058348"/>
              <a:gd name="connsiteY180" fmla="*/ 1507462 h 6858000"/>
              <a:gd name="connsiteX181" fmla="*/ 806568 w 6058348"/>
              <a:gd name="connsiteY181" fmla="*/ 1442918 h 6858000"/>
              <a:gd name="connsiteX182" fmla="*/ 798322 w 6058348"/>
              <a:gd name="connsiteY182" fmla="*/ 1453475 h 6858000"/>
              <a:gd name="connsiteX183" fmla="*/ 782622 w 6058348"/>
              <a:gd name="connsiteY183" fmla="*/ 1443042 h 6858000"/>
              <a:gd name="connsiteX184" fmla="*/ 706008 w 6058348"/>
              <a:gd name="connsiteY184" fmla="*/ 1556393 h 6858000"/>
              <a:gd name="connsiteX185" fmla="*/ 690205 w 6058348"/>
              <a:gd name="connsiteY185" fmla="*/ 1626882 h 6858000"/>
              <a:gd name="connsiteX186" fmla="*/ 634266 w 6058348"/>
              <a:gd name="connsiteY186" fmla="*/ 1755113 h 6858000"/>
              <a:gd name="connsiteX187" fmla="*/ 625165 w 6058348"/>
              <a:gd name="connsiteY187" fmla="*/ 1777582 h 6858000"/>
              <a:gd name="connsiteX188" fmla="*/ 587063 w 6058348"/>
              <a:gd name="connsiteY188" fmla="*/ 1804734 h 6858000"/>
              <a:gd name="connsiteX189" fmla="*/ 613593 w 6058348"/>
              <a:gd name="connsiteY189" fmla="*/ 1740230 h 6858000"/>
              <a:gd name="connsiteX190" fmla="*/ 642999 w 6058348"/>
              <a:gd name="connsiteY190" fmla="*/ 1676502 h 6858000"/>
              <a:gd name="connsiteX191" fmla="*/ 701035 w 6058348"/>
              <a:gd name="connsiteY191" fmla="*/ 1551945 h 6858000"/>
              <a:gd name="connsiteX192" fmla="*/ 796633 w 6058348"/>
              <a:gd name="connsiteY192" fmla="*/ 1390754 h 6858000"/>
              <a:gd name="connsiteX193" fmla="*/ 939908 w 6058348"/>
              <a:gd name="connsiteY193" fmla="*/ 1155160 h 6858000"/>
              <a:gd name="connsiteX194" fmla="*/ 1007113 w 6058348"/>
              <a:gd name="connsiteY194" fmla="*/ 1042402 h 6858000"/>
              <a:gd name="connsiteX195" fmla="*/ 1076414 w 6058348"/>
              <a:gd name="connsiteY195" fmla="*/ 933321 h 6858000"/>
              <a:gd name="connsiteX196" fmla="*/ 1471783 w 6058348"/>
              <a:gd name="connsiteY196" fmla="*/ 516199 h 6858000"/>
              <a:gd name="connsiteX197" fmla="*/ 1522578 w 6058348"/>
              <a:gd name="connsiteY197" fmla="*/ 430179 h 6858000"/>
              <a:gd name="connsiteX198" fmla="*/ 1652184 w 6058348"/>
              <a:gd name="connsiteY198" fmla="*/ 153561 h 6858000"/>
              <a:gd name="connsiteX199" fmla="*/ 1663450 w 6058348"/>
              <a:gd name="connsiteY199" fmla="*/ 169033 h 6858000"/>
              <a:gd name="connsiteX200" fmla="*/ 1663451 w 6058348"/>
              <a:gd name="connsiteY200" fmla="*/ 169031 h 6858000"/>
              <a:gd name="connsiteX201" fmla="*/ 1652188 w 6058348"/>
              <a:gd name="connsiteY201" fmla="*/ 153562 h 6858000"/>
              <a:gd name="connsiteX202" fmla="*/ 1691382 w 6058348"/>
              <a:gd name="connsiteY202" fmla="*/ 0 h 6858000"/>
              <a:gd name="connsiteX203" fmla="*/ 1855113 w 6058348"/>
              <a:gd name="connsiteY203" fmla="*/ 0 h 6858000"/>
              <a:gd name="connsiteX204" fmla="*/ 1804830 w 6058348"/>
              <a:gd name="connsiteY204" fmla="*/ 32563 h 6858000"/>
              <a:gd name="connsiteX205" fmla="*/ 1814541 w 6058348"/>
              <a:gd name="connsiteY205" fmla="*/ 53842 h 6858000"/>
              <a:gd name="connsiteX206" fmla="*/ 1814880 w 6058348"/>
              <a:gd name="connsiteY206" fmla="*/ 53671 h 6858000"/>
              <a:gd name="connsiteX207" fmla="*/ 1806927 w 6058348"/>
              <a:gd name="connsiteY207" fmla="*/ 36236 h 6858000"/>
              <a:gd name="connsiteX208" fmla="*/ 1864372 w 6058348"/>
              <a:gd name="connsiteY208" fmla="*/ 0 h 6858000"/>
              <a:gd name="connsiteX209" fmla="*/ 2008202 w 6058348"/>
              <a:gd name="connsiteY209" fmla="*/ 0 h 6858000"/>
              <a:gd name="connsiteX210" fmla="*/ 1899931 w 6058348"/>
              <a:gd name="connsiteY210" fmla="*/ 71664 h 6858000"/>
              <a:gd name="connsiteX211" fmla="*/ 1584031 w 6058348"/>
              <a:gd name="connsiteY211" fmla="*/ 315877 h 6858000"/>
              <a:gd name="connsiteX212" fmla="*/ 1446004 w 6058348"/>
              <a:gd name="connsiteY212" fmla="*/ 428338 h 6858000"/>
              <a:gd name="connsiteX213" fmla="*/ 1377413 w 6058348"/>
              <a:gd name="connsiteY213" fmla="*/ 500251 h 6858000"/>
              <a:gd name="connsiteX214" fmla="*/ 1310379 w 6058348"/>
              <a:gd name="connsiteY214" fmla="*/ 566352 h 6858000"/>
              <a:gd name="connsiteX215" fmla="*/ 1180507 w 6058348"/>
              <a:gd name="connsiteY215" fmla="*/ 705906 h 6858000"/>
              <a:gd name="connsiteX216" fmla="*/ 1046624 w 6058348"/>
              <a:gd name="connsiteY216" fmla="*/ 830137 h 6858000"/>
              <a:gd name="connsiteX217" fmla="*/ 1044341 w 6058348"/>
              <a:gd name="connsiteY217" fmla="*/ 834435 h 6858000"/>
              <a:gd name="connsiteX218" fmla="*/ 989352 w 6058348"/>
              <a:gd name="connsiteY218" fmla="*/ 913105 h 6858000"/>
              <a:gd name="connsiteX219" fmla="*/ 955446 w 6058348"/>
              <a:gd name="connsiteY219" fmla="*/ 947608 h 6858000"/>
              <a:gd name="connsiteX220" fmla="*/ 948137 w 6058348"/>
              <a:gd name="connsiteY220" fmla="*/ 951876 h 6858000"/>
              <a:gd name="connsiteX221" fmla="*/ 899650 w 6058348"/>
              <a:gd name="connsiteY221" fmla="*/ 1030733 h 6858000"/>
              <a:gd name="connsiteX222" fmla="*/ 879917 w 6058348"/>
              <a:gd name="connsiteY222" fmla="*/ 1079932 h 6858000"/>
              <a:gd name="connsiteX223" fmla="*/ 854707 w 6058348"/>
              <a:gd name="connsiteY223" fmla="*/ 1151011 h 6858000"/>
              <a:gd name="connsiteX224" fmla="*/ 782527 w 6058348"/>
              <a:gd name="connsiteY224" fmla="*/ 1259324 h 6858000"/>
              <a:gd name="connsiteX225" fmla="*/ 713223 w 6058348"/>
              <a:gd name="connsiteY225" fmla="*/ 1368405 h 6858000"/>
              <a:gd name="connsiteX226" fmla="*/ 626256 w 6058348"/>
              <a:gd name="connsiteY226" fmla="*/ 1531909 h 6858000"/>
              <a:gd name="connsiteX227" fmla="*/ 560436 w 6058348"/>
              <a:gd name="connsiteY227" fmla="*/ 1685514 h 6858000"/>
              <a:gd name="connsiteX228" fmla="*/ 503247 w 6058348"/>
              <a:gd name="connsiteY228" fmla="*/ 1841429 h 6858000"/>
              <a:gd name="connsiteX229" fmla="*/ 552956 w 6058348"/>
              <a:gd name="connsiteY229" fmla="*/ 1736437 h 6858000"/>
              <a:gd name="connsiteX230" fmla="*/ 557264 w 6058348"/>
              <a:gd name="connsiteY230" fmla="*/ 1727827 h 6858000"/>
              <a:gd name="connsiteX231" fmla="*/ 572719 w 6058348"/>
              <a:gd name="connsiteY231" fmla="*/ 1685690 h 6858000"/>
              <a:gd name="connsiteX232" fmla="*/ 638538 w 6058348"/>
              <a:gd name="connsiteY232" fmla="*/ 1532088 h 6858000"/>
              <a:gd name="connsiteX233" fmla="*/ 645092 w 6058348"/>
              <a:gd name="connsiteY233" fmla="*/ 1536446 h 6858000"/>
              <a:gd name="connsiteX234" fmla="*/ 646440 w 6058348"/>
              <a:gd name="connsiteY234" fmla="*/ 1533915 h 6858000"/>
              <a:gd name="connsiteX235" fmla="*/ 639320 w 6058348"/>
              <a:gd name="connsiteY235" fmla="*/ 1529182 h 6858000"/>
              <a:gd name="connsiteX236" fmla="*/ 726288 w 6058348"/>
              <a:gd name="connsiteY236" fmla="*/ 1365678 h 6858000"/>
              <a:gd name="connsiteX237" fmla="*/ 795590 w 6058348"/>
              <a:gd name="connsiteY237" fmla="*/ 1256593 h 6858000"/>
              <a:gd name="connsiteX238" fmla="*/ 867437 w 6058348"/>
              <a:gd name="connsiteY238" fmla="*/ 1148780 h 6858000"/>
              <a:gd name="connsiteX239" fmla="*/ 864893 w 6058348"/>
              <a:gd name="connsiteY239" fmla="*/ 1147514 h 6858000"/>
              <a:gd name="connsiteX240" fmla="*/ 890104 w 6058348"/>
              <a:gd name="connsiteY240" fmla="*/ 1076434 h 6858000"/>
              <a:gd name="connsiteX241" fmla="*/ 958323 w 6058348"/>
              <a:gd name="connsiteY241" fmla="*/ 948379 h 6858000"/>
              <a:gd name="connsiteX242" fmla="*/ 992230 w 6058348"/>
              <a:gd name="connsiteY242" fmla="*/ 913876 h 6858000"/>
              <a:gd name="connsiteX243" fmla="*/ 993571 w 6058348"/>
              <a:gd name="connsiteY243" fmla="*/ 911960 h 6858000"/>
              <a:gd name="connsiteX244" fmla="*/ 1047220 w 6058348"/>
              <a:gd name="connsiteY244" fmla="*/ 835207 h 6858000"/>
              <a:gd name="connsiteX245" fmla="*/ 1182605 w 6058348"/>
              <a:gd name="connsiteY245" fmla="*/ 709583 h 6858000"/>
              <a:gd name="connsiteX246" fmla="*/ 1312478 w 6058348"/>
              <a:gd name="connsiteY246" fmla="*/ 570029 h 6858000"/>
              <a:gd name="connsiteX247" fmla="*/ 1379511 w 6058348"/>
              <a:gd name="connsiteY247" fmla="*/ 503928 h 6858000"/>
              <a:gd name="connsiteX248" fmla="*/ 1448103 w 6058348"/>
              <a:gd name="connsiteY248" fmla="*/ 432016 h 6858000"/>
              <a:gd name="connsiteX249" fmla="*/ 1586130 w 6058348"/>
              <a:gd name="connsiteY249" fmla="*/ 319554 h 6858000"/>
              <a:gd name="connsiteX250" fmla="*/ 1902322 w 6058348"/>
              <a:gd name="connsiteY250" fmla="*/ 74252 h 6858000"/>
              <a:gd name="connsiteX251" fmla="*/ 2015076 w 6058348"/>
              <a:gd name="connsiteY251" fmla="*/ 0 h 6858000"/>
              <a:gd name="connsiteX252" fmla="*/ 2107911 w 6058348"/>
              <a:gd name="connsiteY252" fmla="*/ 0 h 6858000"/>
              <a:gd name="connsiteX253" fmla="*/ 2096656 w 6058348"/>
              <a:gd name="connsiteY253" fmla="*/ 7624 h 6858000"/>
              <a:gd name="connsiteX254" fmla="*/ 1980037 w 6058348"/>
              <a:gd name="connsiteY254" fmla="*/ 91963 h 6858000"/>
              <a:gd name="connsiteX255" fmla="*/ 1915575 w 6058348"/>
              <a:gd name="connsiteY255" fmla="*/ 136959 h 6858000"/>
              <a:gd name="connsiteX256" fmla="*/ 1850336 w 6058348"/>
              <a:gd name="connsiteY256" fmla="*/ 184860 h 6858000"/>
              <a:gd name="connsiteX257" fmla="*/ 1569461 w 6058348"/>
              <a:gd name="connsiteY257" fmla="*/ 368283 h 6858000"/>
              <a:gd name="connsiteX258" fmla="*/ 1853989 w 6058348"/>
              <a:gd name="connsiteY258" fmla="*/ 182727 h 6858000"/>
              <a:gd name="connsiteX259" fmla="*/ 1919227 w 6058348"/>
              <a:gd name="connsiteY259" fmla="*/ 134823 h 6858000"/>
              <a:gd name="connsiteX260" fmla="*/ 1983691 w 6058348"/>
              <a:gd name="connsiteY260" fmla="*/ 89827 h 6858000"/>
              <a:gd name="connsiteX261" fmla="*/ 2100017 w 6058348"/>
              <a:gd name="connsiteY261" fmla="*/ 6576 h 6858000"/>
              <a:gd name="connsiteX262" fmla="*/ 2109616 w 6058348"/>
              <a:gd name="connsiteY262" fmla="*/ 0 h 6858000"/>
              <a:gd name="connsiteX263" fmla="*/ 6058348 w 6058348"/>
              <a:gd name="connsiteY263" fmla="*/ 0 h 6858000"/>
              <a:gd name="connsiteX264" fmla="*/ 6058348 w 6058348"/>
              <a:gd name="connsiteY264" fmla="*/ 6619162 h 6858000"/>
              <a:gd name="connsiteX265" fmla="*/ 6031323 w 6058348"/>
              <a:gd name="connsiteY265" fmla="*/ 6635392 h 6858000"/>
              <a:gd name="connsiteX266" fmla="*/ 5893467 w 6058348"/>
              <a:gd name="connsiteY266" fmla="*/ 6701198 h 6858000"/>
              <a:gd name="connsiteX267" fmla="*/ 5880490 w 6058348"/>
              <a:gd name="connsiteY267" fmla="*/ 6706580 h 6858000"/>
              <a:gd name="connsiteX268" fmla="*/ 5874578 w 6058348"/>
              <a:gd name="connsiteY268" fmla="*/ 6710082 h 6858000"/>
              <a:gd name="connsiteX269" fmla="*/ 5817324 w 6058348"/>
              <a:gd name="connsiteY269" fmla="*/ 6736133 h 6858000"/>
              <a:gd name="connsiteX270" fmla="*/ 5767118 w 6058348"/>
              <a:gd name="connsiteY270" fmla="*/ 6770087 h 6858000"/>
              <a:gd name="connsiteX271" fmla="*/ 5597386 w 6058348"/>
              <a:gd name="connsiteY271" fmla="*/ 6839806 h 6858000"/>
              <a:gd name="connsiteX272" fmla="*/ 5571528 w 6058348"/>
              <a:gd name="connsiteY272" fmla="*/ 6847980 h 6858000"/>
              <a:gd name="connsiteX273" fmla="*/ 5549506 w 6058348"/>
              <a:gd name="connsiteY273" fmla="*/ 6858000 h 6858000"/>
              <a:gd name="connsiteX274" fmla="*/ 2319827 w 6058348"/>
              <a:gd name="connsiteY274" fmla="*/ 6858000 h 6858000"/>
              <a:gd name="connsiteX275" fmla="*/ 2291561 w 6058348"/>
              <a:gd name="connsiteY275" fmla="*/ 6844461 h 6858000"/>
              <a:gd name="connsiteX276" fmla="*/ 1999855 w 6058348"/>
              <a:gd name="connsiteY276" fmla="*/ 6679123 h 6858000"/>
              <a:gd name="connsiteX277" fmla="*/ 1854123 w 6058348"/>
              <a:gd name="connsiteY277" fmla="*/ 6590259 h 6858000"/>
              <a:gd name="connsiteX278" fmla="*/ 1819002 w 6058348"/>
              <a:gd name="connsiteY278" fmla="*/ 6537259 h 6858000"/>
              <a:gd name="connsiteX279" fmla="*/ 1718032 w 6058348"/>
              <a:gd name="connsiteY279" fmla="*/ 6488410 h 6858000"/>
              <a:gd name="connsiteX280" fmla="*/ 1581641 w 6058348"/>
              <a:gd name="connsiteY280" fmla="*/ 6364686 h 6858000"/>
              <a:gd name="connsiteX281" fmla="*/ 1534844 w 6058348"/>
              <a:gd name="connsiteY281" fmla="*/ 6355262 h 6858000"/>
              <a:gd name="connsiteX282" fmla="*/ 1393476 w 6058348"/>
              <a:gd name="connsiteY282" fmla="*/ 6227090 h 6858000"/>
              <a:gd name="connsiteX283" fmla="*/ 1378725 w 6058348"/>
              <a:gd name="connsiteY283" fmla="*/ 6167095 h 6858000"/>
              <a:gd name="connsiteX284" fmla="*/ 1385255 w 6058348"/>
              <a:gd name="connsiteY284" fmla="*/ 6165734 h 6858000"/>
              <a:gd name="connsiteX285" fmla="*/ 1471133 w 6058348"/>
              <a:gd name="connsiteY285" fmla="*/ 6247899 h 6858000"/>
              <a:gd name="connsiteX286" fmla="*/ 1557007 w 6058348"/>
              <a:gd name="connsiteY286" fmla="*/ 6330066 h 6858000"/>
              <a:gd name="connsiteX287" fmla="*/ 1590439 w 6058348"/>
              <a:gd name="connsiteY287" fmla="*/ 6320343 h 6858000"/>
              <a:gd name="connsiteX288" fmla="*/ 1493535 w 6058348"/>
              <a:gd name="connsiteY288" fmla="*/ 6210313 h 6858000"/>
              <a:gd name="connsiteX289" fmla="*/ 1407421 w 6058348"/>
              <a:gd name="connsiteY289" fmla="*/ 6140538 h 6858000"/>
              <a:gd name="connsiteX290" fmla="*/ 1293257 w 6058348"/>
              <a:gd name="connsiteY290" fmla="*/ 6025884 h 6858000"/>
              <a:gd name="connsiteX291" fmla="*/ 1198449 w 6058348"/>
              <a:gd name="connsiteY291" fmla="*/ 5919530 h 6858000"/>
              <a:gd name="connsiteX292" fmla="*/ 1038270 w 6058348"/>
              <a:gd name="connsiteY292" fmla="*/ 5792548 h 6858000"/>
              <a:gd name="connsiteX293" fmla="*/ 984810 w 6058348"/>
              <a:gd name="connsiteY293" fmla="*/ 5715956 h 6858000"/>
              <a:gd name="connsiteX294" fmla="*/ 1000746 w 6058348"/>
              <a:gd name="connsiteY294" fmla="*/ 5713998 h 6858000"/>
              <a:gd name="connsiteX295" fmla="*/ 1064325 w 6058348"/>
              <a:gd name="connsiteY295" fmla="*/ 5752826 h 6858000"/>
              <a:gd name="connsiteX296" fmla="*/ 960994 w 6058348"/>
              <a:gd name="connsiteY296" fmla="*/ 5563239 h 6858000"/>
              <a:gd name="connsiteX297" fmla="*/ 898364 w 6058348"/>
              <a:gd name="connsiteY297" fmla="*/ 5474850 h 6858000"/>
              <a:gd name="connsiteX298" fmla="*/ 841486 w 6058348"/>
              <a:gd name="connsiteY298" fmla="*/ 5387998 h 6858000"/>
              <a:gd name="connsiteX299" fmla="*/ 767591 w 6058348"/>
              <a:gd name="connsiteY299" fmla="*/ 5284136 h 6858000"/>
              <a:gd name="connsiteX300" fmla="*/ 670791 w 6058348"/>
              <a:gd name="connsiteY300" fmla="*/ 5093183 h 6858000"/>
              <a:gd name="connsiteX301" fmla="*/ 669329 w 6058348"/>
              <a:gd name="connsiteY301" fmla="*/ 5060745 h 6858000"/>
              <a:gd name="connsiteX302" fmla="*/ 648966 w 6058348"/>
              <a:gd name="connsiteY302" fmla="*/ 5025066 h 6858000"/>
              <a:gd name="connsiteX303" fmla="*/ 582077 w 6058348"/>
              <a:gd name="connsiteY303" fmla="*/ 4895059 h 6858000"/>
              <a:gd name="connsiteX304" fmla="*/ 584583 w 6058348"/>
              <a:gd name="connsiteY304" fmla="*/ 4839688 h 6858000"/>
              <a:gd name="connsiteX305" fmla="*/ 561202 w 6058348"/>
              <a:gd name="connsiteY305" fmla="*/ 4777381 h 6858000"/>
              <a:gd name="connsiteX306" fmla="*/ 558638 w 6058348"/>
              <a:gd name="connsiteY306" fmla="*/ 4769134 h 6858000"/>
              <a:gd name="connsiteX307" fmla="*/ 522425 w 6058348"/>
              <a:gd name="connsiteY307" fmla="*/ 4726514 h 6858000"/>
              <a:gd name="connsiteX308" fmla="*/ 469610 w 6058348"/>
              <a:gd name="connsiteY308" fmla="*/ 4578485 h 6858000"/>
              <a:gd name="connsiteX309" fmla="*/ 451853 w 6058348"/>
              <a:gd name="connsiteY309" fmla="*/ 4449188 h 6858000"/>
              <a:gd name="connsiteX310" fmla="*/ 446100 w 6058348"/>
              <a:gd name="connsiteY310" fmla="*/ 4447648 h 6858000"/>
              <a:gd name="connsiteX311" fmla="*/ 414199 w 6058348"/>
              <a:gd name="connsiteY311" fmla="*/ 4302108 h 6858000"/>
              <a:gd name="connsiteX312" fmla="*/ 385172 w 6058348"/>
              <a:gd name="connsiteY312" fmla="*/ 4157338 h 6858000"/>
              <a:gd name="connsiteX313" fmla="*/ 358715 w 6058348"/>
              <a:gd name="connsiteY313" fmla="*/ 3991463 h 6858000"/>
              <a:gd name="connsiteX314" fmla="*/ 338794 w 6058348"/>
              <a:gd name="connsiteY314" fmla="*/ 3824226 h 6858000"/>
              <a:gd name="connsiteX315" fmla="*/ 358106 w 6058348"/>
              <a:gd name="connsiteY315" fmla="*/ 3881535 h 6858000"/>
              <a:gd name="connsiteX316" fmla="*/ 358116 w 6058348"/>
              <a:gd name="connsiteY316" fmla="*/ 3881570 h 6858000"/>
              <a:gd name="connsiteX317" fmla="*/ 371948 w 6058348"/>
              <a:gd name="connsiteY317" fmla="*/ 3942079 h 6858000"/>
              <a:gd name="connsiteX318" fmla="*/ 398101 w 6058348"/>
              <a:gd name="connsiteY318" fmla="*/ 4086079 h 6858000"/>
              <a:gd name="connsiteX319" fmla="*/ 399551 w 6058348"/>
              <a:gd name="connsiteY319" fmla="*/ 4161191 h 6858000"/>
              <a:gd name="connsiteX320" fmla="*/ 404571 w 6058348"/>
              <a:gd name="connsiteY320" fmla="*/ 4175745 h 6858000"/>
              <a:gd name="connsiteX321" fmla="*/ 408739 w 6058348"/>
              <a:gd name="connsiteY321" fmla="*/ 4119217 h 6858000"/>
              <a:gd name="connsiteX322" fmla="*/ 395150 w 6058348"/>
              <a:gd name="connsiteY322" fmla="*/ 4063104 h 6858000"/>
              <a:gd name="connsiteX323" fmla="*/ 378130 w 6058348"/>
              <a:gd name="connsiteY323" fmla="*/ 3952715 h 6858000"/>
              <a:gd name="connsiteX324" fmla="*/ 358116 w 6058348"/>
              <a:gd name="connsiteY324" fmla="*/ 3881570 h 6858000"/>
              <a:gd name="connsiteX325" fmla="*/ 358111 w 6058348"/>
              <a:gd name="connsiteY325" fmla="*/ 3881552 h 6858000"/>
              <a:gd name="connsiteX326" fmla="*/ 358106 w 6058348"/>
              <a:gd name="connsiteY326" fmla="*/ 3881535 h 6858000"/>
              <a:gd name="connsiteX327" fmla="*/ 349821 w 6058348"/>
              <a:gd name="connsiteY327" fmla="*/ 3852086 h 6858000"/>
              <a:gd name="connsiteX328" fmla="*/ 333248 w 6058348"/>
              <a:gd name="connsiteY328" fmla="*/ 3660837 h 6858000"/>
              <a:gd name="connsiteX329" fmla="*/ 326912 w 6058348"/>
              <a:gd name="connsiteY329" fmla="*/ 3467641 h 6858000"/>
              <a:gd name="connsiteX330" fmla="*/ 323068 w 6058348"/>
              <a:gd name="connsiteY330" fmla="*/ 3410788 h 6858000"/>
              <a:gd name="connsiteX331" fmla="*/ 329288 w 6058348"/>
              <a:gd name="connsiteY331" fmla="*/ 3077450 h 6858000"/>
              <a:gd name="connsiteX332" fmla="*/ 355800 w 6058348"/>
              <a:gd name="connsiteY332" fmla="*/ 2841358 h 6858000"/>
              <a:gd name="connsiteX333" fmla="*/ 353884 w 6058348"/>
              <a:gd name="connsiteY333" fmla="*/ 2847530 h 6858000"/>
              <a:gd name="connsiteX334" fmla="*/ 344308 w 6058348"/>
              <a:gd name="connsiteY334" fmla="*/ 2894778 h 6858000"/>
              <a:gd name="connsiteX335" fmla="*/ 329888 w 6058348"/>
              <a:gd name="connsiteY335" fmla="*/ 3006114 h 6858000"/>
              <a:gd name="connsiteX336" fmla="*/ 317566 w 6058348"/>
              <a:gd name="connsiteY336" fmla="*/ 3121124 h 6858000"/>
              <a:gd name="connsiteX337" fmla="*/ 314491 w 6058348"/>
              <a:gd name="connsiteY337" fmla="*/ 3017554 h 6858000"/>
              <a:gd name="connsiteX338" fmla="*/ 327052 w 6058348"/>
              <a:gd name="connsiteY338" fmla="*/ 2890155 h 6858000"/>
              <a:gd name="connsiteX339" fmla="*/ 304043 w 6058348"/>
              <a:gd name="connsiteY339" fmla="*/ 2883989 h 6858000"/>
              <a:gd name="connsiteX340" fmla="*/ 319238 w 6058348"/>
              <a:gd name="connsiteY340" fmla="*/ 2769750 h 6858000"/>
              <a:gd name="connsiteX341" fmla="*/ 317788 w 6058348"/>
              <a:gd name="connsiteY341" fmla="*/ 2694638 h 6858000"/>
              <a:gd name="connsiteX342" fmla="*/ 318432 w 6058348"/>
              <a:gd name="connsiteY342" fmla="*/ 2623203 h 6858000"/>
              <a:gd name="connsiteX343" fmla="*/ 283547 w 6058348"/>
              <a:gd name="connsiteY343" fmla="*/ 2557812 h 6858000"/>
              <a:gd name="connsiteX344" fmla="*/ 269168 w 6058348"/>
              <a:gd name="connsiteY344" fmla="*/ 2553961 h 6858000"/>
              <a:gd name="connsiteX345" fmla="*/ 274246 w 6058348"/>
              <a:gd name="connsiteY345" fmla="*/ 2477483 h 6858000"/>
              <a:gd name="connsiteX346" fmla="*/ 293401 w 6058348"/>
              <a:gd name="connsiteY346" fmla="*/ 2382985 h 6858000"/>
              <a:gd name="connsiteX347" fmla="*/ 339932 w 6058348"/>
              <a:gd name="connsiteY347" fmla="*/ 2255348 h 6858000"/>
              <a:gd name="connsiteX348" fmla="*/ 358137 w 6058348"/>
              <a:gd name="connsiteY348" fmla="*/ 2210412 h 6858000"/>
              <a:gd name="connsiteX349" fmla="*/ 376475 w 6058348"/>
              <a:gd name="connsiteY349" fmla="*/ 2181158 h 6858000"/>
              <a:gd name="connsiteX350" fmla="*/ 391192 w 6058348"/>
              <a:gd name="connsiteY350" fmla="*/ 2107184 h 6858000"/>
              <a:gd name="connsiteX351" fmla="*/ 426464 w 6058348"/>
              <a:gd name="connsiteY351" fmla="*/ 2001436 h 6858000"/>
              <a:gd name="connsiteX352" fmla="*/ 443805 w 6058348"/>
              <a:gd name="connsiteY352" fmla="*/ 1982734 h 6858000"/>
              <a:gd name="connsiteX353" fmla="*/ 447309 w 6058348"/>
              <a:gd name="connsiteY353" fmla="*/ 1969660 h 6858000"/>
              <a:gd name="connsiteX354" fmla="*/ 412623 w 6058348"/>
              <a:gd name="connsiteY354" fmla="*/ 2007069 h 6858000"/>
              <a:gd name="connsiteX355" fmla="*/ 400275 w 6058348"/>
              <a:gd name="connsiteY355" fmla="*/ 1972625 h 6858000"/>
              <a:gd name="connsiteX356" fmla="*/ 376895 w 6058348"/>
              <a:gd name="connsiteY356" fmla="*/ 1910318 h 6858000"/>
              <a:gd name="connsiteX357" fmla="*/ 381156 w 6058348"/>
              <a:gd name="connsiteY357" fmla="*/ 1867094 h 6858000"/>
              <a:gd name="connsiteX358" fmla="*/ 378387 w 6058348"/>
              <a:gd name="connsiteY358" fmla="*/ 1870242 h 6858000"/>
              <a:gd name="connsiteX359" fmla="*/ 335749 w 6058348"/>
              <a:gd name="connsiteY359" fmla="*/ 1983355 h 6858000"/>
              <a:gd name="connsiteX360" fmla="*/ 295983 w 6058348"/>
              <a:gd name="connsiteY360" fmla="*/ 2097239 h 6858000"/>
              <a:gd name="connsiteX361" fmla="*/ 263226 w 6058348"/>
              <a:gd name="connsiteY361" fmla="*/ 2184981 h 6858000"/>
              <a:gd name="connsiteX362" fmla="*/ 213412 w 6058348"/>
              <a:gd name="connsiteY362" fmla="*/ 2370890 h 6858000"/>
              <a:gd name="connsiteX363" fmla="*/ 190600 w 6058348"/>
              <a:gd name="connsiteY363" fmla="*/ 2467525 h 6858000"/>
              <a:gd name="connsiteX364" fmla="*/ 170667 w 6058348"/>
              <a:gd name="connsiteY364" fmla="*/ 2564926 h 6858000"/>
              <a:gd name="connsiteX365" fmla="*/ 120653 w 6058348"/>
              <a:gd name="connsiteY365" fmla="*/ 2648044 h 6858000"/>
              <a:gd name="connsiteX366" fmla="*/ 114901 w 6058348"/>
              <a:gd name="connsiteY366" fmla="*/ 2646502 h 6858000"/>
              <a:gd name="connsiteX367" fmla="*/ 144347 w 6058348"/>
              <a:gd name="connsiteY367" fmla="*/ 2467584 h 6858000"/>
              <a:gd name="connsiteX368" fmla="*/ 192605 w 6058348"/>
              <a:gd name="connsiteY368" fmla="*/ 2287480 h 6858000"/>
              <a:gd name="connsiteX369" fmla="*/ 244346 w 6058348"/>
              <a:gd name="connsiteY369" fmla="*/ 2151898 h 6858000"/>
              <a:gd name="connsiteX370" fmla="*/ 263219 w 6058348"/>
              <a:gd name="connsiteY370" fmla="*/ 2184962 h 6858000"/>
              <a:gd name="connsiteX371" fmla="*/ 248001 w 6058348"/>
              <a:gd name="connsiteY371" fmla="*/ 2149765 h 6858000"/>
              <a:gd name="connsiteX372" fmla="*/ 270270 w 6058348"/>
              <a:gd name="connsiteY372" fmla="*/ 2043648 h 6858000"/>
              <a:gd name="connsiteX373" fmla="*/ 318832 w 6058348"/>
              <a:gd name="connsiteY373" fmla="*/ 1885419 h 6858000"/>
              <a:gd name="connsiteX374" fmla="*/ 333382 w 6058348"/>
              <a:gd name="connsiteY374" fmla="*/ 1842618 h 6858000"/>
              <a:gd name="connsiteX375" fmla="*/ 361472 w 6058348"/>
              <a:gd name="connsiteY375" fmla="*/ 1772306 h 6858000"/>
              <a:gd name="connsiteX376" fmla="*/ 431012 w 6058348"/>
              <a:gd name="connsiteY376" fmla="*/ 1650835 h 6858000"/>
              <a:gd name="connsiteX377" fmla="*/ 471476 w 6058348"/>
              <a:gd name="connsiteY377" fmla="*/ 1568604 h 6858000"/>
              <a:gd name="connsiteX378" fmla="*/ 471316 w 6058348"/>
              <a:gd name="connsiteY378" fmla="*/ 1546435 h 6858000"/>
              <a:gd name="connsiteX379" fmla="*/ 420047 w 6058348"/>
              <a:gd name="connsiteY379" fmla="*/ 1657236 h 6858000"/>
              <a:gd name="connsiteX380" fmla="*/ 350508 w 6058348"/>
              <a:gd name="connsiteY380" fmla="*/ 1778710 h 6858000"/>
              <a:gd name="connsiteX381" fmla="*/ 322421 w 6058348"/>
              <a:gd name="connsiteY381" fmla="*/ 1849019 h 6858000"/>
              <a:gd name="connsiteX382" fmla="*/ 307868 w 6058348"/>
              <a:gd name="connsiteY382" fmla="*/ 1891822 h 6858000"/>
              <a:gd name="connsiteX383" fmla="*/ 259306 w 6058348"/>
              <a:gd name="connsiteY383" fmla="*/ 2050050 h 6858000"/>
              <a:gd name="connsiteX384" fmla="*/ 237037 w 6058348"/>
              <a:gd name="connsiteY384" fmla="*/ 2156167 h 6858000"/>
              <a:gd name="connsiteX385" fmla="*/ 185296 w 6058348"/>
              <a:gd name="connsiteY385" fmla="*/ 2291749 h 6858000"/>
              <a:gd name="connsiteX386" fmla="*/ 137037 w 6058348"/>
              <a:gd name="connsiteY386" fmla="*/ 2471852 h 6858000"/>
              <a:gd name="connsiteX387" fmla="*/ 107592 w 6058348"/>
              <a:gd name="connsiteY387" fmla="*/ 2650771 h 6858000"/>
              <a:gd name="connsiteX388" fmla="*/ 113344 w 6058348"/>
              <a:gd name="connsiteY388" fmla="*/ 2652312 h 6858000"/>
              <a:gd name="connsiteX389" fmla="*/ 106365 w 6058348"/>
              <a:gd name="connsiteY389" fmla="*/ 2827910 h 6858000"/>
              <a:gd name="connsiteX390" fmla="*/ 89917 w 6058348"/>
              <a:gd name="connsiteY390" fmla="*/ 2969833 h 6858000"/>
              <a:gd name="connsiteX391" fmla="*/ 95697 w 6058348"/>
              <a:gd name="connsiteY391" fmla="*/ 3120829 h 6858000"/>
              <a:gd name="connsiteX392" fmla="*/ 83304 w 6058348"/>
              <a:gd name="connsiteY392" fmla="*/ 3438876 h 6858000"/>
              <a:gd name="connsiteX393" fmla="*/ 73836 w 6058348"/>
              <a:gd name="connsiteY393" fmla="*/ 3497928 h 6858000"/>
              <a:gd name="connsiteX394" fmla="*/ 86244 w 6058348"/>
              <a:gd name="connsiteY394" fmla="*/ 3501252 h 6858000"/>
              <a:gd name="connsiteX395" fmla="*/ 108266 w 6058348"/>
              <a:gd name="connsiteY395" fmla="*/ 3672165 h 6858000"/>
              <a:gd name="connsiteX396" fmla="*/ 110260 w 6058348"/>
              <a:gd name="connsiteY396" fmla="*/ 3756763 h 6858000"/>
              <a:gd name="connsiteX397" fmla="*/ 85019 w 6058348"/>
              <a:gd name="connsiteY397" fmla="*/ 3678390 h 6858000"/>
              <a:gd name="connsiteX398" fmla="*/ 67021 w 6058348"/>
              <a:gd name="connsiteY398" fmla="*/ 3561482 h 6858000"/>
              <a:gd name="connsiteX399" fmla="*/ 56363 w 6058348"/>
              <a:gd name="connsiteY399" fmla="*/ 3589761 h 6858000"/>
              <a:gd name="connsiteX400" fmla="*/ 52331 w 6058348"/>
              <a:gd name="connsiteY400" fmla="*/ 3504715 h 6858000"/>
              <a:gd name="connsiteX401" fmla="*/ 33457 w 6058348"/>
              <a:gd name="connsiteY401" fmla="*/ 3502673 h 6858000"/>
              <a:gd name="connsiteX402" fmla="*/ 31225 w 6058348"/>
              <a:gd name="connsiteY402" fmla="*/ 3430468 h 6858000"/>
              <a:gd name="connsiteX403" fmla="*/ 5008 w 6058348"/>
              <a:gd name="connsiteY403" fmla="*/ 3252201 h 6858000"/>
              <a:gd name="connsiteX404" fmla="*/ 7 w 6058348"/>
              <a:gd name="connsiteY404" fmla="*/ 3098303 h 6858000"/>
              <a:gd name="connsiteX405" fmla="*/ 29042 w 6058348"/>
              <a:gd name="connsiteY405" fmla="*/ 2978430 h 6858000"/>
              <a:gd name="connsiteX406" fmla="*/ 46273 w 6058348"/>
              <a:gd name="connsiteY406" fmla="*/ 2833601 h 6858000"/>
              <a:gd name="connsiteX407" fmla="*/ 69252 w 6058348"/>
              <a:gd name="connsiteY407" fmla="*/ 2690312 h 6858000"/>
              <a:gd name="connsiteX408" fmla="*/ 64858 w 6058348"/>
              <a:gd name="connsiteY408" fmla="*/ 2580166 h 6858000"/>
              <a:gd name="connsiteX409" fmla="*/ 229766 w 6058348"/>
              <a:gd name="connsiteY409" fmla="*/ 2045249 h 6858000"/>
              <a:gd name="connsiteX410" fmla="*/ 287261 w 6058348"/>
              <a:gd name="connsiteY410" fmla="*/ 1911209 h 6858000"/>
              <a:gd name="connsiteX411" fmla="*/ 290242 w 6058348"/>
              <a:gd name="connsiteY411" fmla="*/ 1831058 h 6858000"/>
              <a:gd name="connsiteX412" fmla="*/ 380798 w 6058348"/>
              <a:gd name="connsiteY412" fmla="*/ 1631153 h 6858000"/>
              <a:gd name="connsiteX413" fmla="*/ 402657 w 6058348"/>
              <a:gd name="connsiteY413" fmla="*/ 1584080 h 6858000"/>
              <a:gd name="connsiteX414" fmla="*/ 470811 w 6058348"/>
              <a:gd name="connsiteY414" fmla="*/ 1421761 h 6858000"/>
              <a:gd name="connsiteX415" fmla="*/ 563903 w 6058348"/>
              <a:gd name="connsiteY415" fmla="*/ 1315940 h 6858000"/>
              <a:gd name="connsiteX416" fmla="*/ 505154 w 6058348"/>
              <a:gd name="connsiteY416" fmla="*/ 1477668 h 6858000"/>
              <a:gd name="connsiteX417" fmla="*/ 527135 w 6058348"/>
              <a:gd name="connsiteY417" fmla="*/ 1453138 h 6858000"/>
              <a:gd name="connsiteX418" fmla="*/ 553946 w 6058348"/>
              <a:gd name="connsiteY418" fmla="*/ 1387606 h 6858000"/>
              <a:gd name="connsiteX419" fmla="*/ 576965 w 6058348"/>
              <a:gd name="connsiteY419" fmla="*/ 1313213 h 6858000"/>
              <a:gd name="connsiteX420" fmla="*/ 628534 w 6058348"/>
              <a:gd name="connsiteY420" fmla="*/ 1224285 h 6858000"/>
              <a:gd name="connsiteX421" fmla="*/ 707719 w 6058348"/>
              <a:gd name="connsiteY421" fmla="*/ 1089830 h 6858000"/>
              <a:gd name="connsiteX422" fmla="*/ 796310 w 6058348"/>
              <a:gd name="connsiteY422" fmla="*/ 954784 h 6858000"/>
              <a:gd name="connsiteX423" fmla="*/ 801089 w 6058348"/>
              <a:gd name="connsiteY423" fmla="*/ 951601 h 6858000"/>
              <a:gd name="connsiteX424" fmla="*/ 854888 w 6058348"/>
              <a:gd name="connsiteY424" fmla="*/ 839714 h 6858000"/>
              <a:gd name="connsiteX425" fmla="*/ 909097 w 6058348"/>
              <a:gd name="connsiteY425" fmla="*/ 763947 h 6858000"/>
              <a:gd name="connsiteX426" fmla="*/ 965169 w 6058348"/>
              <a:gd name="connsiteY426" fmla="*/ 704249 h 6858000"/>
              <a:gd name="connsiteX427" fmla="*/ 1078867 w 6058348"/>
              <a:gd name="connsiteY427" fmla="*/ 579041 h 6858000"/>
              <a:gd name="connsiteX428" fmla="*/ 1174291 w 6058348"/>
              <a:gd name="connsiteY428" fmla="*/ 464506 h 6858000"/>
              <a:gd name="connsiteX429" fmla="*/ 1305719 w 6058348"/>
              <a:gd name="connsiteY429" fmla="*/ 319141 h 6858000"/>
              <a:gd name="connsiteX430" fmla="*/ 1388454 w 6058348"/>
              <a:gd name="connsiteY430" fmla="*/ 263472 h 6858000"/>
              <a:gd name="connsiteX431" fmla="*/ 1467467 w 6058348"/>
              <a:gd name="connsiteY431" fmla="*/ 175674 h 6858000"/>
              <a:gd name="connsiteX432" fmla="*/ 1527735 w 6058348"/>
              <a:gd name="connsiteY432" fmla="*/ 123327 h 6858000"/>
              <a:gd name="connsiteX433" fmla="*/ 1579979 w 6058348"/>
              <a:gd name="connsiteY433" fmla="*/ 112418 h 6858000"/>
              <a:gd name="connsiteX434" fmla="*/ 1596155 w 6058348"/>
              <a:gd name="connsiteY434" fmla="*/ 98071 h 6858000"/>
              <a:gd name="connsiteX435" fmla="*/ 1667080 w 6058348"/>
              <a:gd name="connsiteY435" fmla="*/ 1744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</a:cxnLst>
            <a:rect l="l" t="t" r="r" b="b"/>
            <a:pathLst>
              <a:path w="6058348" h="6858000">
                <a:moveTo>
                  <a:pt x="5775314" y="6830929"/>
                </a:moveTo>
                <a:lnTo>
                  <a:pt x="5755157" y="6838228"/>
                </a:lnTo>
                <a:lnTo>
                  <a:pt x="5751312" y="6840574"/>
                </a:lnTo>
                <a:lnTo>
                  <a:pt x="5764972" y="6836167"/>
                </a:lnTo>
                <a:close/>
                <a:moveTo>
                  <a:pt x="6058348" y="6809240"/>
                </a:moveTo>
                <a:lnTo>
                  <a:pt x="6058348" y="6858000"/>
                </a:lnTo>
                <a:lnTo>
                  <a:pt x="5977136" y="6858000"/>
                </a:lnTo>
                <a:lnTo>
                  <a:pt x="5977921" y="6857705"/>
                </a:lnTo>
                <a:cubicBezTo>
                  <a:pt x="5992539" y="6849168"/>
                  <a:pt x="6008071" y="6840098"/>
                  <a:pt x="6025527" y="6829598"/>
                </a:cubicBezTo>
                <a:close/>
                <a:moveTo>
                  <a:pt x="6018182" y="6739091"/>
                </a:moveTo>
                <a:lnTo>
                  <a:pt x="6017901" y="6739114"/>
                </a:lnTo>
                <a:lnTo>
                  <a:pt x="6012472" y="6751767"/>
                </a:lnTo>
                <a:cubicBezTo>
                  <a:pt x="5983236" y="6768840"/>
                  <a:pt x="5970715" y="6781051"/>
                  <a:pt x="5952444" y="6791725"/>
                </a:cubicBezTo>
                <a:cubicBezTo>
                  <a:pt x="5937047" y="6803165"/>
                  <a:pt x="5917994" y="6816740"/>
                  <a:pt x="5881449" y="6838083"/>
                </a:cubicBezTo>
                <a:lnTo>
                  <a:pt x="5884949" y="6838200"/>
                </a:lnTo>
                <a:lnTo>
                  <a:pt x="5951666" y="6794627"/>
                </a:lnTo>
                <a:cubicBezTo>
                  <a:pt x="5967061" y="6783188"/>
                  <a:pt x="5982458" y="6771743"/>
                  <a:pt x="6011694" y="6754670"/>
                </a:cubicBezTo>
                <a:cubicBezTo>
                  <a:pt x="6017819" y="6746195"/>
                  <a:pt x="6019722" y="6741256"/>
                  <a:pt x="6018182" y="6739091"/>
                </a:cubicBezTo>
                <a:close/>
                <a:moveTo>
                  <a:pt x="1828503" y="6699175"/>
                </a:moveTo>
                <a:cubicBezTo>
                  <a:pt x="1835682" y="6699347"/>
                  <a:pt x="1845291" y="6702311"/>
                  <a:pt x="1858008" y="6708052"/>
                </a:cubicBezTo>
                <a:cubicBezTo>
                  <a:pt x="1883446" y="6719539"/>
                  <a:pt x="1921317" y="6742141"/>
                  <a:pt x="1977044" y="6775753"/>
                </a:cubicBezTo>
                <a:cubicBezTo>
                  <a:pt x="1993522" y="6783280"/>
                  <a:pt x="2013657" y="6788675"/>
                  <a:pt x="2030914" y="6793299"/>
                </a:cubicBezTo>
                <a:lnTo>
                  <a:pt x="2104411" y="6858000"/>
                </a:lnTo>
                <a:lnTo>
                  <a:pt x="2029236" y="6858000"/>
                </a:lnTo>
                <a:lnTo>
                  <a:pt x="1978430" y="6816601"/>
                </a:lnTo>
                <a:cubicBezTo>
                  <a:pt x="1949129" y="6799408"/>
                  <a:pt x="1922703" y="6782988"/>
                  <a:pt x="1897054" y="6763661"/>
                </a:cubicBezTo>
                <a:cubicBezTo>
                  <a:pt x="1868529" y="6743565"/>
                  <a:pt x="1842104" y="6727142"/>
                  <a:pt x="1813581" y="6707045"/>
                </a:cubicBezTo>
                <a:cubicBezTo>
                  <a:pt x="1816576" y="6701621"/>
                  <a:pt x="1821325" y="6699001"/>
                  <a:pt x="1828503" y="6699175"/>
                </a:cubicBezTo>
                <a:close/>
                <a:moveTo>
                  <a:pt x="6058348" y="6646154"/>
                </a:moveTo>
                <a:lnTo>
                  <a:pt x="6058348" y="6798878"/>
                </a:lnTo>
                <a:lnTo>
                  <a:pt x="6007790" y="6831072"/>
                </a:lnTo>
                <a:lnTo>
                  <a:pt x="5960666" y="6858000"/>
                </a:lnTo>
                <a:lnTo>
                  <a:pt x="5702396" y="6858000"/>
                </a:lnTo>
                <a:lnTo>
                  <a:pt x="5701558" y="6857641"/>
                </a:lnTo>
                <a:lnTo>
                  <a:pt x="5700561" y="6858000"/>
                </a:lnTo>
                <a:lnTo>
                  <a:pt x="5617693" y="6858000"/>
                </a:lnTo>
                <a:lnTo>
                  <a:pt x="5769518" y="6795637"/>
                </a:lnTo>
                <a:cubicBezTo>
                  <a:pt x="5797672" y="6759593"/>
                  <a:pt x="5861661" y="6739376"/>
                  <a:pt x="5895870" y="6726747"/>
                </a:cubicBezTo>
                <a:cubicBezTo>
                  <a:pt x="5941820" y="6704813"/>
                  <a:pt x="5987774" y="6682877"/>
                  <a:pt x="6033724" y="6660942"/>
                </a:cubicBezTo>
                <a:close/>
                <a:moveTo>
                  <a:pt x="1704192" y="6494042"/>
                </a:moveTo>
                <a:cubicBezTo>
                  <a:pt x="1739249" y="6512775"/>
                  <a:pt x="1772206" y="6527832"/>
                  <a:pt x="1805163" y="6542890"/>
                </a:cubicBezTo>
                <a:cubicBezTo>
                  <a:pt x="1818528" y="6562040"/>
                  <a:pt x="1829793" y="6577513"/>
                  <a:pt x="1840284" y="6595890"/>
                </a:cubicBezTo>
                <a:cubicBezTo>
                  <a:pt x="1878214" y="6615395"/>
                  <a:pt x="1916684" y="6644384"/>
                  <a:pt x="1986015" y="6684753"/>
                </a:cubicBezTo>
                <a:cubicBezTo>
                  <a:pt x="2089385" y="6759155"/>
                  <a:pt x="2178851" y="6804919"/>
                  <a:pt x="2277722" y="6850092"/>
                </a:cubicBezTo>
                <a:lnTo>
                  <a:pt x="2294231" y="6858000"/>
                </a:lnTo>
                <a:lnTo>
                  <a:pt x="2184392" y="6858000"/>
                </a:lnTo>
                <a:lnTo>
                  <a:pt x="2137094" y="6834206"/>
                </a:lnTo>
                <a:cubicBezTo>
                  <a:pt x="2104915" y="6816243"/>
                  <a:pt x="2074835" y="6801956"/>
                  <a:pt x="2043974" y="6790575"/>
                </a:cubicBezTo>
                <a:cubicBezTo>
                  <a:pt x="2011256" y="6763128"/>
                  <a:pt x="1975661" y="6734909"/>
                  <a:pt x="1940844" y="6703784"/>
                </a:cubicBezTo>
                <a:cubicBezTo>
                  <a:pt x="1904470" y="6678471"/>
                  <a:pt x="1865997" y="6649482"/>
                  <a:pt x="1808948" y="6609289"/>
                </a:cubicBezTo>
                <a:cubicBezTo>
                  <a:pt x="1762627" y="6575081"/>
                  <a:pt x="1716304" y="6540876"/>
                  <a:pt x="1672861" y="6507439"/>
                </a:cubicBezTo>
                <a:cubicBezTo>
                  <a:pt x="1691131" y="6496770"/>
                  <a:pt x="1697662" y="6495405"/>
                  <a:pt x="1704192" y="6494042"/>
                </a:cubicBezTo>
                <a:close/>
                <a:moveTo>
                  <a:pt x="1413162" y="6406719"/>
                </a:moveTo>
                <a:cubicBezTo>
                  <a:pt x="1550808" y="6502755"/>
                  <a:pt x="1635363" y="6578343"/>
                  <a:pt x="1705777" y="6637683"/>
                </a:cubicBezTo>
                <a:cubicBezTo>
                  <a:pt x="1739276" y="6662228"/>
                  <a:pt x="1776428" y="6684637"/>
                  <a:pt x="1813581" y="6707045"/>
                </a:cubicBezTo>
                <a:cubicBezTo>
                  <a:pt x="1842104" y="6727142"/>
                  <a:pt x="1868529" y="6743562"/>
                  <a:pt x="1894178" y="6762888"/>
                </a:cubicBezTo>
                <a:cubicBezTo>
                  <a:pt x="1919825" y="6782214"/>
                  <a:pt x="1946251" y="6798637"/>
                  <a:pt x="1975555" y="6815827"/>
                </a:cubicBezTo>
                <a:lnTo>
                  <a:pt x="2027311" y="6858000"/>
                </a:lnTo>
                <a:lnTo>
                  <a:pt x="1975650" y="6858000"/>
                </a:lnTo>
                <a:lnTo>
                  <a:pt x="1904949" y="6808974"/>
                </a:lnTo>
                <a:cubicBezTo>
                  <a:pt x="1880448" y="6791122"/>
                  <a:pt x="1856043" y="6772908"/>
                  <a:pt x="1831444" y="6755421"/>
                </a:cubicBezTo>
                <a:lnTo>
                  <a:pt x="1759476" y="6701886"/>
                </a:lnTo>
                <a:cubicBezTo>
                  <a:pt x="1736702" y="6683331"/>
                  <a:pt x="1711054" y="6664005"/>
                  <a:pt x="1688284" y="6645449"/>
                </a:cubicBezTo>
                <a:cubicBezTo>
                  <a:pt x="1654006" y="6623811"/>
                  <a:pt x="1623384" y="6600041"/>
                  <a:pt x="1591984" y="6579173"/>
                </a:cubicBezTo>
                <a:cubicBezTo>
                  <a:pt x="1564240" y="6556170"/>
                  <a:pt x="1535715" y="6536073"/>
                  <a:pt x="1510844" y="6513843"/>
                </a:cubicBezTo>
                <a:cubicBezTo>
                  <a:pt x="1485197" y="6494517"/>
                  <a:pt x="1466080" y="6473826"/>
                  <a:pt x="1449063" y="6456811"/>
                </a:cubicBezTo>
                <a:cubicBezTo>
                  <a:pt x="1432819" y="6436894"/>
                  <a:pt x="1421554" y="6421422"/>
                  <a:pt x="1413162" y="6406719"/>
                </a:cubicBezTo>
                <a:close/>
                <a:moveTo>
                  <a:pt x="1521005" y="6360893"/>
                </a:moveTo>
                <a:cubicBezTo>
                  <a:pt x="1538261" y="6365516"/>
                  <a:pt x="1549766" y="6368599"/>
                  <a:pt x="1567801" y="6370320"/>
                </a:cubicBezTo>
                <a:cubicBezTo>
                  <a:pt x="1614662" y="6414011"/>
                  <a:pt x="1653676" y="6452484"/>
                  <a:pt x="1704192" y="6494042"/>
                </a:cubicBezTo>
                <a:cubicBezTo>
                  <a:pt x="1697662" y="6495405"/>
                  <a:pt x="1691131" y="6496770"/>
                  <a:pt x="1680948" y="6500268"/>
                </a:cubicBezTo>
                <a:cubicBezTo>
                  <a:pt x="1628331" y="6455034"/>
                  <a:pt x="1573619" y="6406125"/>
                  <a:pt x="1521005" y="6360893"/>
                </a:cubicBezTo>
                <a:close/>
                <a:moveTo>
                  <a:pt x="1399798" y="6033698"/>
                </a:moveTo>
                <a:lnTo>
                  <a:pt x="1399604" y="6034532"/>
                </a:lnTo>
                <a:lnTo>
                  <a:pt x="1406136" y="6049010"/>
                </a:lnTo>
                <a:lnTo>
                  <a:pt x="1408539" y="6044319"/>
                </a:lnTo>
                <a:close/>
                <a:moveTo>
                  <a:pt x="1036872" y="6016343"/>
                </a:moveTo>
                <a:cubicBezTo>
                  <a:pt x="1120887" y="6082443"/>
                  <a:pt x="1159664" y="6133306"/>
                  <a:pt x="1202872" y="6179134"/>
                </a:cubicBezTo>
                <a:cubicBezTo>
                  <a:pt x="1210485" y="6196739"/>
                  <a:pt x="1240090" y="6235807"/>
                  <a:pt x="1230684" y="6236401"/>
                </a:cubicBezTo>
                <a:cubicBezTo>
                  <a:pt x="1200841" y="6209724"/>
                  <a:pt x="1173094" y="6186720"/>
                  <a:pt x="1151880" y="6162355"/>
                </a:cubicBezTo>
                <a:cubicBezTo>
                  <a:pt x="1129885" y="6140896"/>
                  <a:pt x="1110768" y="6120204"/>
                  <a:pt x="1094528" y="6100288"/>
                </a:cubicBezTo>
                <a:cubicBezTo>
                  <a:pt x="1064143" y="6064123"/>
                  <a:pt x="1046582" y="6037626"/>
                  <a:pt x="1036872" y="6016343"/>
                </a:cubicBezTo>
                <a:close/>
                <a:moveTo>
                  <a:pt x="729934" y="5606776"/>
                </a:moveTo>
                <a:lnTo>
                  <a:pt x="738318" y="5619162"/>
                </a:lnTo>
                <a:lnTo>
                  <a:pt x="741534" y="5622080"/>
                </a:lnTo>
                <a:close/>
                <a:moveTo>
                  <a:pt x="864907" y="5288164"/>
                </a:moveTo>
                <a:lnTo>
                  <a:pt x="868725" y="5296695"/>
                </a:lnTo>
                <a:lnTo>
                  <a:pt x="869268" y="5295812"/>
                </a:lnTo>
                <a:close/>
                <a:moveTo>
                  <a:pt x="566239" y="5278338"/>
                </a:moveTo>
                <a:lnTo>
                  <a:pt x="640251" y="5436620"/>
                </a:lnTo>
                <a:lnTo>
                  <a:pt x="582093" y="5309152"/>
                </a:lnTo>
                <a:close/>
                <a:moveTo>
                  <a:pt x="457312" y="5107590"/>
                </a:moveTo>
                <a:cubicBezTo>
                  <a:pt x="468273" y="5101188"/>
                  <a:pt x="493143" y="5123418"/>
                  <a:pt x="518858" y="5177012"/>
                </a:cubicBezTo>
                <a:lnTo>
                  <a:pt x="521360" y="5182362"/>
                </a:lnTo>
                <a:lnTo>
                  <a:pt x="553395" y="5199108"/>
                </a:lnTo>
                <a:cubicBezTo>
                  <a:pt x="567801" y="5215812"/>
                  <a:pt x="585495" y="5244683"/>
                  <a:pt x="611329" y="5292077"/>
                </a:cubicBezTo>
                <a:cubicBezTo>
                  <a:pt x="640157" y="5334052"/>
                  <a:pt x="672640" y="5373890"/>
                  <a:pt x="694396" y="5407740"/>
                </a:cubicBezTo>
                <a:cubicBezTo>
                  <a:pt x="716152" y="5441591"/>
                  <a:pt x="727181" y="5469454"/>
                  <a:pt x="723291" y="5483977"/>
                </a:cubicBezTo>
                <a:cubicBezTo>
                  <a:pt x="728804" y="5497908"/>
                  <a:pt x="732220" y="5508166"/>
                  <a:pt x="740612" y="5522869"/>
                </a:cubicBezTo>
                <a:cubicBezTo>
                  <a:pt x="769441" y="5564840"/>
                  <a:pt x="793293" y="5602365"/>
                  <a:pt x="824997" y="5645110"/>
                </a:cubicBezTo>
                <a:lnTo>
                  <a:pt x="824949" y="5645134"/>
                </a:lnTo>
                <a:lnTo>
                  <a:pt x="786356" y="5662776"/>
                </a:lnTo>
                <a:lnTo>
                  <a:pt x="715179" y="5521277"/>
                </a:lnTo>
                <a:lnTo>
                  <a:pt x="710297" y="5520972"/>
                </a:lnTo>
                <a:lnTo>
                  <a:pt x="777654" y="5654875"/>
                </a:lnTo>
                <a:lnTo>
                  <a:pt x="786356" y="5662776"/>
                </a:lnTo>
                <a:cubicBezTo>
                  <a:pt x="791837" y="5659575"/>
                  <a:pt x="798562" y="5657486"/>
                  <a:pt x="805384" y="5655033"/>
                </a:cubicBezTo>
                <a:lnTo>
                  <a:pt x="824949" y="5645134"/>
                </a:lnTo>
                <a:lnTo>
                  <a:pt x="825000" y="5645111"/>
                </a:lnTo>
                <a:cubicBezTo>
                  <a:pt x="891047" y="5743758"/>
                  <a:pt x="962846" y="5843946"/>
                  <a:pt x="1039854" y="5936188"/>
                </a:cubicBezTo>
                <a:cubicBezTo>
                  <a:pt x="1021040" y="5937375"/>
                  <a:pt x="1005105" y="5939332"/>
                  <a:pt x="980539" y="5938976"/>
                </a:cubicBezTo>
                <a:cubicBezTo>
                  <a:pt x="987609" y="5947097"/>
                  <a:pt x="989709" y="5950775"/>
                  <a:pt x="996779" y="5958896"/>
                </a:cubicBezTo>
                <a:cubicBezTo>
                  <a:pt x="968017" y="5951189"/>
                  <a:pt x="944230" y="5947927"/>
                  <a:pt x="915468" y="5940222"/>
                </a:cubicBezTo>
                <a:cubicBezTo>
                  <a:pt x="901326" y="5923977"/>
                  <a:pt x="887182" y="5907733"/>
                  <a:pt x="873038" y="5891490"/>
                </a:cubicBezTo>
                <a:cubicBezTo>
                  <a:pt x="858895" y="5875247"/>
                  <a:pt x="848407" y="5856871"/>
                  <a:pt x="834264" y="5840627"/>
                </a:cubicBezTo>
                <a:cubicBezTo>
                  <a:pt x="803339" y="5794979"/>
                  <a:pt x="768757" y="5751464"/>
                  <a:pt x="740709" y="5706587"/>
                </a:cubicBezTo>
                <a:cubicBezTo>
                  <a:pt x="712659" y="5661709"/>
                  <a:pt x="684611" y="5616832"/>
                  <a:pt x="655781" y="5574860"/>
                </a:cubicBezTo>
                <a:cubicBezTo>
                  <a:pt x="627733" y="5529984"/>
                  <a:pt x="605434" y="5486648"/>
                  <a:pt x="579484" y="5445444"/>
                </a:cubicBezTo>
                <a:cubicBezTo>
                  <a:pt x="566897" y="5423392"/>
                  <a:pt x="554310" y="5401338"/>
                  <a:pt x="543822" y="5382962"/>
                </a:cubicBezTo>
                <a:cubicBezTo>
                  <a:pt x="534111" y="5361679"/>
                  <a:pt x="521523" y="5339626"/>
                  <a:pt x="511815" y="5318344"/>
                </a:cubicBezTo>
                <a:cubicBezTo>
                  <a:pt x="516246" y="5313304"/>
                  <a:pt x="540337" y="5338440"/>
                  <a:pt x="535299" y="5299729"/>
                </a:cubicBezTo>
                <a:cubicBezTo>
                  <a:pt x="550760" y="5322552"/>
                  <a:pt x="566224" y="5345376"/>
                  <a:pt x="578811" y="5367430"/>
                </a:cubicBezTo>
                <a:cubicBezTo>
                  <a:pt x="597149" y="5391024"/>
                  <a:pt x="612611" y="5413848"/>
                  <a:pt x="628854" y="5433765"/>
                </a:cubicBezTo>
                <a:cubicBezTo>
                  <a:pt x="646954" y="5469751"/>
                  <a:pt x="665835" y="5502832"/>
                  <a:pt x="683935" y="5538817"/>
                </a:cubicBezTo>
                <a:lnTo>
                  <a:pt x="689004" y="5546303"/>
                </a:lnTo>
                <a:lnTo>
                  <a:pt x="628854" y="5433765"/>
                </a:lnTo>
                <a:cubicBezTo>
                  <a:pt x="613390" y="5410941"/>
                  <a:pt x="597149" y="5391024"/>
                  <a:pt x="581686" y="5368200"/>
                </a:cubicBezTo>
                <a:cubicBezTo>
                  <a:pt x="566224" y="5345376"/>
                  <a:pt x="553637" y="5323323"/>
                  <a:pt x="538174" y="5300498"/>
                </a:cubicBezTo>
                <a:cubicBezTo>
                  <a:pt x="525048" y="5268958"/>
                  <a:pt x="509043" y="5236651"/>
                  <a:pt x="495914" y="5205110"/>
                </a:cubicBezTo>
                <a:cubicBezTo>
                  <a:pt x="482789" y="5173573"/>
                  <a:pt x="470437" y="5139130"/>
                  <a:pt x="457312" y="5107590"/>
                </a:cubicBezTo>
                <a:close/>
                <a:moveTo>
                  <a:pt x="869428" y="1149768"/>
                </a:moveTo>
                <a:lnTo>
                  <a:pt x="870666" y="1150875"/>
                </a:lnTo>
                <a:lnTo>
                  <a:pt x="870910" y="1150505"/>
                </a:lnTo>
                <a:close/>
                <a:moveTo>
                  <a:pt x="1154519" y="779895"/>
                </a:moveTo>
                <a:cubicBezTo>
                  <a:pt x="1088263" y="843092"/>
                  <a:pt x="1073407" y="864020"/>
                  <a:pt x="1059331" y="882040"/>
                </a:cubicBezTo>
                <a:lnTo>
                  <a:pt x="1030096" y="899115"/>
                </a:lnTo>
                <a:lnTo>
                  <a:pt x="1026538" y="900885"/>
                </a:lnTo>
                <a:lnTo>
                  <a:pt x="1026381" y="900955"/>
                </a:lnTo>
                <a:lnTo>
                  <a:pt x="995885" y="911744"/>
                </a:lnTo>
                <a:lnTo>
                  <a:pt x="995016" y="914492"/>
                </a:lnTo>
                <a:lnTo>
                  <a:pt x="960212" y="1024357"/>
                </a:lnTo>
                <a:lnTo>
                  <a:pt x="960428" y="1024130"/>
                </a:lnTo>
                <a:lnTo>
                  <a:pt x="995107" y="914646"/>
                </a:lnTo>
                <a:lnTo>
                  <a:pt x="1026381" y="900955"/>
                </a:lnTo>
                <a:lnTo>
                  <a:pt x="1027811" y="900448"/>
                </a:lnTo>
                <a:lnTo>
                  <a:pt x="1030096" y="899115"/>
                </a:lnTo>
                <a:lnTo>
                  <a:pt x="1058554" y="884944"/>
                </a:lnTo>
                <a:cubicBezTo>
                  <a:pt x="1072629" y="866923"/>
                  <a:pt x="1090360" y="846766"/>
                  <a:pt x="1153741" y="782799"/>
                </a:cubicBezTo>
                <a:lnTo>
                  <a:pt x="1155508" y="784829"/>
                </a:lnTo>
                <a:lnTo>
                  <a:pt x="1157170" y="782939"/>
                </a:lnTo>
                <a:close/>
                <a:moveTo>
                  <a:pt x="1256748" y="536415"/>
                </a:moveTo>
                <a:cubicBezTo>
                  <a:pt x="1242907" y="542049"/>
                  <a:pt x="1226194" y="546909"/>
                  <a:pt x="1208698" y="554675"/>
                </a:cubicBezTo>
                <a:cubicBezTo>
                  <a:pt x="1178448" y="587047"/>
                  <a:pt x="1155504" y="615144"/>
                  <a:pt x="1114053" y="666307"/>
                </a:cubicBezTo>
                <a:lnTo>
                  <a:pt x="1124878" y="681175"/>
                </a:lnTo>
                <a:lnTo>
                  <a:pt x="1125854" y="679334"/>
                </a:lnTo>
                <a:lnTo>
                  <a:pt x="1116931" y="667078"/>
                </a:lnTo>
                <a:cubicBezTo>
                  <a:pt x="1158381" y="615915"/>
                  <a:pt x="1181326" y="587814"/>
                  <a:pt x="1211575" y="555446"/>
                </a:cubicBezTo>
                <a:lnTo>
                  <a:pt x="1254123" y="539278"/>
                </a:lnTo>
                <a:close/>
                <a:moveTo>
                  <a:pt x="1522578" y="430179"/>
                </a:moveTo>
                <a:lnTo>
                  <a:pt x="1518158" y="432143"/>
                </a:lnTo>
                <a:lnTo>
                  <a:pt x="1486693" y="487893"/>
                </a:lnTo>
                <a:cubicBezTo>
                  <a:pt x="1479137" y="500266"/>
                  <a:pt x="1474121" y="507487"/>
                  <a:pt x="1468909" y="515429"/>
                </a:cubicBezTo>
                <a:cubicBezTo>
                  <a:pt x="1319920" y="634293"/>
                  <a:pt x="1203715" y="814870"/>
                  <a:pt x="1073539" y="932551"/>
                </a:cubicBezTo>
                <a:cubicBezTo>
                  <a:pt x="1051916" y="967231"/>
                  <a:pt x="1029514" y="1004816"/>
                  <a:pt x="1004235" y="1041631"/>
                </a:cubicBezTo>
                <a:cubicBezTo>
                  <a:pt x="978959" y="1078447"/>
                  <a:pt x="959433" y="1116803"/>
                  <a:pt x="937031" y="1154389"/>
                </a:cubicBezTo>
                <a:cubicBezTo>
                  <a:pt x="884918" y="1233829"/>
                  <a:pt x="816870" y="1315226"/>
                  <a:pt x="793754" y="1389983"/>
                </a:cubicBezTo>
                <a:cubicBezTo>
                  <a:pt x="760931" y="1443456"/>
                  <a:pt x="728107" y="1496930"/>
                  <a:pt x="698160" y="1551175"/>
                </a:cubicBezTo>
                <a:cubicBezTo>
                  <a:pt x="677855" y="1592439"/>
                  <a:pt x="660427" y="1634469"/>
                  <a:pt x="640124" y="1675732"/>
                </a:cubicBezTo>
                <a:lnTo>
                  <a:pt x="610718" y="1739460"/>
                </a:lnTo>
                <a:cubicBezTo>
                  <a:pt x="601614" y="1761928"/>
                  <a:pt x="593290" y="1781494"/>
                  <a:pt x="584185" y="1803962"/>
                </a:cubicBezTo>
                <a:cubicBezTo>
                  <a:pt x="559213" y="1862652"/>
                  <a:pt x="532141" y="1917667"/>
                  <a:pt x="510043" y="1977130"/>
                </a:cubicBezTo>
                <a:cubicBezTo>
                  <a:pt x="497047" y="2014122"/>
                  <a:pt x="485609" y="2045307"/>
                  <a:pt x="471836" y="2085204"/>
                </a:cubicBezTo>
                <a:cubicBezTo>
                  <a:pt x="466930" y="2115024"/>
                  <a:pt x="464898" y="2145614"/>
                  <a:pt x="455083" y="2205254"/>
                </a:cubicBezTo>
                <a:lnTo>
                  <a:pt x="478787" y="2143746"/>
                </a:lnTo>
                <a:lnTo>
                  <a:pt x="483408" y="2122551"/>
                </a:lnTo>
                <a:cubicBezTo>
                  <a:pt x="497179" y="2082653"/>
                  <a:pt x="514609" y="2040619"/>
                  <a:pt x="527603" y="2003628"/>
                </a:cubicBezTo>
                <a:cubicBezTo>
                  <a:pt x="549702" y="1944165"/>
                  <a:pt x="576774" y="1889150"/>
                  <a:pt x="601746" y="1830460"/>
                </a:cubicBezTo>
                <a:lnTo>
                  <a:pt x="628944" y="1811079"/>
                </a:lnTo>
                <a:lnTo>
                  <a:pt x="712748" y="1617563"/>
                </a:lnTo>
                <a:lnTo>
                  <a:pt x="720695" y="1582121"/>
                </a:lnTo>
                <a:lnTo>
                  <a:pt x="771153" y="1507462"/>
                </a:lnTo>
                <a:lnTo>
                  <a:pt x="806568" y="1442918"/>
                </a:lnTo>
                <a:lnTo>
                  <a:pt x="798322" y="1453475"/>
                </a:lnTo>
                <a:cubicBezTo>
                  <a:pt x="793348" y="1449030"/>
                  <a:pt x="788374" y="1444583"/>
                  <a:pt x="782622" y="1443042"/>
                </a:cubicBezTo>
                <a:cubicBezTo>
                  <a:pt x="758121" y="1476953"/>
                  <a:pt x="732067" y="1516673"/>
                  <a:pt x="706008" y="1556393"/>
                </a:cubicBezTo>
                <a:cubicBezTo>
                  <a:pt x="700560" y="1576726"/>
                  <a:pt x="694333" y="1599966"/>
                  <a:pt x="690205" y="1626882"/>
                </a:cubicBezTo>
                <a:cubicBezTo>
                  <a:pt x="669122" y="1671048"/>
                  <a:pt x="652472" y="1710175"/>
                  <a:pt x="634266" y="1755113"/>
                </a:cubicBezTo>
                <a:cubicBezTo>
                  <a:pt x="632710" y="1760922"/>
                  <a:pt x="627501" y="1768865"/>
                  <a:pt x="625165" y="1777582"/>
                </a:cubicBezTo>
                <a:cubicBezTo>
                  <a:pt x="610546" y="1786118"/>
                  <a:pt x="601681" y="1796196"/>
                  <a:pt x="587063" y="1804734"/>
                </a:cubicBezTo>
                <a:cubicBezTo>
                  <a:pt x="596165" y="1782265"/>
                  <a:pt x="604491" y="1762699"/>
                  <a:pt x="613593" y="1740230"/>
                </a:cubicBezTo>
                <a:lnTo>
                  <a:pt x="642999" y="1676502"/>
                </a:lnTo>
                <a:cubicBezTo>
                  <a:pt x="663304" y="1635240"/>
                  <a:pt x="680732" y="1593210"/>
                  <a:pt x="701035" y="1551945"/>
                </a:cubicBezTo>
                <a:cubicBezTo>
                  <a:pt x="733860" y="1498472"/>
                  <a:pt x="766683" y="1444997"/>
                  <a:pt x="796633" y="1390754"/>
                </a:cubicBezTo>
                <a:cubicBezTo>
                  <a:pt x="819745" y="1315996"/>
                  <a:pt x="887017" y="1237506"/>
                  <a:pt x="939908" y="1155160"/>
                </a:cubicBezTo>
                <a:cubicBezTo>
                  <a:pt x="962310" y="1117574"/>
                  <a:pt x="981834" y="1079217"/>
                  <a:pt x="1007113" y="1042402"/>
                </a:cubicBezTo>
                <a:cubicBezTo>
                  <a:pt x="1029514" y="1004816"/>
                  <a:pt x="1054012" y="970907"/>
                  <a:pt x="1076414" y="933321"/>
                </a:cubicBezTo>
                <a:cubicBezTo>
                  <a:pt x="1206590" y="815641"/>
                  <a:pt x="1319920" y="634293"/>
                  <a:pt x="1471783" y="516199"/>
                </a:cubicBezTo>
                <a:cubicBezTo>
                  <a:pt x="1482985" y="497404"/>
                  <a:pt x="1491851" y="487327"/>
                  <a:pt x="1522578" y="430179"/>
                </a:cubicBezTo>
                <a:close/>
                <a:moveTo>
                  <a:pt x="1652184" y="153561"/>
                </a:moveTo>
                <a:lnTo>
                  <a:pt x="1663450" y="169033"/>
                </a:lnTo>
                <a:lnTo>
                  <a:pt x="1663451" y="169031"/>
                </a:lnTo>
                <a:lnTo>
                  <a:pt x="1652188" y="153562"/>
                </a:lnTo>
                <a:close/>
                <a:moveTo>
                  <a:pt x="1691382" y="0"/>
                </a:moveTo>
                <a:lnTo>
                  <a:pt x="1855113" y="0"/>
                </a:lnTo>
                <a:lnTo>
                  <a:pt x="1804830" y="32563"/>
                </a:lnTo>
                <a:lnTo>
                  <a:pt x="1814541" y="53842"/>
                </a:lnTo>
                <a:lnTo>
                  <a:pt x="1814880" y="53671"/>
                </a:lnTo>
                <a:lnTo>
                  <a:pt x="1806927" y="36236"/>
                </a:lnTo>
                <a:lnTo>
                  <a:pt x="1864372" y="0"/>
                </a:lnTo>
                <a:lnTo>
                  <a:pt x="2008202" y="0"/>
                </a:lnTo>
                <a:lnTo>
                  <a:pt x="1899931" y="71664"/>
                </a:lnTo>
                <a:cubicBezTo>
                  <a:pt x="1790875" y="147911"/>
                  <a:pt x="1685782" y="229501"/>
                  <a:pt x="1584031" y="315877"/>
                </a:cubicBezTo>
                <a:cubicBezTo>
                  <a:pt x="1524541" y="365321"/>
                  <a:pt x="1478353" y="399644"/>
                  <a:pt x="1446004" y="428338"/>
                </a:cubicBezTo>
                <a:cubicBezTo>
                  <a:pt x="1413654" y="457032"/>
                  <a:pt x="1392269" y="479324"/>
                  <a:pt x="1377413" y="500251"/>
                </a:cubicBezTo>
                <a:cubicBezTo>
                  <a:pt x="1356029" y="522541"/>
                  <a:pt x="1331766" y="544063"/>
                  <a:pt x="1310379" y="566352"/>
                </a:cubicBezTo>
                <a:cubicBezTo>
                  <a:pt x="1266828" y="613840"/>
                  <a:pt x="1223279" y="661324"/>
                  <a:pt x="1180507" y="705906"/>
                </a:cubicBezTo>
                <a:lnTo>
                  <a:pt x="1046624" y="830137"/>
                </a:lnTo>
                <a:lnTo>
                  <a:pt x="1044341" y="834435"/>
                </a:lnTo>
                <a:cubicBezTo>
                  <a:pt x="1025831" y="857499"/>
                  <a:pt x="1008640" y="887139"/>
                  <a:pt x="989352" y="913105"/>
                </a:cubicBezTo>
                <a:cubicBezTo>
                  <a:pt x="976055" y="928222"/>
                  <a:pt x="967189" y="938301"/>
                  <a:pt x="955446" y="947608"/>
                </a:cubicBezTo>
                <a:lnTo>
                  <a:pt x="948137" y="951876"/>
                </a:lnTo>
                <a:lnTo>
                  <a:pt x="899650" y="1030733"/>
                </a:lnTo>
                <a:cubicBezTo>
                  <a:pt x="889141" y="1051269"/>
                  <a:pt x="883420" y="1066860"/>
                  <a:pt x="879917" y="1079932"/>
                </a:cubicBezTo>
                <a:cubicBezTo>
                  <a:pt x="872913" y="1106074"/>
                  <a:pt x="871117" y="1124274"/>
                  <a:pt x="854707" y="1151011"/>
                </a:cubicBezTo>
                <a:cubicBezTo>
                  <a:pt x="829427" y="1187826"/>
                  <a:pt x="807803" y="1222508"/>
                  <a:pt x="782527" y="1259324"/>
                </a:cubicBezTo>
                <a:cubicBezTo>
                  <a:pt x="760126" y="1296910"/>
                  <a:pt x="735625" y="1330818"/>
                  <a:pt x="713223" y="1368405"/>
                </a:cubicBezTo>
                <a:cubicBezTo>
                  <a:pt x="682498" y="1425556"/>
                  <a:pt x="656205" y="1477664"/>
                  <a:pt x="626256" y="1531909"/>
                </a:cubicBezTo>
                <a:cubicBezTo>
                  <a:pt x="602840" y="1584792"/>
                  <a:pt x="583076" y="1635539"/>
                  <a:pt x="560436" y="1685514"/>
                </a:cubicBezTo>
                <a:cubicBezTo>
                  <a:pt x="537798" y="1735491"/>
                  <a:pt x="520133" y="1789912"/>
                  <a:pt x="503247" y="1841429"/>
                </a:cubicBezTo>
                <a:cubicBezTo>
                  <a:pt x="522771" y="1803072"/>
                  <a:pt x="538642" y="1766851"/>
                  <a:pt x="552956" y="1736437"/>
                </a:cubicBezTo>
                <a:lnTo>
                  <a:pt x="557264" y="1727827"/>
                </a:lnTo>
                <a:lnTo>
                  <a:pt x="572719" y="1685690"/>
                </a:lnTo>
                <a:cubicBezTo>
                  <a:pt x="595360" y="1635714"/>
                  <a:pt x="615901" y="1582065"/>
                  <a:pt x="638538" y="1532088"/>
                </a:cubicBezTo>
                <a:lnTo>
                  <a:pt x="645092" y="1536446"/>
                </a:lnTo>
                <a:lnTo>
                  <a:pt x="646440" y="1533915"/>
                </a:lnTo>
                <a:lnTo>
                  <a:pt x="639320" y="1529182"/>
                </a:lnTo>
                <a:cubicBezTo>
                  <a:pt x="670045" y="1472031"/>
                  <a:pt x="696338" y="1419922"/>
                  <a:pt x="726288" y="1365678"/>
                </a:cubicBezTo>
                <a:cubicBezTo>
                  <a:pt x="748689" y="1328092"/>
                  <a:pt x="771091" y="1290506"/>
                  <a:pt x="795590" y="1256593"/>
                </a:cubicBezTo>
                <a:lnTo>
                  <a:pt x="867437" y="1148780"/>
                </a:lnTo>
                <a:lnTo>
                  <a:pt x="864893" y="1147514"/>
                </a:lnTo>
                <a:cubicBezTo>
                  <a:pt x="881303" y="1120776"/>
                  <a:pt x="883099" y="1102576"/>
                  <a:pt x="890104" y="1076434"/>
                </a:cubicBezTo>
                <a:cubicBezTo>
                  <a:pt x="897109" y="1050289"/>
                  <a:pt x="910102" y="1013296"/>
                  <a:pt x="958323" y="948379"/>
                </a:cubicBezTo>
                <a:cubicBezTo>
                  <a:pt x="967189" y="938301"/>
                  <a:pt x="976832" y="925319"/>
                  <a:pt x="992230" y="913876"/>
                </a:cubicBezTo>
                <a:lnTo>
                  <a:pt x="993571" y="911960"/>
                </a:lnTo>
                <a:lnTo>
                  <a:pt x="1047220" y="835207"/>
                </a:lnTo>
                <a:cubicBezTo>
                  <a:pt x="1092866" y="791395"/>
                  <a:pt x="1134860" y="749720"/>
                  <a:pt x="1182605" y="709583"/>
                </a:cubicBezTo>
                <a:cubicBezTo>
                  <a:pt x="1226155" y="662098"/>
                  <a:pt x="1266831" y="613841"/>
                  <a:pt x="1312478" y="570029"/>
                </a:cubicBezTo>
                <a:cubicBezTo>
                  <a:pt x="1333087" y="550643"/>
                  <a:pt x="1358128" y="526218"/>
                  <a:pt x="1379511" y="503928"/>
                </a:cubicBezTo>
                <a:cubicBezTo>
                  <a:pt x="1394368" y="483002"/>
                  <a:pt x="1415753" y="460710"/>
                  <a:pt x="1448103" y="432016"/>
                </a:cubicBezTo>
                <a:cubicBezTo>
                  <a:pt x="1480451" y="403323"/>
                  <a:pt x="1526641" y="368998"/>
                  <a:pt x="1586130" y="319554"/>
                </a:cubicBezTo>
                <a:cubicBezTo>
                  <a:pt x="1688271" y="231725"/>
                  <a:pt x="1793363" y="150135"/>
                  <a:pt x="1902322" y="74252"/>
                </a:cubicBezTo>
                <a:lnTo>
                  <a:pt x="2015076" y="0"/>
                </a:lnTo>
                <a:lnTo>
                  <a:pt x="2107911" y="0"/>
                </a:lnTo>
                <a:lnTo>
                  <a:pt x="2096656" y="7624"/>
                </a:lnTo>
                <a:cubicBezTo>
                  <a:pt x="2057932" y="34220"/>
                  <a:pt x="2018917" y="61906"/>
                  <a:pt x="1980037" y="91963"/>
                </a:cubicBezTo>
                <a:cubicBezTo>
                  <a:pt x="1957333" y="107672"/>
                  <a:pt x="1935405" y="120477"/>
                  <a:pt x="1915575" y="136959"/>
                </a:cubicBezTo>
                <a:cubicBezTo>
                  <a:pt x="1892869" y="152668"/>
                  <a:pt x="1873041" y="169151"/>
                  <a:pt x="1850336" y="184860"/>
                </a:cubicBezTo>
                <a:lnTo>
                  <a:pt x="1569461" y="368283"/>
                </a:lnTo>
                <a:lnTo>
                  <a:pt x="1853989" y="182727"/>
                </a:lnTo>
                <a:cubicBezTo>
                  <a:pt x="1876695" y="167015"/>
                  <a:pt x="1896522" y="150535"/>
                  <a:pt x="1919227" y="134823"/>
                </a:cubicBezTo>
                <a:cubicBezTo>
                  <a:pt x="1941933" y="119114"/>
                  <a:pt x="1963859" y="106309"/>
                  <a:pt x="1983691" y="89827"/>
                </a:cubicBezTo>
                <a:cubicBezTo>
                  <a:pt x="2022571" y="59769"/>
                  <a:pt x="2061391" y="32810"/>
                  <a:pt x="2100017" y="6576"/>
                </a:cubicBezTo>
                <a:lnTo>
                  <a:pt x="2109616" y="0"/>
                </a:lnTo>
                <a:lnTo>
                  <a:pt x="6058348" y="0"/>
                </a:lnTo>
                <a:lnTo>
                  <a:pt x="6058348" y="6619162"/>
                </a:lnTo>
                <a:lnTo>
                  <a:pt x="6031323" y="6635392"/>
                </a:lnTo>
                <a:cubicBezTo>
                  <a:pt x="5985371" y="6657328"/>
                  <a:pt x="5939420" y="6679262"/>
                  <a:pt x="5893467" y="6701198"/>
                </a:cubicBezTo>
                <a:lnTo>
                  <a:pt x="5880490" y="6706580"/>
                </a:lnTo>
                <a:lnTo>
                  <a:pt x="5874578" y="6710082"/>
                </a:lnTo>
                <a:lnTo>
                  <a:pt x="5817324" y="6736133"/>
                </a:lnTo>
                <a:lnTo>
                  <a:pt x="5767118" y="6770087"/>
                </a:lnTo>
                <a:cubicBezTo>
                  <a:pt x="5710980" y="6795521"/>
                  <a:pt x="5655622" y="6818049"/>
                  <a:pt x="5597386" y="6839806"/>
                </a:cubicBezTo>
                <a:lnTo>
                  <a:pt x="5571528" y="6847980"/>
                </a:lnTo>
                <a:lnTo>
                  <a:pt x="5549506" y="6858000"/>
                </a:lnTo>
                <a:lnTo>
                  <a:pt x="2319827" y="6858000"/>
                </a:lnTo>
                <a:lnTo>
                  <a:pt x="2291561" y="6844461"/>
                </a:lnTo>
                <a:cubicBezTo>
                  <a:pt x="2192691" y="6799289"/>
                  <a:pt x="2103225" y="6753522"/>
                  <a:pt x="1999855" y="6679123"/>
                </a:cubicBezTo>
                <a:cubicBezTo>
                  <a:pt x="1929746" y="6641656"/>
                  <a:pt x="1891276" y="6612668"/>
                  <a:pt x="1854123" y="6590259"/>
                </a:cubicBezTo>
                <a:cubicBezTo>
                  <a:pt x="1839980" y="6574015"/>
                  <a:pt x="1829490" y="6555635"/>
                  <a:pt x="1819002" y="6537259"/>
                </a:cubicBezTo>
                <a:cubicBezTo>
                  <a:pt x="1786045" y="6522202"/>
                  <a:pt x="1753088" y="6507144"/>
                  <a:pt x="1718032" y="6488410"/>
                </a:cubicBezTo>
                <a:cubicBezTo>
                  <a:pt x="1670392" y="6447625"/>
                  <a:pt x="1628502" y="6408377"/>
                  <a:pt x="1581641" y="6364686"/>
                </a:cubicBezTo>
                <a:cubicBezTo>
                  <a:pt x="1564384" y="6360062"/>
                  <a:pt x="1552101" y="6359886"/>
                  <a:pt x="1534844" y="6355262"/>
                </a:cubicBezTo>
                <a:cubicBezTo>
                  <a:pt x="1485105" y="6310800"/>
                  <a:pt x="1440339" y="6270782"/>
                  <a:pt x="1393476" y="6227090"/>
                </a:cubicBezTo>
                <a:cubicBezTo>
                  <a:pt x="1389519" y="6207349"/>
                  <a:pt x="1382684" y="6186837"/>
                  <a:pt x="1378725" y="6167095"/>
                </a:cubicBezTo>
                <a:cubicBezTo>
                  <a:pt x="1378725" y="6167095"/>
                  <a:pt x="1381603" y="6167866"/>
                  <a:pt x="1385255" y="6165734"/>
                </a:cubicBezTo>
                <a:cubicBezTo>
                  <a:pt x="1411446" y="6194544"/>
                  <a:pt x="1441290" y="6221222"/>
                  <a:pt x="1471133" y="6247899"/>
                </a:cubicBezTo>
                <a:cubicBezTo>
                  <a:pt x="1500977" y="6274576"/>
                  <a:pt x="1527942" y="6300482"/>
                  <a:pt x="1557007" y="6330066"/>
                </a:cubicBezTo>
                <a:cubicBezTo>
                  <a:pt x="1570068" y="6327339"/>
                  <a:pt x="1580255" y="6323841"/>
                  <a:pt x="1590439" y="6320343"/>
                </a:cubicBezTo>
                <a:cubicBezTo>
                  <a:pt x="1542799" y="6279556"/>
                  <a:pt x="1516069" y="6241259"/>
                  <a:pt x="1493535" y="6210313"/>
                </a:cubicBezTo>
                <a:cubicBezTo>
                  <a:pt x="1471000" y="6179367"/>
                  <a:pt x="1446130" y="6157138"/>
                  <a:pt x="1407421" y="6140538"/>
                </a:cubicBezTo>
                <a:cubicBezTo>
                  <a:pt x="1342456" y="6060863"/>
                  <a:pt x="1316570" y="6053925"/>
                  <a:pt x="1293257" y="6025884"/>
                </a:cubicBezTo>
                <a:cubicBezTo>
                  <a:pt x="1259996" y="5988952"/>
                  <a:pt x="1228835" y="5955694"/>
                  <a:pt x="1198449" y="5919530"/>
                </a:cubicBezTo>
                <a:cubicBezTo>
                  <a:pt x="1120423" y="5842581"/>
                  <a:pt x="1131521" y="5904711"/>
                  <a:pt x="1038270" y="5792548"/>
                </a:cubicBezTo>
                <a:cubicBezTo>
                  <a:pt x="1019931" y="5768953"/>
                  <a:pt x="1004467" y="5746129"/>
                  <a:pt x="984810" y="5715956"/>
                </a:cubicBezTo>
                <a:cubicBezTo>
                  <a:pt x="990562" y="5717497"/>
                  <a:pt x="997094" y="5716131"/>
                  <a:pt x="1000746" y="5713998"/>
                </a:cubicBezTo>
                <a:cubicBezTo>
                  <a:pt x="1024298" y="5729648"/>
                  <a:pt x="1042872" y="5740850"/>
                  <a:pt x="1064325" y="5752826"/>
                </a:cubicBezTo>
                <a:cubicBezTo>
                  <a:pt x="1030221" y="5684534"/>
                  <a:pt x="1027818" y="5658982"/>
                  <a:pt x="960994" y="5563239"/>
                </a:cubicBezTo>
                <a:cubicBezTo>
                  <a:pt x="938459" y="5532293"/>
                  <a:pt x="918802" y="5502118"/>
                  <a:pt x="898364" y="5474850"/>
                </a:cubicBezTo>
                <a:cubicBezTo>
                  <a:pt x="878707" y="5444675"/>
                  <a:pt x="858269" y="5417402"/>
                  <a:pt x="841486" y="5387998"/>
                </a:cubicBezTo>
                <a:cubicBezTo>
                  <a:pt x="828900" y="5365945"/>
                  <a:pt x="787553" y="5336185"/>
                  <a:pt x="767591" y="5284136"/>
                </a:cubicBezTo>
                <a:cubicBezTo>
                  <a:pt x="732706" y="5218746"/>
                  <a:pt x="705672" y="5158572"/>
                  <a:pt x="670791" y="5093183"/>
                </a:cubicBezTo>
                <a:lnTo>
                  <a:pt x="669329" y="5060745"/>
                </a:lnTo>
                <a:lnTo>
                  <a:pt x="648966" y="5025066"/>
                </a:lnTo>
                <a:cubicBezTo>
                  <a:pt x="625893" y="4984637"/>
                  <a:pt x="603594" y="4941301"/>
                  <a:pt x="582077" y="4895059"/>
                </a:cubicBezTo>
                <a:cubicBezTo>
                  <a:pt x="581773" y="4873185"/>
                  <a:pt x="553419" y="4806430"/>
                  <a:pt x="584583" y="4839688"/>
                </a:cubicBezTo>
                <a:cubicBezTo>
                  <a:pt x="574871" y="4818406"/>
                  <a:pt x="568814" y="4794990"/>
                  <a:pt x="561202" y="4777381"/>
                </a:cubicBezTo>
                <a:lnTo>
                  <a:pt x="558638" y="4769134"/>
                </a:lnTo>
                <a:lnTo>
                  <a:pt x="522425" y="4726514"/>
                </a:lnTo>
                <a:cubicBezTo>
                  <a:pt x="498809" y="4676598"/>
                  <a:pt x="481722" y="4625320"/>
                  <a:pt x="469610" y="4578485"/>
                </a:cubicBezTo>
                <a:cubicBezTo>
                  <a:pt x="458278" y="4528746"/>
                  <a:pt x="451918" y="4483452"/>
                  <a:pt x="451853" y="4449188"/>
                </a:cubicBezTo>
                <a:lnTo>
                  <a:pt x="446100" y="4447648"/>
                </a:lnTo>
                <a:cubicBezTo>
                  <a:pt x="433988" y="4400815"/>
                  <a:pt x="422654" y="4351077"/>
                  <a:pt x="414199" y="4302108"/>
                </a:cubicBezTo>
                <a:cubicBezTo>
                  <a:pt x="405739" y="4253141"/>
                  <a:pt x="393627" y="4206307"/>
                  <a:pt x="385172" y="4157338"/>
                </a:cubicBezTo>
                <a:cubicBezTo>
                  <a:pt x="375395" y="4101791"/>
                  <a:pt x="365618" y="4046240"/>
                  <a:pt x="358715" y="3991463"/>
                </a:cubicBezTo>
                <a:cubicBezTo>
                  <a:pt x="351817" y="3936685"/>
                  <a:pt x="345693" y="3879001"/>
                  <a:pt x="338794" y="3824226"/>
                </a:cubicBezTo>
                <a:lnTo>
                  <a:pt x="358106" y="3881535"/>
                </a:lnTo>
                <a:lnTo>
                  <a:pt x="358116" y="3881570"/>
                </a:lnTo>
                <a:lnTo>
                  <a:pt x="371948" y="3942079"/>
                </a:lnTo>
                <a:cubicBezTo>
                  <a:pt x="379085" y="3984469"/>
                  <a:pt x="385446" y="4029761"/>
                  <a:pt x="398101" y="4086079"/>
                </a:cubicBezTo>
                <a:cubicBezTo>
                  <a:pt x="404935" y="4106591"/>
                  <a:pt x="400026" y="4136409"/>
                  <a:pt x="399551" y="4161191"/>
                </a:cubicBezTo>
                <a:lnTo>
                  <a:pt x="404571" y="4175745"/>
                </a:lnTo>
                <a:lnTo>
                  <a:pt x="408739" y="4119217"/>
                </a:lnTo>
                <a:lnTo>
                  <a:pt x="395150" y="4063104"/>
                </a:lnTo>
                <a:lnTo>
                  <a:pt x="378130" y="3952715"/>
                </a:lnTo>
                <a:lnTo>
                  <a:pt x="358116" y="3881570"/>
                </a:lnTo>
                <a:lnTo>
                  <a:pt x="358111" y="3881552"/>
                </a:lnTo>
                <a:lnTo>
                  <a:pt x="358106" y="3881535"/>
                </a:lnTo>
                <a:lnTo>
                  <a:pt x="349821" y="3852086"/>
                </a:lnTo>
                <a:cubicBezTo>
                  <a:pt x="345256" y="3788592"/>
                  <a:pt x="337815" y="3724330"/>
                  <a:pt x="333248" y="3660837"/>
                </a:cubicBezTo>
                <a:lnTo>
                  <a:pt x="326912" y="3467641"/>
                </a:lnTo>
                <a:lnTo>
                  <a:pt x="323068" y="3410788"/>
                </a:lnTo>
                <a:cubicBezTo>
                  <a:pt x="320345" y="3300298"/>
                  <a:pt x="322371" y="3189096"/>
                  <a:pt x="329288" y="3077450"/>
                </a:cubicBezTo>
                <a:lnTo>
                  <a:pt x="355800" y="2841358"/>
                </a:lnTo>
                <a:lnTo>
                  <a:pt x="353884" y="2847530"/>
                </a:lnTo>
                <a:cubicBezTo>
                  <a:pt x="349992" y="2862055"/>
                  <a:pt x="346879" y="2873675"/>
                  <a:pt x="344308" y="2894778"/>
                </a:cubicBezTo>
                <a:cubicBezTo>
                  <a:pt x="340720" y="2931178"/>
                  <a:pt x="337132" y="2967578"/>
                  <a:pt x="329888" y="3006114"/>
                </a:cubicBezTo>
                <a:cubicBezTo>
                  <a:pt x="325522" y="3045418"/>
                  <a:pt x="321155" y="3084724"/>
                  <a:pt x="317566" y="3121124"/>
                </a:cubicBezTo>
                <a:cubicBezTo>
                  <a:pt x="310193" y="3091125"/>
                  <a:pt x="313782" y="3054726"/>
                  <a:pt x="314491" y="3017554"/>
                </a:cubicBezTo>
                <a:cubicBezTo>
                  <a:pt x="318858" y="2978251"/>
                  <a:pt x="324002" y="2936042"/>
                  <a:pt x="327052" y="2890155"/>
                </a:cubicBezTo>
                <a:cubicBezTo>
                  <a:pt x="312669" y="2886301"/>
                  <a:pt x="309795" y="2885531"/>
                  <a:pt x="304043" y="2883989"/>
                </a:cubicBezTo>
                <a:cubicBezTo>
                  <a:pt x="309727" y="2851266"/>
                  <a:pt x="314636" y="2821447"/>
                  <a:pt x="319238" y="2769750"/>
                </a:cubicBezTo>
                <a:cubicBezTo>
                  <a:pt x="319713" y="2744969"/>
                  <a:pt x="317313" y="2719418"/>
                  <a:pt x="317788" y="2694638"/>
                </a:cubicBezTo>
                <a:cubicBezTo>
                  <a:pt x="318261" y="2669858"/>
                  <a:pt x="318736" y="2645077"/>
                  <a:pt x="318432" y="2623203"/>
                </a:cubicBezTo>
                <a:cubicBezTo>
                  <a:pt x="306624" y="2598244"/>
                  <a:pt x="296134" y="2579867"/>
                  <a:pt x="283547" y="2557812"/>
                </a:cubicBezTo>
                <a:cubicBezTo>
                  <a:pt x="277796" y="2556272"/>
                  <a:pt x="274920" y="2555502"/>
                  <a:pt x="269168" y="2553961"/>
                </a:cubicBezTo>
                <a:cubicBezTo>
                  <a:pt x="268087" y="2534990"/>
                  <a:pt x="269340" y="2507303"/>
                  <a:pt x="274246" y="2477483"/>
                </a:cubicBezTo>
                <a:cubicBezTo>
                  <a:pt x="279155" y="2447663"/>
                  <a:pt x="284838" y="2414940"/>
                  <a:pt x="293401" y="2382985"/>
                </a:cubicBezTo>
                <a:cubicBezTo>
                  <a:pt x="309747" y="2321983"/>
                  <a:pt x="327414" y="2267560"/>
                  <a:pt x="339932" y="2255348"/>
                </a:cubicBezTo>
                <a:cubicBezTo>
                  <a:pt x="347479" y="2238691"/>
                  <a:pt x="351371" y="2224164"/>
                  <a:pt x="358137" y="2210412"/>
                </a:cubicBezTo>
                <a:lnTo>
                  <a:pt x="376475" y="2181158"/>
                </a:lnTo>
                <a:lnTo>
                  <a:pt x="391192" y="2107184"/>
                </a:lnTo>
                <a:cubicBezTo>
                  <a:pt x="401640" y="2071066"/>
                  <a:pt x="414634" y="2034072"/>
                  <a:pt x="426464" y="2001436"/>
                </a:cubicBezTo>
                <a:lnTo>
                  <a:pt x="443805" y="1982734"/>
                </a:lnTo>
                <a:lnTo>
                  <a:pt x="447309" y="1969660"/>
                </a:lnTo>
                <a:cubicBezTo>
                  <a:pt x="436886" y="1985547"/>
                  <a:pt x="425145" y="1994856"/>
                  <a:pt x="412623" y="2007069"/>
                </a:cubicBezTo>
                <a:cubicBezTo>
                  <a:pt x="409984" y="1993908"/>
                  <a:pt x="402913" y="1985787"/>
                  <a:pt x="400275" y="1972625"/>
                </a:cubicBezTo>
                <a:cubicBezTo>
                  <a:pt x="393441" y="1952114"/>
                  <a:pt x="438347" y="1796020"/>
                  <a:pt x="376895" y="1910318"/>
                </a:cubicBezTo>
                <a:lnTo>
                  <a:pt x="381156" y="1867094"/>
                </a:lnTo>
                <a:lnTo>
                  <a:pt x="378387" y="1870242"/>
                </a:lnTo>
                <a:cubicBezTo>
                  <a:pt x="365390" y="1907236"/>
                  <a:pt x="348740" y="1946363"/>
                  <a:pt x="335749" y="1983355"/>
                </a:cubicBezTo>
                <a:cubicBezTo>
                  <a:pt x="322751" y="2020349"/>
                  <a:pt x="306102" y="2059477"/>
                  <a:pt x="295983" y="2097239"/>
                </a:cubicBezTo>
                <a:cubicBezTo>
                  <a:pt x="285325" y="2125518"/>
                  <a:pt x="273885" y="2156702"/>
                  <a:pt x="263226" y="2184981"/>
                </a:cubicBezTo>
                <a:lnTo>
                  <a:pt x="213412" y="2370890"/>
                </a:lnTo>
                <a:cubicBezTo>
                  <a:pt x="204850" y="2402845"/>
                  <a:pt x="196289" y="2434798"/>
                  <a:pt x="190600" y="2467525"/>
                </a:cubicBezTo>
                <a:cubicBezTo>
                  <a:pt x="184917" y="2500247"/>
                  <a:pt x="179228" y="2532973"/>
                  <a:pt x="170667" y="2564926"/>
                </a:cubicBezTo>
                <a:cubicBezTo>
                  <a:pt x="158384" y="2564749"/>
                  <a:pt x="132462" y="2672999"/>
                  <a:pt x="120653" y="2648044"/>
                </a:cubicBezTo>
                <a:cubicBezTo>
                  <a:pt x="117775" y="2647272"/>
                  <a:pt x="117775" y="2647272"/>
                  <a:pt x="114901" y="2646502"/>
                </a:cubicBezTo>
                <a:cubicBezTo>
                  <a:pt x="114769" y="2577971"/>
                  <a:pt x="129559" y="2522775"/>
                  <a:pt x="144347" y="2467584"/>
                </a:cubicBezTo>
                <a:cubicBezTo>
                  <a:pt x="159136" y="2412390"/>
                  <a:pt x="182551" y="2359509"/>
                  <a:pt x="192605" y="2287480"/>
                </a:cubicBezTo>
                <a:cubicBezTo>
                  <a:pt x="208712" y="2238866"/>
                  <a:pt x="226140" y="2196835"/>
                  <a:pt x="244346" y="2151898"/>
                </a:cubicBezTo>
                <a:lnTo>
                  <a:pt x="263219" y="2184962"/>
                </a:lnTo>
                <a:lnTo>
                  <a:pt x="248001" y="2149765"/>
                </a:lnTo>
                <a:cubicBezTo>
                  <a:pt x="250032" y="2119176"/>
                  <a:pt x="258595" y="2087221"/>
                  <a:pt x="270270" y="2043648"/>
                </a:cubicBezTo>
                <a:cubicBezTo>
                  <a:pt x="281946" y="2000074"/>
                  <a:pt x="298831" y="1948555"/>
                  <a:pt x="318832" y="1885419"/>
                </a:cubicBezTo>
                <a:cubicBezTo>
                  <a:pt x="322724" y="1870896"/>
                  <a:pt x="329491" y="1857140"/>
                  <a:pt x="333382" y="1842618"/>
                </a:cubicBezTo>
                <a:cubicBezTo>
                  <a:pt x="342487" y="1820149"/>
                  <a:pt x="352367" y="1794774"/>
                  <a:pt x="361472" y="1772306"/>
                </a:cubicBezTo>
                <a:cubicBezTo>
                  <a:pt x="383874" y="1734720"/>
                  <a:pt x="408609" y="1688421"/>
                  <a:pt x="431012" y="1650835"/>
                </a:cubicBezTo>
                <a:lnTo>
                  <a:pt x="471476" y="1568604"/>
                </a:lnTo>
                <a:lnTo>
                  <a:pt x="471316" y="1546435"/>
                </a:lnTo>
                <a:cubicBezTo>
                  <a:pt x="455444" y="1582659"/>
                  <a:pt x="437474" y="1615205"/>
                  <a:pt x="420047" y="1657236"/>
                </a:cubicBezTo>
                <a:cubicBezTo>
                  <a:pt x="397645" y="1694822"/>
                  <a:pt x="372908" y="1741124"/>
                  <a:pt x="350508" y="1778710"/>
                </a:cubicBezTo>
                <a:cubicBezTo>
                  <a:pt x="341404" y="1801179"/>
                  <a:pt x="331523" y="1826550"/>
                  <a:pt x="322421" y="1849019"/>
                </a:cubicBezTo>
                <a:cubicBezTo>
                  <a:pt x="318529" y="1863545"/>
                  <a:pt x="311760" y="1877297"/>
                  <a:pt x="307868" y="1891822"/>
                </a:cubicBezTo>
                <a:cubicBezTo>
                  <a:pt x="290743" y="1955731"/>
                  <a:pt x="273858" y="2007248"/>
                  <a:pt x="259306" y="2050050"/>
                </a:cubicBezTo>
                <a:cubicBezTo>
                  <a:pt x="247630" y="2093624"/>
                  <a:pt x="241946" y="2126348"/>
                  <a:pt x="237037" y="2156167"/>
                </a:cubicBezTo>
                <a:cubicBezTo>
                  <a:pt x="218052" y="2204011"/>
                  <a:pt x="200625" y="2246041"/>
                  <a:pt x="185296" y="2291749"/>
                </a:cubicBezTo>
                <a:cubicBezTo>
                  <a:pt x="175243" y="2363779"/>
                  <a:pt x="151826" y="2416660"/>
                  <a:pt x="137037" y="2471852"/>
                </a:cubicBezTo>
                <a:cubicBezTo>
                  <a:pt x="122247" y="2527047"/>
                  <a:pt x="107459" y="2582238"/>
                  <a:pt x="107592" y="2650771"/>
                </a:cubicBezTo>
                <a:cubicBezTo>
                  <a:pt x="107592" y="2650771"/>
                  <a:pt x="110467" y="2651541"/>
                  <a:pt x="113344" y="2652312"/>
                </a:cubicBezTo>
                <a:cubicBezTo>
                  <a:pt x="110060" y="2710589"/>
                  <a:pt x="107554" y="2765959"/>
                  <a:pt x="106365" y="2827910"/>
                </a:cubicBezTo>
                <a:cubicBezTo>
                  <a:pt x="99126" y="2866443"/>
                  <a:pt x="98412" y="2903614"/>
                  <a:pt x="89917" y="2969833"/>
                </a:cubicBezTo>
                <a:cubicBezTo>
                  <a:pt x="91064" y="3023072"/>
                  <a:pt x="92992" y="3073404"/>
                  <a:pt x="95697" y="3120829"/>
                </a:cubicBezTo>
                <a:cubicBezTo>
                  <a:pt x="79984" y="3205351"/>
                  <a:pt x="88347" y="3348866"/>
                  <a:pt x="83304" y="3438876"/>
                </a:cubicBezTo>
                <a:lnTo>
                  <a:pt x="73836" y="3497928"/>
                </a:lnTo>
                <a:lnTo>
                  <a:pt x="86244" y="3501252"/>
                </a:lnTo>
                <a:cubicBezTo>
                  <a:pt x="96086" y="3591066"/>
                  <a:pt x="104545" y="3640033"/>
                  <a:pt x="108266" y="3672165"/>
                </a:cubicBezTo>
                <a:cubicBezTo>
                  <a:pt x="114862" y="3705066"/>
                  <a:pt x="115165" y="3726944"/>
                  <a:pt x="110260" y="3756763"/>
                </a:cubicBezTo>
                <a:cubicBezTo>
                  <a:pt x="99533" y="3750775"/>
                  <a:pt x="92934" y="3717872"/>
                  <a:pt x="85019" y="3678390"/>
                </a:cubicBezTo>
                <a:cubicBezTo>
                  <a:pt x="77102" y="3638906"/>
                  <a:pt x="73620" y="3594385"/>
                  <a:pt x="67021" y="3561482"/>
                </a:cubicBezTo>
                <a:cubicBezTo>
                  <a:pt x="62761" y="3519868"/>
                  <a:pt x="60623" y="3631380"/>
                  <a:pt x="56363" y="3589761"/>
                </a:cubicBezTo>
                <a:lnTo>
                  <a:pt x="52331" y="3504715"/>
                </a:lnTo>
                <a:lnTo>
                  <a:pt x="33457" y="3502673"/>
                </a:lnTo>
                <a:cubicBezTo>
                  <a:pt x="31054" y="3477122"/>
                  <a:pt x="31528" y="3452342"/>
                  <a:pt x="31225" y="3430468"/>
                </a:cubicBezTo>
                <a:cubicBezTo>
                  <a:pt x="8151" y="3390035"/>
                  <a:pt x="3044" y="3317059"/>
                  <a:pt x="5008" y="3252201"/>
                </a:cubicBezTo>
                <a:cubicBezTo>
                  <a:pt x="6974" y="3187347"/>
                  <a:pt x="11037" y="3126166"/>
                  <a:pt x="7" y="3098303"/>
                </a:cubicBezTo>
                <a:cubicBezTo>
                  <a:pt x="-365" y="3042161"/>
                  <a:pt x="14425" y="2986968"/>
                  <a:pt x="29042" y="2978430"/>
                </a:cubicBezTo>
                <a:cubicBezTo>
                  <a:pt x="35744" y="2930411"/>
                  <a:pt x="39571" y="2881621"/>
                  <a:pt x="46273" y="2833601"/>
                </a:cubicBezTo>
                <a:cubicBezTo>
                  <a:pt x="52974" y="2785581"/>
                  <a:pt x="62551" y="2738332"/>
                  <a:pt x="69252" y="2690312"/>
                </a:cubicBezTo>
                <a:cubicBezTo>
                  <a:pt x="67088" y="2652371"/>
                  <a:pt x="63366" y="2620239"/>
                  <a:pt x="64858" y="2580166"/>
                </a:cubicBezTo>
                <a:cubicBezTo>
                  <a:pt x="100530" y="2378009"/>
                  <a:pt x="159144" y="2147750"/>
                  <a:pt x="229766" y="2045249"/>
                </a:cubicBezTo>
                <a:cubicBezTo>
                  <a:pt x="245876" y="1996635"/>
                  <a:pt x="265095" y="1936404"/>
                  <a:pt x="287261" y="1911209"/>
                </a:cubicBezTo>
                <a:cubicBezTo>
                  <a:pt x="288515" y="1883522"/>
                  <a:pt x="288990" y="1858742"/>
                  <a:pt x="290242" y="1831058"/>
                </a:cubicBezTo>
                <a:cubicBezTo>
                  <a:pt x="309227" y="1783214"/>
                  <a:pt x="333830" y="1668384"/>
                  <a:pt x="380798" y="1631153"/>
                </a:cubicBezTo>
                <a:cubicBezTo>
                  <a:pt x="389122" y="1611587"/>
                  <a:pt x="395890" y="1597836"/>
                  <a:pt x="402657" y="1584080"/>
                </a:cubicBezTo>
                <a:cubicBezTo>
                  <a:pt x="427868" y="1513000"/>
                  <a:pt x="446854" y="1465158"/>
                  <a:pt x="470811" y="1421761"/>
                </a:cubicBezTo>
                <a:cubicBezTo>
                  <a:pt x="501843" y="1386488"/>
                  <a:pt x="545628" y="1326612"/>
                  <a:pt x="563903" y="1315940"/>
                </a:cubicBezTo>
                <a:cubicBezTo>
                  <a:pt x="569719" y="1351748"/>
                  <a:pt x="513412" y="1423838"/>
                  <a:pt x="505154" y="1477668"/>
                </a:cubicBezTo>
                <a:lnTo>
                  <a:pt x="527135" y="1453138"/>
                </a:lnTo>
                <a:lnTo>
                  <a:pt x="553946" y="1387606"/>
                </a:lnTo>
                <a:cubicBezTo>
                  <a:pt x="567970" y="1358281"/>
                  <a:pt x="579873" y="1331118"/>
                  <a:pt x="576965" y="1313213"/>
                </a:cubicBezTo>
                <a:cubicBezTo>
                  <a:pt x="594932" y="1280666"/>
                  <a:pt x="610567" y="1256833"/>
                  <a:pt x="628534" y="1224285"/>
                </a:cubicBezTo>
                <a:cubicBezTo>
                  <a:pt x="655371" y="1181660"/>
                  <a:pt x="680107" y="1135362"/>
                  <a:pt x="707719" y="1089830"/>
                </a:cubicBezTo>
                <a:cubicBezTo>
                  <a:pt x="735332" y="1044302"/>
                  <a:pt x="765821" y="999541"/>
                  <a:pt x="796310" y="954784"/>
                </a:cubicBezTo>
                <a:lnTo>
                  <a:pt x="801089" y="951601"/>
                </a:lnTo>
                <a:lnTo>
                  <a:pt x="854888" y="839714"/>
                </a:lnTo>
                <a:cubicBezTo>
                  <a:pt x="872620" y="819557"/>
                  <a:pt x="892687" y="790685"/>
                  <a:pt x="909097" y="763947"/>
                </a:cubicBezTo>
                <a:cubicBezTo>
                  <a:pt x="928386" y="737981"/>
                  <a:pt x="948995" y="718595"/>
                  <a:pt x="965169" y="704249"/>
                </a:cubicBezTo>
                <a:cubicBezTo>
                  <a:pt x="1004285" y="661803"/>
                  <a:pt x="1037652" y="617812"/>
                  <a:pt x="1078867" y="579041"/>
                </a:cubicBezTo>
                <a:cubicBezTo>
                  <a:pt x="1111452" y="537956"/>
                  <a:pt x="1141705" y="505590"/>
                  <a:pt x="1174291" y="464506"/>
                </a:cubicBezTo>
                <a:cubicBezTo>
                  <a:pt x="1188066" y="424608"/>
                  <a:pt x="1265825" y="364494"/>
                  <a:pt x="1305719" y="319141"/>
                </a:cubicBezTo>
                <a:cubicBezTo>
                  <a:pt x="1324772" y="305566"/>
                  <a:pt x="1346699" y="292760"/>
                  <a:pt x="1388454" y="263472"/>
                </a:cubicBezTo>
                <a:cubicBezTo>
                  <a:pt x="1420263" y="225295"/>
                  <a:pt x="1446083" y="197964"/>
                  <a:pt x="1467467" y="175674"/>
                </a:cubicBezTo>
                <a:cubicBezTo>
                  <a:pt x="1488855" y="153382"/>
                  <a:pt x="1507904" y="139805"/>
                  <a:pt x="1527735" y="123327"/>
                </a:cubicBezTo>
                <a:cubicBezTo>
                  <a:pt x="1549661" y="110521"/>
                  <a:pt x="1583329" y="88408"/>
                  <a:pt x="1579979" y="112418"/>
                </a:cubicBezTo>
                <a:cubicBezTo>
                  <a:pt x="1583633" y="110282"/>
                  <a:pt x="1591719" y="103110"/>
                  <a:pt x="1596155" y="98071"/>
                </a:cubicBezTo>
                <a:cubicBezTo>
                  <a:pt x="1619096" y="69968"/>
                  <a:pt x="1641261" y="44773"/>
                  <a:pt x="1667080" y="17446"/>
                </a:cubicBezTo>
                <a:close/>
              </a:path>
            </a:pathLst>
          </a:custGeom>
          <a:gradFill flip="none" rotWithShape="1">
            <a:gsLst>
              <a:gs pos="0">
                <a:schemeClr val="tx2">
                  <a:lumMod val="75000"/>
                </a:schemeClr>
              </a:gs>
              <a:gs pos="100000">
                <a:schemeClr val="accent1"/>
              </a:gs>
            </a:gsLst>
            <a:path path="circle">
              <a:fillToRect l="100000" b="100000"/>
            </a:path>
            <a:tileRect t="-100000" r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lvl="0"/>
            <a:endParaRPr lang="en-US" noProof="0" dirty="0">
              <a:solidFill>
                <a:schemeClr val="tx1"/>
              </a:solidFill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0C5F94B-D0C9-41CA-8885-CBEA4C917545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432001" y="3674372"/>
            <a:ext cx="4444800" cy="2728844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62CB52-4C6A-4211-B67A-762BFD7F8FF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CE190A-EF0B-44D3-9960-A1C0A9EE7F9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1728948" y="6385422"/>
            <a:ext cx="288000" cy="288000"/>
          </a:xfrm>
          <a:prstGeom prst="ellipse">
            <a:avLst/>
          </a:prstGeom>
          <a:solidFill>
            <a:schemeClr val="tx1"/>
          </a:solidFill>
        </p:spPr>
        <p:txBody>
          <a:bodyPr/>
          <a:lstStyle>
            <a:lvl1pPr algn="ctr">
              <a:defRPr/>
            </a:lvl1pPr>
          </a:lstStyle>
          <a:p>
            <a:fld id="{B67B645E-C5E5-4727-B977-D372A0AA71D9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C087D11E-35D8-4494-9E6F-1861236AEEE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564609" y="196033"/>
            <a:ext cx="3475177" cy="3555252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317500"/>
          </a:effectLst>
        </p:spPr>
        <p:txBody>
          <a:bodyPr wrap="square" lIns="0" tIns="1512000" rIns="0" bIns="0" anchor="t">
            <a:noAutofit/>
          </a:bodyPr>
          <a:lstStyle>
            <a:lvl1pPr marL="0" indent="0" algn="ctr">
              <a:buNone/>
              <a:defRPr sz="1100" i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</a:t>
            </a:r>
            <a:br>
              <a:rPr lang="en-US" noProof="0" dirty="0"/>
            </a:br>
            <a:r>
              <a:rPr lang="en-US" noProof="0" dirty="0"/>
              <a:t>Your Photo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0483305E-326A-457F-81F0-A9A74DBFDD3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59469" y="2774487"/>
            <a:ext cx="3863221" cy="720000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B243D003-5AB8-421B-BD18-42CA03E14B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59469" y="3708115"/>
            <a:ext cx="3863221" cy="1415429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0419656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bg>
      <p:bgPr>
        <a:gradFill flip="none" rotWithShape="1">
          <a:gsLst>
            <a:gs pos="0">
              <a:schemeClr val="tx2">
                <a:lumMod val="75000"/>
              </a:schemeClr>
            </a:gs>
            <a:gs pos="100000">
              <a:schemeClr val="accent1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4C12FF5-1412-48CA-B750-77A86CA84172}"/>
              </a:ext>
            </a:extLst>
          </p:cNvPr>
          <p:cNvSpPr/>
          <p:nvPr userDrawn="1"/>
        </p:nvSpPr>
        <p:spPr>
          <a:xfrm rot="900000">
            <a:off x="5042826" y="-519717"/>
            <a:ext cx="7777150" cy="7718664"/>
          </a:xfrm>
          <a:custGeom>
            <a:avLst/>
            <a:gdLst>
              <a:gd name="connsiteX0" fmla="*/ 6564153 w 7777150"/>
              <a:gd name="connsiteY0" fmla="*/ 6753221 h 7718664"/>
              <a:gd name="connsiteX1" fmla="*/ 6563132 w 7777150"/>
              <a:gd name="connsiteY1" fmla="*/ 6753924 h 7718664"/>
              <a:gd name="connsiteX2" fmla="*/ 6563132 w 7777150"/>
              <a:gd name="connsiteY2" fmla="*/ 6754775 h 7718664"/>
              <a:gd name="connsiteX3" fmla="*/ 6567865 w 7777150"/>
              <a:gd name="connsiteY3" fmla="*/ 6755450 h 7718664"/>
              <a:gd name="connsiteX4" fmla="*/ 6569087 w 7777150"/>
              <a:gd name="connsiteY4" fmla="*/ 6753925 h 7718664"/>
              <a:gd name="connsiteX5" fmla="*/ 6628482 w 7777150"/>
              <a:gd name="connsiteY5" fmla="*/ 6708774 h 7718664"/>
              <a:gd name="connsiteX6" fmla="*/ 6610901 w 7777150"/>
              <a:gd name="connsiteY6" fmla="*/ 6720920 h 7718664"/>
              <a:gd name="connsiteX7" fmla="*/ 6607794 w 7777150"/>
              <a:gd name="connsiteY7" fmla="*/ 6724148 h 7718664"/>
              <a:gd name="connsiteX8" fmla="*/ 6619848 w 7777150"/>
              <a:gd name="connsiteY8" fmla="*/ 6716434 h 7718664"/>
              <a:gd name="connsiteX9" fmla="*/ 6839305 w 7777150"/>
              <a:gd name="connsiteY9" fmla="*/ 6558707 h 7718664"/>
              <a:gd name="connsiteX10" fmla="*/ 6839039 w 7777150"/>
              <a:gd name="connsiteY10" fmla="*/ 6558801 h 7718664"/>
              <a:gd name="connsiteX11" fmla="*/ 6837070 w 7777150"/>
              <a:gd name="connsiteY11" fmla="*/ 6572293 h 7718664"/>
              <a:gd name="connsiteX12" fmla="*/ 6789429 w 7777150"/>
              <a:gd name="connsiteY12" fmla="*/ 6625890 h 7718664"/>
              <a:gd name="connsiteX13" fmla="*/ 6732852 w 7777150"/>
              <a:gd name="connsiteY13" fmla="*/ 6688418 h 7718664"/>
              <a:gd name="connsiteX14" fmla="*/ 6736263 w 7777150"/>
              <a:gd name="connsiteY14" fmla="*/ 6687633 h 7718664"/>
              <a:gd name="connsiteX15" fmla="*/ 6789429 w 7777150"/>
              <a:gd name="connsiteY15" fmla="*/ 6628865 h 7718664"/>
              <a:gd name="connsiteX16" fmla="*/ 6837070 w 7777150"/>
              <a:gd name="connsiteY16" fmla="*/ 6575269 h 7718664"/>
              <a:gd name="connsiteX17" fmla="*/ 6839305 w 7777150"/>
              <a:gd name="connsiteY17" fmla="*/ 6558707 h 7718664"/>
              <a:gd name="connsiteX18" fmla="*/ 2782054 w 7777150"/>
              <a:gd name="connsiteY18" fmla="*/ 7594165 h 7718664"/>
              <a:gd name="connsiteX19" fmla="*/ 2812852 w 7777150"/>
              <a:gd name="connsiteY19" fmla="*/ 7595094 h 7718664"/>
              <a:gd name="connsiteX20" fmla="*/ 2945354 w 7777150"/>
              <a:gd name="connsiteY20" fmla="*/ 7629337 h 7718664"/>
              <a:gd name="connsiteX21" fmla="*/ 3001930 w 7777150"/>
              <a:gd name="connsiteY21" fmla="*/ 7632313 h 7718664"/>
              <a:gd name="connsiteX22" fmla="*/ 3143116 w 7777150"/>
              <a:gd name="connsiteY22" fmla="*/ 7701578 h 7718664"/>
              <a:gd name="connsiteX23" fmla="*/ 3082549 w 7777150"/>
              <a:gd name="connsiteY23" fmla="*/ 7717806 h 7718664"/>
              <a:gd name="connsiteX24" fmla="*/ 3037661 w 7777150"/>
              <a:gd name="connsiteY24" fmla="*/ 7703779 h 7718664"/>
              <a:gd name="connsiteX25" fmla="*/ 2957265 w 7777150"/>
              <a:gd name="connsiteY25" fmla="*/ 7668047 h 7718664"/>
              <a:gd name="connsiteX26" fmla="*/ 2864960 w 7777150"/>
              <a:gd name="connsiteY26" fmla="*/ 7638271 h 7718664"/>
              <a:gd name="connsiteX27" fmla="*/ 2769678 w 7777150"/>
              <a:gd name="connsiteY27" fmla="*/ 7605516 h 7718664"/>
              <a:gd name="connsiteX28" fmla="*/ 2782054 w 7777150"/>
              <a:gd name="connsiteY28" fmla="*/ 7594165 h 7718664"/>
              <a:gd name="connsiteX29" fmla="*/ 2608887 w 7777150"/>
              <a:gd name="connsiteY29" fmla="*/ 7429840 h 7718664"/>
              <a:gd name="connsiteX30" fmla="*/ 2719060 w 7777150"/>
              <a:gd name="connsiteY30" fmla="*/ 7450682 h 7718664"/>
              <a:gd name="connsiteX31" fmla="*/ 2766702 w 7777150"/>
              <a:gd name="connsiteY31" fmla="*/ 7492368 h 7718664"/>
              <a:gd name="connsiteX32" fmla="*/ 2930467 w 7777150"/>
              <a:gd name="connsiteY32" fmla="*/ 7540009 h 7718664"/>
              <a:gd name="connsiteX33" fmla="*/ 3255027 w 7777150"/>
              <a:gd name="connsiteY33" fmla="*/ 7623382 h 7718664"/>
              <a:gd name="connsiteX34" fmla="*/ 3335420 w 7777150"/>
              <a:gd name="connsiteY34" fmla="*/ 7638271 h 7718664"/>
              <a:gd name="connsiteX35" fmla="*/ 3362169 w 7777150"/>
              <a:gd name="connsiteY35" fmla="*/ 7642882 h 7718664"/>
              <a:gd name="connsiteX36" fmla="*/ 3252495 w 7777150"/>
              <a:gd name="connsiteY36" fmla="*/ 7672270 h 7718664"/>
              <a:gd name="connsiteX37" fmla="*/ 3231206 w 7777150"/>
              <a:gd name="connsiteY37" fmla="*/ 7668047 h 7718664"/>
              <a:gd name="connsiteX38" fmla="*/ 3115079 w 7777150"/>
              <a:gd name="connsiteY38" fmla="*/ 7644226 h 7718664"/>
              <a:gd name="connsiteX39" fmla="*/ 3013840 w 7777150"/>
              <a:gd name="connsiteY39" fmla="*/ 7626361 h 7718664"/>
              <a:gd name="connsiteX40" fmla="*/ 2891760 w 7777150"/>
              <a:gd name="connsiteY40" fmla="*/ 7569785 h 7718664"/>
              <a:gd name="connsiteX41" fmla="*/ 2739902 w 7777150"/>
              <a:gd name="connsiteY41" fmla="*/ 7513213 h 7718664"/>
              <a:gd name="connsiteX42" fmla="*/ 2582091 w 7777150"/>
              <a:gd name="connsiteY42" fmla="*/ 7450681 h 7718664"/>
              <a:gd name="connsiteX43" fmla="*/ 2608887 w 7777150"/>
              <a:gd name="connsiteY43" fmla="*/ 7429840 h 7718664"/>
              <a:gd name="connsiteX44" fmla="*/ 2305173 w 7777150"/>
              <a:gd name="connsiteY44" fmla="*/ 7420905 h 7718664"/>
              <a:gd name="connsiteX45" fmla="*/ 2647595 w 7777150"/>
              <a:gd name="connsiteY45" fmla="*/ 7566806 h 7718664"/>
              <a:gd name="connsiteX46" fmla="*/ 2769678 w 7777150"/>
              <a:gd name="connsiteY46" fmla="*/ 7605516 h 7718664"/>
              <a:gd name="connsiteX47" fmla="*/ 2861982 w 7777150"/>
              <a:gd name="connsiteY47" fmla="*/ 7638268 h 7718664"/>
              <a:gd name="connsiteX48" fmla="*/ 2954288 w 7777150"/>
              <a:gd name="connsiteY48" fmla="*/ 7668044 h 7718664"/>
              <a:gd name="connsiteX49" fmla="*/ 3034682 w 7777150"/>
              <a:gd name="connsiteY49" fmla="*/ 7703775 h 7718664"/>
              <a:gd name="connsiteX50" fmla="*/ 3016816 w 7777150"/>
              <a:gd name="connsiteY50" fmla="*/ 7718664 h 7718664"/>
              <a:gd name="connsiteX51" fmla="*/ 2969175 w 7777150"/>
              <a:gd name="connsiteY51" fmla="*/ 7709731 h 7718664"/>
              <a:gd name="connsiteX52" fmla="*/ 2799453 w 7777150"/>
              <a:gd name="connsiteY52" fmla="*/ 7647203 h 7718664"/>
              <a:gd name="connsiteX53" fmla="*/ 2716081 w 7777150"/>
              <a:gd name="connsiteY53" fmla="*/ 7614447 h 7718664"/>
              <a:gd name="connsiteX54" fmla="*/ 2632708 w 7777150"/>
              <a:gd name="connsiteY54" fmla="*/ 7578716 h 7718664"/>
              <a:gd name="connsiteX55" fmla="*/ 2522536 w 7777150"/>
              <a:gd name="connsiteY55" fmla="*/ 7540009 h 7718664"/>
              <a:gd name="connsiteX56" fmla="*/ 2427252 w 7777150"/>
              <a:gd name="connsiteY56" fmla="*/ 7498323 h 7718664"/>
              <a:gd name="connsiteX57" fmla="*/ 2352815 w 7777150"/>
              <a:gd name="connsiteY57" fmla="*/ 7459612 h 7718664"/>
              <a:gd name="connsiteX58" fmla="*/ 2305173 w 7777150"/>
              <a:gd name="connsiteY58" fmla="*/ 7420905 h 7718664"/>
              <a:gd name="connsiteX59" fmla="*/ 2397480 w 7777150"/>
              <a:gd name="connsiteY59" fmla="*/ 7349443 h 7718664"/>
              <a:gd name="connsiteX60" fmla="*/ 2445122 w 7777150"/>
              <a:gd name="connsiteY60" fmla="*/ 7346467 h 7718664"/>
              <a:gd name="connsiteX61" fmla="*/ 2608887 w 7777150"/>
              <a:gd name="connsiteY61" fmla="*/ 7429840 h 7718664"/>
              <a:gd name="connsiteX62" fmla="*/ 2588046 w 7777150"/>
              <a:gd name="connsiteY62" fmla="*/ 7441750 h 7718664"/>
              <a:gd name="connsiteX63" fmla="*/ 2397480 w 7777150"/>
              <a:gd name="connsiteY63" fmla="*/ 7349443 h 7718664"/>
              <a:gd name="connsiteX64" fmla="*/ 7605289 w 7777150"/>
              <a:gd name="connsiteY64" fmla="*/ 5949975 h 7718664"/>
              <a:gd name="connsiteX65" fmla="*/ 7603779 w 7777150"/>
              <a:gd name="connsiteY65" fmla="*/ 5950622 h 7718664"/>
              <a:gd name="connsiteX66" fmla="*/ 7571259 w 7777150"/>
              <a:gd name="connsiteY66" fmla="*/ 6028673 h 7718664"/>
              <a:gd name="connsiteX67" fmla="*/ 7768327 w 7777150"/>
              <a:gd name="connsiteY67" fmla="*/ 5740775 h 7718664"/>
              <a:gd name="connsiteX68" fmla="*/ 7777150 w 7777150"/>
              <a:gd name="connsiteY68" fmla="*/ 5773700 h 7718664"/>
              <a:gd name="connsiteX69" fmla="*/ 7775014 w 7777150"/>
              <a:gd name="connsiteY69" fmla="*/ 5777274 h 7718664"/>
              <a:gd name="connsiteX70" fmla="*/ 7706527 w 7777150"/>
              <a:gd name="connsiteY70" fmla="*/ 5905312 h 7718664"/>
              <a:gd name="connsiteX71" fmla="*/ 7644000 w 7777150"/>
              <a:gd name="connsiteY71" fmla="*/ 5985706 h 7718664"/>
              <a:gd name="connsiteX72" fmla="*/ 7685686 w 7777150"/>
              <a:gd name="connsiteY72" fmla="*/ 5902333 h 7718664"/>
              <a:gd name="connsiteX73" fmla="*/ 7721417 w 7777150"/>
              <a:gd name="connsiteY73" fmla="*/ 5818960 h 7718664"/>
              <a:gd name="connsiteX74" fmla="*/ 7748213 w 7777150"/>
              <a:gd name="connsiteY74" fmla="*/ 5774298 h 7718664"/>
              <a:gd name="connsiteX75" fmla="*/ 2195719 w 7777150"/>
              <a:gd name="connsiteY75" fmla="*/ 7067587 h 7718664"/>
              <a:gd name="connsiteX76" fmla="*/ 2195748 w 7777150"/>
              <a:gd name="connsiteY76" fmla="*/ 7068434 h 7718664"/>
              <a:gd name="connsiteX77" fmla="*/ 2205804 w 7777150"/>
              <a:gd name="connsiteY77" fmla="*/ 7080606 h 7718664"/>
              <a:gd name="connsiteX78" fmla="*/ 2206911 w 7777150"/>
              <a:gd name="connsiteY78" fmla="*/ 7075504 h 7718664"/>
              <a:gd name="connsiteX79" fmla="*/ 1840668 w 7777150"/>
              <a:gd name="connsiteY79" fmla="*/ 7143991 h 7718664"/>
              <a:gd name="connsiteX80" fmla="*/ 2043145 w 7777150"/>
              <a:gd name="connsiteY80" fmla="*/ 7257140 h 7718664"/>
              <a:gd name="connsiteX81" fmla="*/ 2084831 w 7777150"/>
              <a:gd name="connsiteY81" fmla="*/ 7304781 h 7718664"/>
              <a:gd name="connsiteX82" fmla="*/ 1989548 w 7777150"/>
              <a:gd name="connsiteY82" fmla="*/ 7254160 h 7718664"/>
              <a:gd name="connsiteX83" fmla="*/ 1918086 w 7777150"/>
              <a:gd name="connsiteY83" fmla="*/ 7209498 h 7718664"/>
              <a:gd name="connsiteX84" fmla="*/ 1840668 w 7777150"/>
              <a:gd name="connsiteY84" fmla="*/ 7143991 h 7718664"/>
              <a:gd name="connsiteX85" fmla="*/ 7574028 w 7777150"/>
              <a:gd name="connsiteY85" fmla="*/ 5576942 h 7718664"/>
              <a:gd name="connsiteX86" fmla="*/ 7562090 w 7777150"/>
              <a:gd name="connsiteY86" fmla="*/ 5594186 h 7718664"/>
              <a:gd name="connsiteX87" fmla="*/ 7533457 w 7777150"/>
              <a:gd name="connsiteY87" fmla="*/ 5631001 h 7718664"/>
              <a:gd name="connsiteX88" fmla="*/ 7503173 w 7777150"/>
              <a:gd name="connsiteY88" fmla="*/ 5679289 h 7718664"/>
              <a:gd name="connsiteX89" fmla="*/ 7495119 w 7777150"/>
              <a:gd name="connsiteY89" fmla="*/ 5690923 h 7718664"/>
              <a:gd name="connsiteX90" fmla="*/ 7456410 w 7777150"/>
              <a:gd name="connsiteY90" fmla="*/ 5762384 h 7718664"/>
              <a:gd name="connsiteX91" fmla="*/ 7417702 w 7777150"/>
              <a:gd name="connsiteY91" fmla="*/ 5827891 h 7718664"/>
              <a:gd name="connsiteX92" fmla="*/ 7325396 w 7777150"/>
              <a:gd name="connsiteY92" fmla="*/ 5949974 h 7718664"/>
              <a:gd name="connsiteX93" fmla="*/ 7292334 w 7777150"/>
              <a:gd name="connsiteY93" fmla="*/ 6001613 h 7718664"/>
              <a:gd name="connsiteX94" fmla="*/ 7279949 w 7777150"/>
              <a:gd name="connsiteY94" fmla="*/ 6020421 h 7718664"/>
              <a:gd name="connsiteX95" fmla="*/ 7245002 w 7777150"/>
              <a:gd name="connsiteY95" fmla="*/ 6072054 h 7718664"/>
              <a:gd name="connsiteX96" fmla="*/ 7173540 w 7777150"/>
              <a:gd name="connsiteY96" fmla="*/ 6170317 h 7718664"/>
              <a:gd name="connsiteX97" fmla="*/ 7167581 w 7777150"/>
              <a:gd name="connsiteY97" fmla="*/ 6173958 h 7718664"/>
              <a:gd name="connsiteX98" fmla="*/ 7162704 w 7777150"/>
              <a:gd name="connsiteY98" fmla="*/ 6181183 h 7718664"/>
              <a:gd name="connsiteX99" fmla="*/ 7170561 w 7777150"/>
              <a:gd name="connsiteY99" fmla="*/ 6176272 h 7718664"/>
              <a:gd name="connsiteX100" fmla="*/ 7242022 w 7777150"/>
              <a:gd name="connsiteY100" fmla="*/ 6078013 h 7718664"/>
              <a:gd name="connsiteX101" fmla="*/ 7279949 w 7777150"/>
              <a:gd name="connsiteY101" fmla="*/ 6020421 h 7718664"/>
              <a:gd name="connsiteX102" fmla="*/ 7286316 w 7777150"/>
              <a:gd name="connsiteY102" fmla="*/ 6011014 h 7718664"/>
              <a:gd name="connsiteX103" fmla="*/ 7292334 w 7777150"/>
              <a:gd name="connsiteY103" fmla="*/ 6001613 h 7718664"/>
              <a:gd name="connsiteX104" fmla="*/ 7322420 w 7777150"/>
              <a:gd name="connsiteY104" fmla="*/ 5955930 h 7718664"/>
              <a:gd name="connsiteX105" fmla="*/ 7414723 w 7777150"/>
              <a:gd name="connsiteY105" fmla="*/ 5833850 h 7718664"/>
              <a:gd name="connsiteX106" fmla="*/ 7453434 w 7777150"/>
              <a:gd name="connsiteY106" fmla="*/ 5768343 h 7718664"/>
              <a:gd name="connsiteX107" fmla="*/ 7492141 w 7777150"/>
              <a:gd name="connsiteY107" fmla="*/ 5696881 h 7718664"/>
              <a:gd name="connsiteX108" fmla="*/ 7503173 w 7777150"/>
              <a:gd name="connsiteY108" fmla="*/ 5679289 h 7718664"/>
              <a:gd name="connsiteX109" fmla="*/ 7562090 w 7777150"/>
              <a:gd name="connsiteY109" fmla="*/ 5594186 h 7718664"/>
              <a:gd name="connsiteX110" fmla="*/ 7572537 w 7777150"/>
              <a:gd name="connsiteY110" fmla="*/ 5580753 h 7718664"/>
              <a:gd name="connsiteX111" fmla="*/ 7695610 w 7777150"/>
              <a:gd name="connsiteY111" fmla="*/ 5469390 h 7718664"/>
              <a:gd name="connsiteX112" fmla="*/ 7767960 w 7777150"/>
              <a:gd name="connsiteY112" fmla="*/ 5739403 h 7718664"/>
              <a:gd name="connsiteX113" fmla="*/ 7745237 w 7777150"/>
              <a:gd name="connsiteY113" fmla="*/ 5777274 h 7718664"/>
              <a:gd name="connsiteX114" fmla="*/ 7718437 w 7777150"/>
              <a:gd name="connsiteY114" fmla="*/ 5821936 h 7718664"/>
              <a:gd name="connsiteX115" fmla="*/ 7679730 w 7777150"/>
              <a:gd name="connsiteY115" fmla="*/ 5908288 h 7718664"/>
              <a:gd name="connsiteX116" fmla="*/ 7638044 w 7777150"/>
              <a:gd name="connsiteY116" fmla="*/ 5991660 h 7718664"/>
              <a:gd name="connsiteX117" fmla="*/ 7572537 w 7777150"/>
              <a:gd name="connsiteY117" fmla="*/ 6080989 h 7718664"/>
              <a:gd name="connsiteX118" fmla="*/ 7507030 w 7777150"/>
              <a:gd name="connsiteY118" fmla="*/ 6164361 h 7718664"/>
              <a:gd name="connsiteX119" fmla="*/ 7509759 w 7777150"/>
              <a:gd name="connsiteY119" fmla="*/ 6158741 h 7718664"/>
              <a:gd name="connsiteX120" fmla="*/ 7435565 w 7777150"/>
              <a:gd name="connsiteY120" fmla="*/ 6259644 h 7718664"/>
              <a:gd name="connsiteX121" fmla="*/ 7274774 w 7777150"/>
              <a:gd name="connsiteY121" fmla="*/ 6435324 h 7718664"/>
              <a:gd name="connsiteX122" fmla="*/ 7243120 w 7777150"/>
              <a:gd name="connsiteY122" fmla="*/ 6484028 h 7718664"/>
              <a:gd name="connsiteX123" fmla="*/ 7274775 w 7777150"/>
              <a:gd name="connsiteY123" fmla="*/ 6438299 h 7718664"/>
              <a:gd name="connsiteX124" fmla="*/ 7435564 w 7777150"/>
              <a:gd name="connsiteY124" fmla="*/ 6262620 h 7718664"/>
              <a:gd name="connsiteX125" fmla="*/ 7313485 w 7777150"/>
              <a:gd name="connsiteY125" fmla="*/ 6447231 h 7718664"/>
              <a:gd name="connsiteX126" fmla="*/ 7250582 w 7777150"/>
              <a:gd name="connsiteY126" fmla="*/ 6513113 h 7718664"/>
              <a:gd name="connsiteX127" fmla="*/ 7200087 w 7777150"/>
              <a:gd name="connsiteY127" fmla="*/ 6550232 h 7718664"/>
              <a:gd name="connsiteX128" fmla="*/ 7197357 w 7777150"/>
              <a:gd name="connsiteY128" fmla="*/ 6554428 h 7718664"/>
              <a:gd name="connsiteX129" fmla="*/ 7165787 w 7777150"/>
              <a:gd name="connsiteY129" fmla="*/ 6578714 h 7718664"/>
              <a:gd name="connsiteX130" fmla="*/ 7164606 w 7777150"/>
              <a:gd name="connsiteY130" fmla="*/ 6587180 h 7718664"/>
              <a:gd name="connsiteX131" fmla="*/ 7118751 w 7777150"/>
              <a:gd name="connsiteY131" fmla="*/ 6636309 h 7718664"/>
              <a:gd name="connsiteX132" fmla="*/ 6989132 w 7777150"/>
              <a:gd name="connsiteY132" fmla="*/ 6671040 h 7718664"/>
              <a:gd name="connsiteX133" fmla="*/ 7013864 w 7777150"/>
              <a:gd name="connsiteY133" fmla="*/ 6649337 h 7718664"/>
              <a:gd name="connsiteX134" fmla="*/ 7066343 w 7777150"/>
              <a:gd name="connsiteY134" fmla="*/ 6599090 h 7718664"/>
              <a:gd name="connsiteX135" fmla="*/ 7111009 w 7777150"/>
              <a:gd name="connsiteY135" fmla="*/ 6524651 h 7718664"/>
              <a:gd name="connsiteX136" fmla="*/ 7175165 w 7777150"/>
              <a:gd name="connsiteY136" fmla="*/ 6465841 h 7718664"/>
              <a:gd name="connsiteX137" fmla="*/ 7175681 w 7777150"/>
              <a:gd name="connsiteY137" fmla="*/ 6462146 h 7718664"/>
              <a:gd name="connsiteX138" fmla="*/ 7113987 w 7777150"/>
              <a:gd name="connsiteY138" fmla="*/ 6518697 h 7718664"/>
              <a:gd name="connsiteX139" fmla="*/ 7069322 w 7777150"/>
              <a:gd name="connsiteY139" fmla="*/ 6593135 h 7718664"/>
              <a:gd name="connsiteX140" fmla="*/ 7016843 w 7777150"/>
              <a:gd name="connsiteY140" fmla="*/ 6643382 h 7718664"/>
              <a:gd name="connsiteX141" fmla="*/ 6983652 w 7777150"/>
              <a:gd name="connsiteY141" fmla="*/ 6672509 h 7718664"/>
              <a:gd name="connsiteX142" fmla="*/ 6761122 w 7777150"/>
              <a:gd name="connsiteY142" fmla="*/ 6732136 h 7718664"/>
              <a:gd name="connsiteX143" fmla="*/ 6831115 w 7777150"/>
              <a:gd name="connsiteY143" fmla="*/ 6682462 h 7718664"/>
              <a:gd name="connsiteX144" fmla="*/ 6917467 w 7777150"/>
              <a:gd name="connsiteY144" fmla="*/ 6593134 h 7718664"/>
              <a:gd name="connsiteX145" fmla="*/ 6914488 w 7777150"/>
              <a:gd name="connsiteY145" fmla="*/ 6581224 h 7718664"/>
              <a:gd name="connsiteX146" fmla="*/ 6997860 w 7777150"/>
              <a:gd name="connsiteY146" fmla="*/ 6488921 h 7718664"/>
              <a:gd name="connsiteX147" fmla="*/ 7048480 w 7777150"/>
              <a:gd name="connsiteY147" fmla="*/ 6447234 h 7718664"/>
              <a:gd name="connsiteX148" fmla="*/ 7081233 w 7777150"/>
              <a:gd name="connsiteY148" fmla="*/ 6405548 h 7718664"/>
              <a:gd name="connsiteX149" fmla="*/ 7111008 w 7777150"/>
              <a:gd name="connsiteY149" fmla="*/ 6363862 h 7718664"/>
              <a:gd name="connsiteX150" fmla="*/ 7197360 w 7777150"/>
              <a:gd name="connsiteY150" fmla="*/ 6262624 h 7718664"/>
              <a:gd name="connsiteX151" fmla="*/ 7277754 w 7777150"/>
              <a:gd name="connsiteY151" fmla="*/ 6158406 h 7718664"/>
              <a:gd name="connsiteX152" fmla="*/ 7399836 w 7777150"/>
              <a:gd name="connsiteY152" fmla="*/ 5973795 h 7718664"/>
              <a:gd name="connsiteX153" fmla="*/ 7510006 w 7777150"/>
              <a:gd name="connsiteY153" fmla="*/ 5786208 h 7718664"/>
              <a:gd name="connsiteX154" fmla="*/ 7596358 w 7777150"/>
              <a:gd name="connsiteY154" fmla="*/ 5646260 h 7718664"/>
              <a:gd name="connsiteX155" fmla="*/ 7676751 w 7777150"/>
              <a:gd name="connsiteY155" fmla="*/ 5503336 h 7718664"/>
              <a:gd name="connsiteX156" fmla="*/ 7636506 w 7777150"/>
              <a:gd name="connsiteY156" fmla="*/ 5248812 h 7718664"/>
              <a:gd name="connsiteX157" fmla="*/ 7659314 w 7777150"/>
              <a:gd name="connsiteY157" fmla="*/ 5333933 h 7718664"/>
              <a:gd name="connsiteX158" fmla="*/ 7617200 w 7777150"/>
              <a:gd name="connsiteY158" fmla="*/ 5408052 h 7718664"/>
              <a:gd name="connsiteX159" fmla="*/ 7615871 w 7777150"/>
              <a:gd name="connsiteY159" fmla="*/ 5411110 h 7718664"/>
              <a:gd name="connsiteX160" fmla="*/ 7659444 w 7777150"/>
              <a:gd name="connsiteY160" fmla="*/ 5334418 h 7718664"/>
              <a:gd name="connsiteX161" fmla="*/ 7691259 w 7777150"/>
              <a:gd name="connsiteY161" fmla="*/ 5453153 h 7718664"/>
              <a:gd name="connsiteX162" fmla="*/ 7688661 w 7777150"/>
              <a:gd name="connsiteY162" fmla="*/ 5458673 h 7718664"/>
              <a:gd name="connsiteX163" fmla="*/ 7658886 w 7777150"/>
              <a:gd name="connsiteY163" fmla="*/ 5512270 h 7718664"/>
              <a:gd name="connsiteX164" fmla="*/ 7578492 w 7777150"/>
              <a:gd name="connsiteY164" fmla="*/ 5655195 h 7718664"/>
              <a:gd name="connsiteX165" fmla="*/ 7492140 w 7777150"/>
              <a:gd name="connsiteY165" fmla="*/ 5795139 h 7718664"/>
              <a:gd name="connsiteX166" fmla="*/ 7381971 w 7777150"/>
              <a:gd name="connsiteY166" fmla="*/ 5982730 h 7718664"/>
              <a:gd name="connsiteX167" fmla="*/ 7259888 w 7777150"/>
              <a:gd name="connsiteY167" fmla="*/ 6167341 h 7718664"/>
              <a:gd name="connsiteX168" fmla="*/ 7179495 w 7777150"/>
              <a:gd name="connsiteY168" fmla="*/ 6271554 h 7718664"/>
              <a:gd name="connsiteX169" fmla="*/ 7093143 w 7777150"/>
              <a:gd name="connsiteY169" fmla="*/ 6372792 h 7718664"/>
              <a:gd name="connsiteX170" fmla="*/ 7063367 w 7777150"/>
              <a:gd name="connsiteY170" fmla="*/ 6414479 h 7718664"/>
              <a:gd name="connsiteX171" fmla="*/ 7030615 w 7777150"/>
              <a:gd name="connsiteY171" fmla="*/ 6456165 h 7718664"/>
              <a:gd name="connsiteX172" fmla="*/ 6979994 w 7777150"/>
              <a:gd name="connsiteY172" fmla="*/ 6497851 h 7718664"/>
              <a:gd name="connsiteX173" fmla="*/ 6897207 w 7777150"/>
              <a:gd name="connsiteY173" fmla="*/ 6589515 h 7718664"/>
              <a:gd name="connsiteX174" fmla="*/ 6899598 w 7777150"/>
              <a:gd name="connsiteY174" fmla="*/ 6599089 h 7718664"/>
              <a:gd name="connsiteX175" fmla="*/ 6813249 w 7777150"/>
              <a:gd name="connsiteY175" fmla="*/ 6688418 h 7718664"/>
              <a:gd name="connsiteX176" fmla="*/ 6745897 w 7777150"/>
              <a:gd name="connsiteY176" fmla="*/ 6736215 h 7718664"/>
              <a:gd name="connsiteX177" fmla="*/ 6404257 w 7777150"/>
              <a:gd name="connsiteY177" fmla="*/ 6827757 h 7718664"/>
              <a:gd name="connsiteX178" fmla="*/ 6411273 w 7777150"/>
              <a:gd name="connsiteY178" fmla="*/ 6822407 h 7718664"/>
              <a:gd name="connsiteX179" fmla="*/ 6467849 w 7777150"/>
              <a:gd name="connsiteY179" fmla="*/ 6786676 h 7718664"/>
              <a:gd name="connsiteX180" fmla="*/ 6613749 w 7777150"/>
              <a:gd name="connsiteY180" fmla="*/ 6676507 h 7718664"/>
              <a:gd name="connsiteX181" fmla="*/ 6717966 w 7777150"/>
              <a:gd name="connsiteY181" fmla="*/ 6578245 h 7718664"/>
              <a:gd name="connsiteX182" fmla="*/ 6834091 w 7777150"/>
              <a:gd name="connsiteY182" fmla="*/ 6479986 h 7718664"/>
              <a:gd name="connsiteX183" fmla="*/ 7185447 w 7777150"/>
              <a:gd name="connsiteY183" fmla="*/ 6083964 h 7718664"/>
              <a:gd name="connsiteX184" fmla="*/ 7233801 w 7777150"/>
              <a:gd name="connsiteY184" fmla="*/ 6001764 h 7718664"/>
              <a:gd name="connsiteX185" fmla="*/ 7236067 w 7777150"/>
              <a:gd name="connsiteY185" fmla="*/ 5994637 h 7718664"/>
              <a:gd name="connsiteX186" fmla="*/ 7313485 w 7777150"/>
              <a:gd name="connsiteY186" fmla="*/ 5875533 h 7718664"/>
              <a:gd name="connsiteX187" fmla="*/ 7337306 w 7777150"/>
              <a:gd name="connsiteY187" fmla="*/ 5839802 h 7718664"/>
              <a:gd name="connsiteX188" fmla="*/ 7368979 w 7777150"/>
              <a:gd name="connsiteY188" fmla="*/ 5795871 h 7718664"/>
              <a:gd name="connsiteX189" fmla="*/ 7378992 w 7777150"/>
              <a:gd name="connsiteY189" fmla="*/ 5777274 h 7718664"/>
              <a:gd name="connsiteX190" fmla="*/ 7441520 w 7777150"/>
              <a:gd name="connsiteY190" fmla="*/ 5670081 h 7718664"/>
              <a:gd name="connsiteX191" fmla="*/ 7563603 w 7777150"/>
              <a:gd name="connsiteY191" fmla="*/ 5416984 h 7718664"/>
              <a:gd name="connsiteX192" fmla="*/ 7619804 w 7777150"/>
              <a:gd name="connsiteY192" fmla="*/ 5285970 h 7718664"/>
              <a:gd name="connsiteX193" fmla="*/ 1438185 w 7777150"/>
              <a:gd name="connsiteY193" fmla="*/ 6830951 h 7718664"/>
              <a:gd name="connsiteX194" fmla="*/ 1449489 w 7777150"/>
              <a:gd name="connsiteY194" fmla="*/ 6840648 h 7718664"/>
              <a:gd name="connsiteX195" fmla="*/ 1453350 w 7777150"/>
              <a:gd name="connsiteY195" fmla="*/ 6842615 h 7718664"/>
              <a:gd name="connsiteX196" fmla="*/ 1486096 w 7777150"/>
              <a:gd name="connsiteY196" fmla="*/ 6491655 h 7718664"/>
              <a:gd name="connsiteX197" fmla="*/ 1491992 w 7777150"/>
              <a:gd name="connsiteY197" fmla="*/ 6498836 h 7718664"/>
              <a:gd name="connsiteX198" fmla="*/ 1492288 w 7777150"/>
              <a:gd name="connsiteY198" fmla="*/ 6497852 h 7718664"/>
              <a:gd name="connsiteX199" fmla="*/ 1195061 w 7777150"/>
              <a:gd name="connsiteY199" fmla="*/ 6558794 h 7718664"/>
              <a:gd name="connsiteX200" fmla="*/ 1307518 w 7777150"/>
              <a:gd name="connsiteY200" fmla="*/ 6691203 h 7718664"/>
              <a:gd name="connsiteX201" fmla="*/ 1218350 w 7777150"/>
              <a:gd name="connsiteY201" fmla="*/ 6584200 h 7718664"/>
              <a:gd name="connsiteX202" fmla="*/ 1045653 w 7777150"/>
              <a:gd name="connsiteY202" fmla="*/ 6423410 h 7718664"/>
              <a:gd name="connsiteX203" fmla="*/ 1123070 w 7777150"/>
              <a:gd name="connsiteY203" fmla="*/ 6474031 h 7718664"/>
              <a:gd name="connsiteX204" fmla="*/ 1126871 w 7777150"/>
              <a:gd name="connsiteY204" fmla="*/ 6478507 h 7718664"/>
              <a:gd name="connsiteX205" fmla="*/ 1162149 w 7777150"/>
              <a:gd name="connsiteY205" fmla="*/ 6486313 h 7718664"/>
              <a:gd name="connsiteX206" fmla="*/ 1242171 w 7777150"/>
              <a:gd name="connsiteY206" fmla="*/ 6560379 h 7718664"/>
              <a:gd name="connsiteX207" fmla="*/ 1352343 w 7777150"/>
              <a:gd name="connsiteY207" fmla="*/ 6649708 h 7718664"/>
              <a:gd name="connsiteX208" fmla="*/ 1399985 w 7777150"/>
              <a:gd name="connsiteY208" fmla="*/ 6715214 h 7718664"/>
              <a:gd name="connsiteX209" fmla="*/ 1426782 w 7777150"/>
              <a:gd name="connsiteY209" fmla="*/ 6747970 h 7718664"/>
              <a:gd name="connsiteX210" fmla="*/ 1539930 w 7777150"/>
              <a:gd name="connsiteY210" fmla="*/ 6843252 h 7718664"/>
              <a:gd name="connsiteX211" fmla="*/ 1539890 w 7777150"/>
              <a:gd name="connsiteY211" fmla="*/ 6843288 h 7718664"/>
              <a:gd name="connsiteX212" fmla="*/ 1507178 w 7777150"/>
              <a:gd name="connsiteY212" fmla="*/ 6870049 h 7718664"/>
              <a:gd name="connsiteX213" fmla="*/ 1401804 w 7777150"/>
              <a:gd name="connsiteY213" fmla="*/ 6752965 h 7718664"/>
              <a:gd name="connsiteX214" fmla="*/ 1397009 w 7777150"/>
              <a:gd name="connsiteY214" fmla="*/ 6753924 h 7718664"/>
              <a:gd name="connsiteX215" fmla="*/ 1496727 w 7777150"/>
              <a:gd name="connsiteY215" fmla="*/ 6864723 h 7718664"/>
              <a:gd name="connsiteX216" fmla="*/ 1507178 w 7777150"/>
              <a:gd name="connsiteY216" fmla="*/ 6870049 h 7718664"/>
              <a:gd name="connsiteX217" fmla="*/ 1523554 w 7777150"/>
              <a:gd name="connsiteY217" fmla="*/ 6857768 h 7718664"/>
              <a:gd name="connsiteX218" fmla="*/ 1539890 w 7777150"/>
              <a:gd name="connsiteY218" fmla="*/ 6843288 h 7718664"/>
              <a:gd name="connsiteX219" fmla="*/ 1539933 w 7777150"/>
              <a:gd name="connsiteY219" fmla="*/ 6843252 h 7718664"/>
              <a:gd name="connsiteX220" fmla="*/ 1822803 w 7777150"/>
              <a:gd name="connsiteY220" fmla="*/ 7066570 h 7718664"/>
              <a:gd name="connsiteX221" fmla="*/ 1766230 w 7777150"/>
              <a:gd name="connsiteY221" fmla="*/ 7084436 h 7718664"/>
              <a:gd name="connsiteX222" fmla="*/ 1787072 w 7777150"/>
              <a:gd name="connsiteY222" fmla="*/ 7099325 h 7718664"/>
              <a:gd name="connsiteX223" fmla="*/ 1703699 w 7777150"/>
              <a:gd name="connsiteY223" fmla="*/ 7102302 h 7718664"/>
              <a:gd name="connsiteX224" fmla="*/ 1650102 w 7777150"/>
              <a:gd name="connsiteY224" fmla="*/ 7066570 h 7718664"/>
              <a:gd name="connsiteX225" fmla="*/ 1599485 w 7777150"/>
              <a:gd name="connsiteY225" fmla="*/ 7027863 h 7718664"/>
              <a:gd name="connsiteX226" fmla="*/ 1474426 w 7777150"/>
              <a:gd name="connsiteY226" fmla="*/ 6923646 h 7718664"/>
              <a:gd name="connsiteX227" fmla="*/ 1358298 w 7777150"/>
              <a:gd name="connsiteY227" fmla="*/ 6819431 h 7718664"/>
              <a:gd name="connsiteX228" fmla="*/ 1251105 w 7777150"/>
              <a:gd name="connsiteY228" fmla="*/ 6715214 h 7718664"/>
              <a:gd name="connsiteX229" fmla="*/ 1200487 w 7777150"/>
              <a:gd name="connsiteY229" fmla="*/ 6664597 h 7718664"/>
              <a:gd name="connsiteX230" fmla="*/ 1152846 w 7777150"/>
              <a:gd name="connsiteY230" fmla="*/ 6611000 h 7718664"/>
              <a:gd name="connsiteX231" fmla="*/ 1170712 w 7777150"/>
              <a:gd name="connsiteY231" fmla="*/ 6587180 h 7718664"/>
              <a:gd name="connsiteX232" fmla="*/ 1230264 w 7777150"/>
              <a:gd name="connsiteY232" fmla="*/ 6640776 h 7718664"/>
              <a:gd name="connsiteX233" fmla="*/ 1295770 w 7777150"/>
              <a:gd name="connsiteY233" fmla="*/ 6691393 h 7718664"/>
              <a:gd name="connsiteX234" fmla="*/ 1376164 w 7777150"/>
              <a:gd name="connsiteY234" fmla="*/ 6777746 h 7718664"/>
              <a:gd name="connsiteX235" fmla="*/ 1382998 w 7777150"/>
              <a:gd name="connsiteY235" fmla="*/ 6783606 h 7718664"/>
              <a:gd name="connsiteX236" fmla="*/ 1295770 w 7777150"/>
              <a:gd name="connsiteY236" fmla="*/ 6691393 h 7718664"/>
              <a:gd name="connsiteX237" fmla="*/ 1233240 w 7777150"/>
              <a:gd name="connsiteY237" fmla="*/ 6640776 h 7718664"/>
              <a:gd name="connsiteX238" fmla="*/ 1173688 w 7777150"/>
              <a:gd name="connsiteY238" fmla="*/ 6587179 h 7718664"/>
              <a:gd name="connsiteX239" fmla="*/ 1108180 w 7777150"/>
              <a:gd name="connsiteY239" fmla="*/ 6506783 h 7718664"/>
              <a:gd name="connsiteX240" fmla="*/ 1045653 w 7777150"/>
              <a:gd name="connsiteY240" fmla="*/ 6423410 h 7718664"/>
              <a:gd name="connsiteX241" fmla="*/ 419367 w 7777150"/>
              <a:gd name="connsiteY241" fmla="*/ 2532692 h 7718664"/>
              <a:gd name="connsiteX242" fmla="*/ 420849 w 7777150"/>
              <a:gd name="connsiteY242" fmla="*/ 2533433 h 7718664"/>
              <a:gd name="connsiteX243" fmla="*/ 420989 w 7777150"/>
              <a:gd name="connsiteY243" fmla="*/ 2533017 h 7718664"/>
              <a:gd name="connsiteX244" fmla="*/ 599014 w 7777150"/>
              <a:gd name="connsiteY244" fmla="*/ 2105903 h 7718664"/>
              <a:gd name="connsiteX245" fmla="*/ 533506 w 7777150"/>
              <a:gd name="connsiteY245" fmla="*/ 2227983 h 7718664"/>
              <a:gd name="connsiteX246" fmla="*/ 509686 w 7777150"/>
              <a:gd name="connsiteY246" fmla="*/ 2251804 h 7718664"/>
              <a:gd name="connsiteX247" fmla="*/ 506708 w 7777150"/>
              <a:gd name="connsiteY247" fmla="*/ 2254409 h 7718664"/>
              <a:gd name="connsiteX248" fmla="*/ 506574 w 7777150"/>
              <a:gd name="connsiteY248" fmla="*/ 2254516 h 7718664"/>
              <a:gd name="connsiteX249" fmla="*/ 479910 w 7777150"/>
              <a:gd name="connsiteY249" fmla="*/ 2272649 h 7718664"/>
              <a:gd name="connsiteX250" fmla="*/ 479782 w 7777150"/>
              <a:gd name="connsiteY250" fmla="*/ 2275500 h 7718664"/>
              <a:gd name="connsiteX251" fmla="*/ 474599 w 7777150"/>
              <a:gd name="connsiteY251" fmla="*/ 2389489 h 7718664"/>
              <a:gd name="connsiteX252" fmla="*/ 474749 w 7777150"/>
              <a:gd name="connsiteY252" fmla="*/ 2389217 h 7718664"/>
              <a:gd name="connsiteX253" fmla="*/ 479910 w 7777150"/>
              <a:gd name="connsiteY253" fmla="*/ 2275624 h 7718664"/>
              <a:gd name="connsiteX254" fmla="*/ 506574 w 7777150"/>
              <a:gd name="connsiteY254" fmla="*/ 2254516 h 7718664"/>
              <a:gd name="connsiteX255" fmla="*/ 507824 w 7777150"/>
              <a:gd name="connsiteY255" fmla="*/ 2253665 h 7718664"/>
              <a:gd name="connsiteX256" fmla="*/ 509686 w 7777150"/>
              <a:gd name="connsiteY256" fmla="*/ 2251804 h 7718664"/>
              <a:gd name="connsiteX257" fmla="*/ 533507 w 7777150"/>
              <a:gd name="connsiteY257" fmla="*/ 2230959 h 7718664"/>
              <a:gd name="connsiteX258" fmla="*/ 599014 w 7777150"/>
              <a:gd name="connsiteY258" fmla="*/ 2108879 h 7718664"/>
              <a:gd name="connsiteX259" fmla="*/ 601246 w 7777150"/>
              <a:gd name="connsiteY259" fmla="*/ 2110368 h 7718664"/>
              <a:gd name="connsiteX260" fmla="*/ 602362 w 7777150"/>
              <a:gd name="connsiteY260" fmla="*/ 2108135 h 7718664"/>
              <a:gd name="connsiteX261" fmla="*/ 634742 w 7777150"/>
              <a:gd name="connsiteY261" fmla="*/ 1846851 h 7718664"/>
              <a:gd name="connsiteX262" fmla="*/ 593055 w 7777150"/>
              <a:gd name="connsiteY262" fmla="*/ 1876627 h 7718664"/>
              <a:gd name="connsiteX263" fmla="*/ 530528 w 7777150"/>
              <a:gd name="connsiteY263" fmla="*/ 2007641 h 7718664"/>
              <a:gd name="connsiteX264" fmla="*/ 544832 w 7777150"/>
              <a:gd name="connsiteY264" fmla="*/ 2019086 h 7718664"/>
              <a:gd name="connsiteX265" fmla="*/ 545298 w 7777150"/>
              <a:gd name="connsiteY265" fmla="*/ 2017076 h 7718664"/>
              <a:gd name="connsiteX266" fmla="*/ 533507 w 7777150"/>
              <a:gd name="connsiteY266" fmla="*/ 2007641 h 7718664"/>
              <a:gd name="connsiteX267" fmla="*/ 596034 w 7777150"/>
              <a:gd name="connsiteY267" fmla="*/ 1876627 h 7718664"/>
              <a:gd name="connsiteX268" fmla="*/ 632947 w 7777150"/>
              <a:gd name="connsiteY268" fmla="*/ 1850262 h 7718664"/>
              <a:gd name="connsiteX269" fmla="*/ 864018 w 7777150"/>
              <a:gd name="connsiteY269" fmla="*/ 1677130 h 7718664"/>
              <a:gd name="connsiteX270" fmla="*/ 860257 w 7777150"/>
              <a:gd name="connsiteY270" fmla="*/ 1680141 h 7718664"/>
              <a:gd name="connsiteX271" fmla="*/ 844293 w 7777150"/>
              <a:gd name="connsiteY271" fmla="*/ 1741521 h 7718664"/>
              <a:gd name="connsiteX272" fmla="*/ 834242 w 7777150"/>
              <a:gd name="connsiteY272" fmla="*/ 1772413 h 7718664"/>
              <a:gd name="connsiteX273" fmla="*/ 560303 w 7777150"/>
              <a:gd name="connsiteY273" fmla="*/ 2272649 h 7718664"/>
              <a:gd name="connsiteX274" fmla="*/ 521593 w 7777150"/>
              <a:gd name="connsiteY274" fmla="*/ 2394728 h 7718664"/>
              <a:gd name="connsiteX275" fmla="*/ 485862 w 7777150"/>
              <a:gd name="connsiteY275" fmla="*/ 2519787 h 7718664"/>
              <a:gd name="connsiteX276" fmla="*/ 408444 w 7777150"/>
              <a:gd name="connsiteY276" fmla="*/ 2781816 h 7718664"/>
              <a:gd name="connsiteX277" fmla="*/ 357827 w 7777150"/>
              <a:gd name="connsiteY277" fmla="*/ 2960471 h 7718664"/>
              <a:gd name="connsiteX278" fmla="*/ 334006 w 7777150"/>
              <a:gd name="connsiteY278" fmla="*/ 3094464 h 7718664"/>
              <a:gd name="connsiteX279" fmla="*/ 322096 w 7777150"/>
              <a:gd name="connsiteY279" fmla="*/ 3162947 h 7718664"/>
              <a:gd name="connsiteX280" fmla="*/ 313161 w 7777150"/>
              <a:gd name="connsiteY280" fmla="*/ 3231434 h 7718664"/>
              <a:gd name="connsiteX281" fmla="*/ 286365 w 7777150"/>
              <a:gd name="connsiteY281" fmla="*/ 3416044 h 7718664"/>
              <a:gd name="connsiteX282" fmla="*/ 277431 w 7777150"/>
              <a:gd name="connsiteY282" fmla="*/ 3529193 h 7718664"/>
              <a:gd name="connsiteX283" fmla="*/ 292320 w 7777150"/>
              <a:gd name="connsiteY283" fmla="*/ 3648297 h 7718664"/>
              <a:gd name="connsiteX284" fmla="*/ 299297 w 7777150"/>
              <a:gd name="connsiteY284" fmla="*/ 3583399 h 7718664"/>
              <a:gd name="connsiteX285" fmla="*/ 298275 w 7777150"/>
              <a:gd name="connsiteY285" fmla="*/ 3561945 h 7718664"/>
              <a:gd name="connsiteX286" fmla="*/ 310185 w 7777150"/>
              <a:gd name="connsiteY286" fmla="*/ 3436886 h 7718664"/>
              <a:gd name="connsiteX287" fmla="*/ 336982 w 7777150"/>
              <a:gd name="connsiteY287" fmla="*/ 3252275 h 7718664"/>
              <a:gd name="connsiteX288" fmla="*/ 358237 w 7777150"/>
              <a:gd name="connsiteY288" fmla="*/ 3226770 h 7718664"/>
              <a:gd name="connsiteX289" fmla="*/ 389100 w 7777150"/>
              <a:gd name="connsiteY289" fmla="*/ 3020223 h 7718664"/>
              <a:gd name="connsiteX290" fmla="*/ 387603 w 7777150"/>
              <a:gd name="connsiteY290" fmla="*/ 2984292 h 7718664"/>
              <a:gd name="connsiteX291" fmla="*/ 417019 w 7777150"/>
              <a:gd name="connsiteY291" fmla="*/ 2899960 h 7718664"/>
              <a:gd name="connsiteX292" fmla="*/ 434522 w 7777150"/>
              <a:gd name="connsiteY292" fmla="*/ 2829157 h 7718664"/>
              <a:gd name="connsiteX293" fmla="*/ 429289 w 7777150"/>
              <a:gd name="connsiteY293" fmla="*/ 2841367 h 7718664"/>
              <a:gd name="connsiteX294" fmla="*/ 411424 w 7777150"/>
              <a:gd name="connsiteY294" fmla="*/ 2835412 h 7718664"/>
              <a:gd name="connsiteX295" fmla="*/ 366758 w 7777150"/>
              <a:gd name="connsiteY295" fmla="*/ 2963450 h 7718664"/>
              <a:gd name="connsiteX296" fmla="*/ 369737 w 7777150"/>
              <a:gd name="connsiteY296" fmla="*/ 3034913 h 7718664"/>
              <a:gd name="connsiteX297" fmla="*/ 348893 w 7777150"/>
              <a:gd name="connsiteY297" fmla="*/ 3171882 h 7718664"/>
              <a:gd name="connsiteX298" fmla="*/ 345917 w 7777150"/>
              <a:gd name="connsiteY298" fmla="*/ 3195703 h 7718664"/>
              <a:gd name="connsiteX299" fmla="*/ 316141 w 7777150"/>
              <a:gd name="connsiteY299" fmla="*/ 3231434 h 7718664"/>
              <a:gd name="connsiteX300" fmla="*/ 325072 w 7777150"/>
              <a:gd name="connsiteY300" fmla="*/ 3162947 h 7718664"/>
              <a:gd name="connsiteX301" fmla="*/ 336982 w 7777150"/>
              <a:gd name="connsiteY301" fmla="*/ 3094464 h 7718664"/>
              <a:gd name="connsiteX302" fmla="*/ 360803 w 7777150"/>
              <a:gd name="connsiteY302" fmla="*/ 2960471 h 7718664"/>
              <a:gd name="connsiteX303" fmla="*/ 411424 w 7777150"/>
              <a:gd name="connsiteY303" fmla="*/ 2781816 h 7718664"/>
              <a:gd name="connsiteX304" fmla="*/ 488841 w 7777150"/>
              <a:gd name="connsiteY304" fmla="*/ 2519787 h 7718664"/>
              <a:gd name="connsiteX305" fmla="*/ 524572 w 7777150"/>
              <a:gd name="connsiteY305" fmla="*/ 2394728 h 7718664"/>
              <a:gd name="connsiteX306" fmla="*/ 563280 w 7777150"/>
              <a:gd name="connsiteY306" fmla="*/ 2272649 h 7718664"/>
              <a:gd name="connsiteX307" fmla="*/ 837218 w 7777150"/>
              <a:gd name="connsiteY307" fmla="*/ 1772413 h 7718664"/>
              <a:gd name="connsiteX308" fmla="*/ 864018 w 7777150"/>
              <a:gd name="connsiteY308" fmla="*/ 1677130 h 7718664"/>
              <a:gd name="connsiteX309" fmla="*/ 5842554 w 7777150"/>
              <a:gd name="connsiteY309" fmla="*/ 212154 h 7718664"/>
              <a:gd name="connsiteX310" fmla="*/ 5994410 w 7777150"/>
              <a:gd name="connsiteY310" fmla="*/ 280637 h 7718664"/>
              <a:gd name="connsiteX311" fmla="*/ 6059917 w 7777150"/>
              <a:gd name="connsiteY311" fmla="*/ 334234 h 7718664"/>
              <a:gd name="connsiteX312" fmla="*/ 5914016 w 7777150"/>
              <a:gd name="connsiteY312" fmla="*/ 262772 h 7718664"/>
              <a:gd name="connsiteX313" fmla="*/ 5842554 w 7777150"/>
              <a:gd name="connsiteY313" fmla="*/ 212154 h 7718664"/>
              <a:gd name="connsiteX314" fmla="*/ 917614 w 7777150"/>
              <a:gd name="connsiteY314" fmla="*/ 1379371 h 7718664"/>
              <a:gd name="connsiteX315" fmla="*/ 932501 w 7777150"/>
              <a:gd name="connsiteY315" fmla="*/ 1391281 h 7718664"/>
              <a:gd name="connsiteX316" fmla="*/ 932501 w 7777150"/>
              <a:gd name="connsiteY316" fmla="*/ 1391278 h 7718664"/>
              <a:gd name="connsiteX317" fmla="*/ 917618 w 7777150"/>
              <a:gd name="connsiteY317" fmla="*/ 1379371 h 7718664"/>
              <a:gd name="connsiteX318" fmla="*/ 5364411 w 7777150"/>
              <a:gd name="connsiteY318" fmla="*/ 6459 h 7718664"/>
              <a:gd name="connsiteX319" fmla="*/ 5388519 w 7777150"/>
              <a:gd name="connsiteY319" fmla="*/ 0 h 7718664"/>
              <a:gd name="connsiteX320" fmla="*/ 5400009 w 7777150"/>
              <a:gd name="connsiteY320" fmla="*/ 1487 h 7718664"/>
              <a:gd name="connsiteX321" fmla="*/ 5467377 w 7777150"/>
              <a:gd name="connsiteY321" fmla="*/ 21585 h 7718664"/>
              <a:gd name="connsiteX322" fmla="*/ 5634122 w 7777150"/>
              <a:gd name="connsiteY322" fmla="*/ 104958 h 7718664"/>
              <a:gd name="connsiteX323" fmla="*/ 5377863 w 7777150"/>
              <a:gd name="connsiteY323" fmla="*/ 16189 h 7718664"/>
              <a:gd name="connsiteX324" fmla="*/ 939465 w 7777150"/>
              <a:gd name="connsiteY324" fmla="*/ 1192120 h 7718664"/>
              <a:gd name="connsiteX325" fmla="*/ 989575 w 7777150"/>
              <a:gd name="connsiteY325" fmla="*/ 1178693 h 7718664"/>
              <a:gd name="connsiteX326" fmla="*/ 991590 w 7777150"/>
              <a:gd name="connsiteY326" fmla="*/ 1182987 h 7718664"/>
              <a:gd name="connsiteX327" fmla="*/ 984857 w 7777150"/>
              <a:gd name="connsiteY327" fmla="*/ 1201819 h 7718664"/>
              <a:gd name="connsiteX328" fmla="*/ 1013565 w 7777150"/>
              <a:gd name="connsiteY328" fmla="*/ 1172265 h 7718664"/>
              <a:gd name="connsiteX329" fmla="*/ 1103330 w 7777150"/>
              <a:gd name="connsiteY329" fmla="*/ 1148213 h 7718664"/>
              <a:gd name="connsiteX330" fmla="*/ 1033742 w 7777150"/>
              <a:gd name="connsiteY330" fmla="*/ 1224536 h 7718664"/>
              <a:gd name="connsiteX331" fmla="*/ 1048629 w 7777150"/>
              <a:gd name="connsiteY331" fmla="*/ 1242398 h 7718664"/>
              <a:gd name="connsiteX332" fmla="*/ 1048913 w 7777150"/>
              <a:gd name="connsiteY332" fmla="*/ 1242148 h 7718664"/>
              <a:gd name="connsiteX333" fmla="*/ 1036718 w 7777150"/>
              <a:gd name="connsiteY333" fmla="*/ 1227512 h 7718664"/>
              <a:gd name="connsiteX334" fmla="*/ 1083988 w 7777150"/>
              <a:gd name="connsiteY334" fmla="*/ 1176894 h 7718664"/>
              <a:gd name="connsiteX335" fmla="*/ 1111437 w 7777150"/>
              <a:gd name="connsiteY335" fmla="*/ 1146040 h 7718664"/>
              <a:gd name="connsiteX336" fmla="*/ 1250892 w 7777150"/>
              <a:gd name="connsiteY336" fmla="*/ 1108673 h 7718664"/>
              <a:gd name="connsiteX337" fmla="*/ 1135723 w 7777150"/>
              <a:gd name="connsiteY337" fmla="*/ 1237561 h 7718664"/>
              <a:gd name="connsiteX338" fmla="*/ 893794 w 7777150"/>
              <a:gd name="connsiteY338" fmla="*/ 1552068 h 7718664"/>
              <a:gd name="connsiteX339" fmla="*/ 789577 w 7777150"/>
              <a:gd name="connsiteY339" fmla="*/ 1694992 h 7718664"/>
              <a:gd name="connsiteX340" fmla="*/ 741935 w 7777150"/>
              <a:gd name="connsiteY340" fmla="*/ 1781344 h 7718664"/>
              <a:gd name="connsiteX341" fmla="*/ 694294 w 7777150"/>
              <a:gd name="connsiteY341" fmla="*/ 1861738 h 7718664"/>
              <a:gd name="connsiteX342" fmla="*/ 604966 w 7777150"/>
              <a:gd name="connsiteY342" fmla="*/ 2028483 h 7718664"/>
              <a:gd name="connsiteX343" fmla="*/ 507798 w 7777150"/>
              <a:gd name="connsiteY343" fmla="*/ 2181601 h 7718664"/>
              <a:gd name="connsiteX344" fmla="*/ 506706 w 7777150"/>
              <a:gd name="connsiteY344" fmla="*/ 2186297 h 7718664"/>
              <a:gd name="connsiteX345" fmla="*/ 473952 w 7777150"/>
              <a:gd name="connsiteY345" fmla="*/ 2275625 h 7718664"/>
              <a:gd name="connsiteX346" fmla="*/ 450131 w 7777150"/>
              <a:gd name="connsiteY346" fmla="*/ 2317311 h 7718664"/>
              <a:gd name="connsiteX347" fmla="*/ 444176 w 7777150"/>
              <a:gd name="connsiteY347" fmla="*/ 2323266 h 7718664"/>
              <a:gd name="connsiteX348" fmla="*/ 417751 w 7777150"/>
              <a:gd name="connsiteY348" fmla="*/ 2411106 h 7718664"/>
              <a:gd name="connsiteX349" fmla="*/ 411424 w 7777150"/>
              <a:gd name="connsiteY349" fmla="*/ 2463215 h 7718664"/>
              <a:gd name="connsiteX350" fmla="*/ 405469 w 7777150"/>
              <a:gd name="connsiteY350" fmla="*/ 2537653 h 7718664"/>
              <a:gd name="connsiteX351" fmla="*/ 363782 w 7777150"/>
              <a:gd name="connsiteY351" fmla="*/ 2659736 h 7718664"/>
              <a:gd name="connsiteX352" fmla="*/ 325072 w 7777150"/>
              <a:gd name="connsiteY352" fmla="*/ 2781816 h 7718664"/>
              <a:gd name="connsiteX353" fmla="*/ 283386 w 7777150"/>
              <a:gd name="connsiteY353" fmla="*/ 2960471 h 7718664"/>
              <a:gd name="connsiteX354" fmla="*/ 259565 w 7777150"/>
              <a:gd name="connsiteY354" fmla="*/ 3124240 h 7718664"/>
              <a:gd name="connsiteX355" fmla="*/ 244678 w 7777150"/>
              <a:gd name="connsiteY355" fmla="*/ 3288006 h 7718664"/>
              <a:gd name="connsiteX356" fmla="*/ 265520 w 7777150"/>
              <a:gd name="connsiteY356" fmla="*/ 3174858 h 7718664"/>
              <a:gd name="connsiteX357" fmla="*/ 267452 w 7777150"/>
              <a:gd name="connsiteY357" fmla="*/ 3165520 h 7718664"/>
              <a:gd name="connsiteX358" fmla="*/ 271475 w 7777150"/>
              <a:gd name="connsiteY358" fmla="*/ 3121261 h 7718664"/>
              <a:gd name="connsiteX359" fmla="*/ 295296 w 7777150"/>
              <a:gd name="connsiteY359" fmla="*/ 2957495 h 7718664"/>
              <a:gd name="connsiteX360" fmla="*/ 302755 w 7777150"/>
              <a:gd name="connsiteY360" fmla="*/ 2959983 h 7718664"/>
              <a:gd name="connsiteX361" fmla="*/ 303402 w 7777150"/>
              <a:gd name="connsiteY361" fmla="*/ 2957217 h 7718664"/>
              <a:gd name="connsiteX362" fmla="*/ 295299 w 7777150"/>
              <a:gd name="connsiteY362" fmla="*/ 2954516 h 7718664"/>
              <a:gd name="connsiteX363" fmla="*/ 336986 w 7777150"/>
              <a:gd name="connsiteY363" fmla="*/ 2775860 h 7718664"/>
              <a:gd name="connsiteX364" fmla="*/ 375693 w 7777150"/>
              <a:gd name="connsiteY364" fmla="*/ 2653777 h 7718664"/>
              <a:gd name="connsiteX365" fmla="*/ 417188 w 7777150"/>
              <a:gd name="connsiteY365" fmla="*/ 2532257 h 7718664"/>
              <a:gd name="connsiteX366" fmla="*/ 414403 w 7777150"/>
              <a:gd name="connsiteY366" fmla="*/ 2531698 h 7718664"/>
              <a:gd name="connsiteX367" fmla="*/ 420358 w 7777150"/>
              <a:gd name="connsiteY367" fmla="*/ 2457259 h 7718664"/>
              <a:gd name="connsiteX368" fmla="*/ 453110 w 7777150"/>
              <a:gd name="connsiteY368" fmla="*/ 2317311 h 7718664"/>
              <a:gd name="connsiteX369" fmla="*/ 476931 w 7777150"/>
              <a:gd name="connsiteY369" fmla="*/ 2275625 h 7718664"/>
              <a:gd name="connsiteX370" fmla="*/ 477731 w 7777150"/>
              <a:gd name="connsiteY370" fmla="*/ 2273449 h 7718664"/>
              <a:gd name="connsiteX371" fmla="*/ 509686 w 7777150"/>
              <a:gd name="connsiteY371" fmla="*/ 2186297 h 7718664"/>
              <a:gd name="connsiteX372" fmla="*/ 607945 w 7777150"/>
              <a:gd name="connsiteY372" fmla="*/ 2031462 h 7718664"/>
              <a:gd name="connsiteX373" fmla="*/ 697273 w 7777150"/>
              <a:gd name="connsiteY373" fmla="*/ 1864717 h 7718664"/>
              <a:gd name="connsiteX374" fmla="*/ 744914 w 7777150"/>
              <a:gd name="connsiteY374" fmla="*/ 1784323 h 7718664"/>
              <a:gd name="connsiteX375" fmla="*/ 792556 w 7777150"/>
              <a:gd name="connsiteY375" fmla="*/ 1697972 h 7718664"/>
              <a:gd name="connsiteX376" fmla="*/ 896773 w 7777150"/>
              <a:gd name="connsiteY376" fmla="*/ 1555047 h 7718664"/>
              <a:gd name="connsiteX377" fmla="*/ 1138702 w 7777150"/>
              <a:gd name="connsiteY377" fmla="*/ 1239423 h 7718664"/>
              <a:gd name="connsiteX378" fmla="*/ 1257734 w 7777150"/>
              <a:gd name="connsiteY378" fmla="*/ 1106840 h 7718664"/>
              <a:gd name="connsiteX379" fmla="*/ 1346684 w 7777150"/>
              <a:gd name="connsiteY379" fmla="*/ 1083006 h 7718664"/>
              <a:gd name="connsiteX380" fmla="*/ 1309169 w 7777150"/>
              <a:gd name="connsiteY380" fmla="*/ 1125903 h 7718664"/>
              <a:gd name="connsiteX381" fmla="*/ 1218353 w 7777150"/>
              <a:gd name="connsiteY381" fmla="*/ 1236446 h 7718664"/>
              <a:gd name="connsiteX382" fmla="*/ 1167733 w 7777150"/>
              <a:gd name="connsiteY382" fmla="*/ 1295998 h 7718664"/>
              <a:gd name="connsiteX383" fmla="*/ 1117115 w 7777150"/>
              <a:gd name="connsiteY383" fmla="*/ 1358526 h 7718664"/>
              <a:gd name="connsiteX384" fmla="*/ 893284 w 7777150"/>
              <a:gd name="connsiteY384" fmla="*/ 1605921 h 7718664"/>
              <a:gd name="connsiteX385" fmla="*/ 1120091 w 7777150"/>
              <a:gd name="connsiteY385" fmla="*/ 1355550 h 7718664"/>
              <a:gd name="connsiteX386" fmla="*/ 1170708 w 7777150"/>
              <a:gd name="connsiteY386" fmla="*/ 1293019 h 7718664"/>
              <a:gd name="connsiteX387" fmla="*/ 1221329 w 7777150"/>
              <a:gd name="connsiteY387" fmla="*/ 1233467 h 7718664"/>
              <a:gd name="connsiteX388" fmla="*/ 1312145 w 7777150"/>
              <a:gd name="connsiteY388" fmla="*/ 1124040 h 7718664"/>
              <a:gd name="connsiteX389" fmla="*/ 1347941 w 7777150"/>
              <a:gd name="connsiteY389" fmla="*/ 1082669 h 7718664"/>
              <a:gd name="connsiteX390" fmla="*/ 5198604 w 7777150"/>
              <a:gd name="connsiteY390" fmla="*/ 50887 h 7718664"/>
              <a:gd name="connsiteX391" fmla="*/ 5220239 w 7777150"/>
              <a:gd name="connsiteY391" fmla="*/ 57319 h 7718664"/>
              <a:gd name="connsiteX392" fmla="*/ 5273835 w 7777150"/>
              <a:gd name="connsiteY392" fmla="*/ 72206 h 7718664"/>
              <a:gd name="connsiteX393" fmla="*/ 5327432 w 7777150"/>
              <a:gd name="connsiteY393" fmla="*/ 90071 h 7718664"/>
              <a:gd name="connsiteX394" fmla="*/ 5328122 w 7777150"/>
              <a:gd name="connsiteY394" fmla="*/ 90703 h 7718664"/>
              <a:gd name="connsiteX395" fmla="*/ 5366558 w 7777150"/>
              <a:gd name="connsiteY395" fmla="*/ 97330 h 7718664"/>
              <a:gd name="connsiteX396" fmla="*/ 5459700 w 7777150"/>
              <a:gd name="connsiteY396" fmla="*/ 131942 h 7718664"/>
              <a:gd name="connsiteX397" fmla="*/ 5472710 w 7777150"/>
              <a:gd name="connsiteY397" fmla="*/ 151655 h 7718664"/>
              <a:gd name="connsiteX398" fmla="*/ 5476311 w 7777150"/>
              <a:gd name="connsiteY398" fmla="*/ 152602 h 7718664"/>
              <a:gd name="connsiteX399" fmla="*/ 5559684 w 7777150"/>
              <a:gd name="connsiteY399" fmla="*/ 185354 h 7718664"/>
              <a:gd name="connsiteX400" fmla="*/ 5631147 w 7777150"/>
              <a:gd name="connsiteY400" fmla="*/ 215130 h 7718664"/>
              <a:gd name="connsiteX401" fmla="*/ 5702608 w 7777150"/>
              <a:gd name="connsiteY401" fmla="*/ 247885 h 7718664"/>
              <a:gd name="connsiteX402" fmla="*/ 5756205 w 7777150"/>
              <a:gd name="connsiteY402" fmla="*/ 277661 h 7718664"/>
              <a:gd name="connsiteX403" fmla="*/ 5791937 w 7777150"/>
              <a:gd name="connsiteY403" fmla="*/ 295527 h 7718664"/>
              <a:gd name="connsiteX404" fmla="*/ 5830644 w 7777150"/>
              <a:gd name="connsiteY404" fmla="*/ 316368 h 7718664"/>
              <a:gd name="connsiteX405" fmla="*/ 5961658 w 7777150"/>
              <a:gd name="connsiteY405" fmla="*/ 390810 h 7718664"/>
              <a:gd name="connsiteX406" fmla="*/ 6128403 w 7777150"/>
              <a:gd name="connsiteY406" fmla="*/ 498003 h 7718664"/>
              <a:gd name="connsiteX407" fmla="*/ 6214755 w 7777150"/>
              <a:gd name="connsiteY407" fmla="*/ 557555 h 7718664"/>
              <a:gd name="connsiteX408" fmla="*/ 6217256 w 7777150"/>
              <a:gd name="connsiteY408" fmla="*/ 559340 h 7718664"/>
              <a:gd name="connsiteX409" fmla="*/ 6261383 w 7777150"/>
              <a:gd name="connsiteY409" fmla="*/ 586149 h 7718664"/>
              <a:gd name="connsiteX410" fmla="*/ 6417221 w 7777150"/>
              <a:gd name="connsiteY410" fmla="*/ 698379 h 7718664"/>
              <a:gd name="connsiteX411" fmla="*/ 7635473 w 7777150"/>
              <a:gd name="connsiteY411" fmla="*/ 5244954 h 7718664"/>
              <a:gd name="connsiteX412" fmla="*/ 7555824 w 7777150"/>
              <a:gd name="connsiteY412" fmla="*/ 5419713 h 7718664"/>
              <a:gd name="connsiteX413" fmla="*/ 7459513 w 7777150"/>
              <a:gd name="connsiteY413" fmla="*/ 5603611 h 7718664"/>
              <a:gd name="connsiteX414" fmla="*/ 7432760 w 7777150"/>
              <a:gd name="connsiteY414" fmla="*/ 5645910 h 7718664"/>
              <a:gd name="connsiteX415" fmla="*/ 7432588 w 7777150"/>
              <a:gd name="connsiteY415" fmla="*/ 5646260 h 7718664"/>
              <a:gd name="connsiteX416" fmla="*/ 7370057 w 7777150"/>
              <a:gd name="connsiteY416" fmla="*/ 5753453 h 7718664"/>
              <a:gd name="connsiteX417" fmla="*/ 7307530 w 7777150"/>
              <a:gd name="connsiteY417" fmla="*/ 5869581 h 7718664"/>
              <a:gd name="connsiteX418" fmla="*/ 7236067 w 7777150"/>
              <a:gd name="connsiteY418" fmla="*/ 5958909 h 7718664"/>
              <a:gd name="connsiteX419" fmla="*/ 7176515 w 7777150"/>
              <a:gd name="connsiteY419" fmla="*/ 6060147 h 7718664"/>
              <a:gd name="connsiteX420" fmla="*/ 6825159 w 7777150"/>
              <a:gd name="connsiteY420" fmla="*/ 6456166 h 7718664"/>
              <a:gd name="connsiteX421" fmla="*/ 6709032 w 7777150"/>
              <a:gd name="connsiteY421" fmla="*/ 6554427 h 7718664"/>
              <a:gd name="connsiteX422" fmla="*/ 6697890 w 7777150"/>
              <a:gd name="connsiteY422" fmla="*/ 6562899 h 7718664"/>
              <a:gd name="connsiteX423" fmla="*/ 6693086 w 7777150"/>
              <a:gd name="connsiteY423" fmla="*/ 6567763 h 7718664"/>
              <a:gd name="connsiteX424" fmla="*/ 6644525 w 7777150"/>
              <a:gd name="connsiteY424" fmla="*/ 6607349 h 7718664"/>
              <a:gd name="connsiteX425" fmla="*/ 6604818 w 7777150"/>
              <a:gd name="connsiteY425" fmla="*/ 6652687 h 7718664"/>
              <a:gd name="connsiteX426" fmla="*/ 6458914 w 7777150"/>
              <a:gd name="connsiteY426" fmla="*/ 6762859 h 7718664"/>
              <a:gd name="connsiteX427" fmla="*/ 6436053 w 7777150"/>
              <a:gd name="connsiteY427" fmla="*/ 6777302 h 7718664"/>
              <a:gd name="connsiteX428" fmla="*/ 6373957 w 7777150"/>
              <a:gd name="connsiteY428" fmla="*/ 6827922 h 7718664"/>
              <a:gd name="connsiteX429" fmla="*/ 6364991 w 7777150"/>
              <a:gd name="connsiteY429" fmla="*/ 6833746 h 7718664"/>
              <a:gd name="connsiteX430" fmla="*/ 6358255 w 7777150"/>
              <a:gd name="connsiteY430" fmla="*/ 6840083 h 7718664"/>
              <a:gd name="connsiteX431" fmla="*/ 3387117 w 7777150"/>
              <a:gd name="connsiteY431" fmla="*/ 7636198 h 7718664"/>
              <a:gd name="connsiteX432" fmla="*/ 3347331 w 7777150"/>
              <a:gd name="connsiteY432" fmla="*/ 7629337 h 7718664"/>
              <a:gd name="connsiteX433" fmla="*/ 3266937 w 7777150"/>
              <a:gd name="connsiteY433" fmla="*/ 7614450 h 7718664"/>
              <a:gd name="connsiteX434" fmla="*/ 2942378 w 7777150"/>
              <a:gd name="connsiteY434" fmla="*/ 7531078 h 7718664"/>
              <a:gd name="connsiteX435" fmla="*/ 2778612 w 7777150"/>
              <a:gd name="connsiteY435" fmla="*/ 7483437 h 7718664"/>
              <a:gd name="connsiteX436" fmla="*/ 2730970 w 7777150"/>
              <a:gd name="connsiteY436" fmla="*/ 7441750 h 7718664"/>
              <a:gd name="connsiteX437" fmla="*/ 2620798 w 7777150"/>
              <a:gd name="connsiteY437" fmla="*/ 7420906 h 7718664"/>
              <a:gd name="connsiteX438" fmla="*/ 2457032 w 7777150"/>
              <a:gd name="connsiteY438" fmla="*/ 7337533 h 7718664"/>
              <a:gd name="connsiteX439" fmla="*/ 2409390 w 7777150"/>
              <a:gd name="connsiteY439" fmla="*/ 7340512 h 7718664"/>
              <a:gd name="connsiteX440" fmla="*/ 2239666 w 7777150"/>
              <a:gd name="connsiteY440" fmla="*/ 7254160 h 7718664"/>
              <a:gd name="connsiteX441" fmla="*/ 2209890 w 7777150"/>
              <a:gd name="connsiteY441" fmla="*/ 7200563 h 7718664"/>
              <a:gd name="connsiteX442" fmla="*/ 2215845 w 7777150"/>
              <a:gd name="connsiteY442" fmla="*/ 7197588 h 7718664"/>
              <a:gd name="connsiteX443" fmla="*/ 2320063 w 7777150"/>
              <a:gd name="connsiteY443" fmla="*/ 7254160 h 7718664"/>
              <a:gd name="connsiteX444" fmla="*/ 2424277 w 7777150"/>
              <a:gd name="connsiteY444" fmla="*/ 7310736 h 7718664"/>
              <a:gd name="connsiteX445" fmla="*/ 2454053 w 7777150"/>
              <a:gd name="connsiteY445" fmla="*/ 7292870 h 7718664"/>
              <a:gd name="connsiteX446" fmla="*/ 2331973 w 7777150"/>
              <a:gd name="connsiteY446" fmla="*/ 7212474 h 7718664"/>
              <a:gd name="connsiteX447" fmla="*/ 2230735 w 7777150"/>
              <a:gd name="connsiteY447" fmla="*/ 7167811 h 7718664"/>
              <a:gd name="connsiteX448" fmla="*/ 2090786 w 7777150"/>
              <a:gd name="connsiteY448" fmla="*/ 7087415 h 7718664"/>
              <a:gd name="connsiteX449" fmla="*/ 1971682 w 7777150"/>
              <a:gd name="connsiteY449" fmla="*/ 7009998 h 7718664"/>
              <a:gd name="connsiteX450" fmla="*/ 1784096 w 7777150"/>
              <a:gd name="connsiteY450" fmla="*/ 6929604 h 7718664"/>
              <a:gd name="connsiteX451" fmla="*/ 1712634 w 7777150"/>
              <a:gd name="connsiteY451" fmla="*/ 6870053 h 7718664"/>
              <a:gd name="connsiteX452" fmla="*/ 1727520 w 7777150"/>
              <a:gd name="connsiteY452" fmla="*/ 6864097 h 7718664"/>
              <a:gd name="connsiteX453" fmla="*/ 1798982 w 7777150"/>
              <a:gd name="connsiteY453" fmla="*/ 6884939 h 7718664"/>
              <a:gd name="connsiteX454" fmla="*/ 1650103 w 7777150"/>
              <a:gd name="connsiteY454" fmla="*/ 6730104 h 7718664"/>
              <a:gd name="connsiteX455" fmla="*/ 1566730 w 7777150"/>
              <a:gd name="connsiteY455" fmla="*/ 6661621 h 7718664"/>
              <a:gd name="connsiteX456" fmla="*/ 1489312 w 7777150"/>
              <a:gd name="connsiteY456" fmla="*/ 6593135 h 7718664"/>
              <a:gd name="connsiteX457" fmla="*/ 1391053 w 7777150"/>
              <a:gd name="connsiteY457" fmla="*/ 6512741 h 7718664"/>
              <a:gd name="connsiteX458" fmla="*/ 1248129 w 7777150"/>
              <a:gd name="connsiteY458" fmla="*/ 6354927 h 7718664"/>
              <a:gd name="connsiteX459" fmla="*/ 1238322 w 7777150"/>
              <a:gd name="connsiteY459" fmla="*/ 6324279 h 7718664"/>
              <a:gd name="connsiteX460" fmla="*/ 1209418 w 7777150"/>
              <a:gd name="connsiteY460" fmla="*/ 6295375 h 7718664"/>
              <a:gd name="connsiteX461" fmla="*/ 1111160 w 7777150"/>
              <a:gd name="connsiteY461" fmla="*/ 6188182 h 7718664"/>
              <a:gd name="connsiteX462" fmla="*/ 1099249 w 7777150"/>
              <a:gd name="connsiteY462" fmla="*/ 6134585 h 7718664"/>
              <a:gd name="connsiteX463" fmla="*/ 1060539 w 7777150"/>
              <a:gd name="connsiteY463" fmla="*/ 6080988 h 7718664"/>
              <a:gd name="connsiteX464" fmla="*/ 1055928 w 7777150"/>
              <a:gd name="connsiteY464" fmla="*/ 6073758 h 7718664"/>
              <a:gd name="connsiteX465" fmla="*/ 1009918 w 7777150"/>
              <a:gd name="connsiteY465" fmla="*/ 6042278 h 7718664"/>
              <a:gd name="connsiteX466" fmla="*/ 920590 w 7777150"/>
              <a:gd name="connsiteY466" fmla="*/ 5914243 h 7718664"/>
              <a:gd name="connsiteX467" fmla="*/ 869973 w 7777150"/>
              <a:gd name="connsiteY467" fmla="*/ 5795139 h 7718664"/>
              <a:gd name="connsiteX468" fmla="*/ 864018 w 7777150"/>
              <a:gd name="connsiteY468" fmla="*/ 5795140 h 7718664"/>
              <a:gd name="connsiteX469" fmla="*/ 795535 w 7777150"/>
              <a:gd name="connsiteY469" fmla="*/ 5664126 h 7718664"/>
              <a:gd name="connsiteX470" fmla="*/ 730028 w 7777150"/>
              <a:gd name="connsiteY470" fmla="*/ 5533111 h 7718664"/>
              <a:gd name="connsiteX471" fmla="*/ 661541 w 7777150"/>
              <a:gd name="connsiteY471" fmla="*/ 5381255 h 7718664"/>
              <a:gd name="connsiteX472" fmla="*/ 599014 w 7777150"/>
              <a:gd name="connsiteY472" fmla="*/ 5226421 h 7718664"/>
              <a:gd name="connsiteX473" fmla="*/ 661541 w 7777150"/>
              <a:gd name="connsiteY473" fmla="*/ 5330635 h 7718664"/>
              <a:gd name="connsiteX474" fmla="*/ 724073 w 7777150"/>
              <a:gd name="connsiteY474" fmla="*/ 5461649 h 7718664"/>
              <a:gd name="connsiteX475" fmla="*/ 744914 w 7777150"/>
              <a:gd name="connsiteY475" fmla="*/ 5533112 h 7718664"/>
              <a:gd name="connsiteX476" fmla="*/ 753530 w 7777150"/>
              <a:gd name="connsiteY476" fmla="*/ 5545744 h 7718664"/>
              <a:gd name="connsiteX477" fmla="*/ 742926 w 7777150"/>
              <a:gd name="connsiteY477" fmla="*/ 5490615 h 7718664"/>
              <a:gd name="connsiteX478" fmla="*/ 715276 w 7777150"/>
              <a:gd name="connsiteY478" fmla="*/ 5440433 h 7718664"/>
              <a:gd name="connsiteX479" fmla="*/ 670266 w 7777150"/>
              <a:gd name="connsiteY479" fmla="*/ 5339222 h 7718664"/>
              <a:gd name="connsiteX480" fmla="*/ 616876 w 7777150"/>
              <a:gd name="connsiteY480" fmla="*/ 5250239 h 7718664"/>
              <a:gd name="connsiteX481" fmla="*/ 551369 w 7777150"/>
              <a:gd name="connsiteY481" fmla="*/ 5071583 h 7718664"/>
              <a:gd name="connsiteX482" fmla="*/ 495246 w 7777150"/>
              <a:gd name="connsiteY482" fmla="*/ 4888441 h 7718664"/>
              <a:gd name="connsiteX483" fmla="*/ 476818 w 7777150"/>
              <a:gd name="connsiteY483" fmla="*/ 4835054 h 7718664"/>
              <a:gd name="connsiteX484" fmla="*/ 396553 w 7777150"/>
              <a:gd name="connsiteY484" fmla="*/ 4514668 h 7718664"/>
              <a:gd name="connsiteX485" fmla="*/ 361056 w 7777150"/>
              <a:gd name="connsiteY485" fmla="*/ 4282085 h 7718664"/>
              <a:gd name="connsiteX486" fmla="*/ 360803 w 7777150"/>
              <a:gd name="connsiteY486" fmla="*/ 4288478 h 7718664"/>
              <a:gd name="connsiteX487" fmla="*/ 363782 w 7777150"/>
              <a:gd name="connsiteY487" fmla="*/ 4336119 h 7718664"/>
              <a:gd name="connsiteX488" fmla="*/ 378669 w 7777150"/>
              <a:gd name="connsiteY488" fmla="*/ 4446292 h 7718664"/>
              <a:gd name="connsiteX489" fmla="*/ 396534 w 7777150"/>
              <a:gd name="connsiteY489" fmla="*/ 4559440 h 7718664"/>
              <a:gd name="connsiteX490" fmla="*/ 366758 w 7777150"/>
              <a:gd name="connsiteY490" fmla="*/ 4461178 h 7718664"/>
              <a:gd name="connsiteX491" fmla="*/ 345917 w 7777150"/>
              <a:gd name="connsiteY491" fmla="*/ 4336119 h 7718664"/>
              <a:gd name="connsiteX492" fmla="*/ 322096 w 7777150"/>
              <a:gd name="connsiteY492" fmla="*/ 4336119 h 7718664"/>
              <a:gd name="connsiteX493" fmla="*/ 307206 w 7777150"/>
              <a:gd name="connsiteY493" fmla="*/ 4222971 h 7718664"/>
              <a:gd name="connsiteX494" fmla="*/ 286365 w 7777150"/>
              <a:gd name="connsiteY494" fmla="*/ 4151508 h 7718664"/>
              <a:gd name="connsiteX495" fmla="*/ 268499 w 7777150"/>
              <a:gd name="connsiteY495" fmla="*/ 4083025 h 7718664"/>
              <a:gd name="connsiteX496" fmla="*/ 217878 w 7777150"/>
              <a:gd name="connsiteY496" fmla="*/ 4029428 h 7718664"/>
              <a:gd name="connsiteX497" fmla="*/ 202992 w 7777150"/>
              <a:gd name="connsiteY497" fmla="*/ 4029429 h 7718664"/>
              <a:gd name="connsiteX498" fmla="*/ 188103 w 7777150"/>
              <a:gd name="connsiteY498" fmla="*/ 3954987 h 7718664"/>
              <a:gd name="connsiteX499" fmla="*/ 182148 w 7777150"/>
              <a:gd name="connsiteY499" fmla="*/ 3859704 h 7718664"/>
              <a:gd name="connsiteX500" fmla="*/ 194058 w 7777150"/>
              <a:gd name="connsiteY500" fmla="*/ 3725714 h 7718664"/>
              <a:gd name="connsiteX501" fmla="*/ 200013 w 7777150"/>
              <a:gd name="connsiteY501" fmla="*/ 3678073 h 7718664"/>
              <a:gd name="connsiteX502" fmla="*/ 210154 w 7777150"/>
              <a:gd name="connsiteY502" fmla="*/ 3645396 h 7718664"/>
              <a:gd name="connsiteX503" fmla="*/ 205224 w 7777150"/>
              <a:gd name="connsiteY503" fmla="*/ 3570879 h 7718664"/>
              <a:gd name="connsiteX504" fmla="*/ 211924 w 7777150"/>
              <a:gd name="connsiteY504" fmla="*/ 3460707 h 7718664"/>
              <a:gd name="connsiteX505" fmla="*/ 223834 w 7777150"/>
              <a:gd name="connsiteY505" fmla="*/ 3438377 h 7718664"/>
              <a:gd name="connsiteX506" fmla="*/ 223834 w 7777150"/>
              <a:gd name="connsiteY506" fmla="*/ 3424976 h 7718664"/>
              <a:gd name="connsiteX507" fmla="*/ 200013 w 7777150"/>
              <a:gd name="connsiteY507" fmla="*/ 3469641 h 7718664"/>
              <a:gd name="connsiteX508" fmla="*/ 179171 w 7777150"/>
              <a:gd name="connsiteY508" fmla="*/ 3439865 h 7718664"/>
              <a:gd name="connsiteX509" fmla="*/ 140461 w 7777150"/>
              <a:gd name="connsiteY509" fmla="*/ 3386268 h 7718664"/>
              <a:gd name="connsiteX510" fmla="*/ 133390 w 7777150"/>
              <a:gd name="connsiteY510" fmla="*/ 3343838 h 7718664"/>
              <a:gd name="connsiteX511" fmla="*/ 131530 w 7777150"/>
              <a:gd name="connsiteY511" fmla="*/ 3347558 h 7718664"/>
              <a:gd name="connsiteX512" fmla="*/ 119620 w 7777150"/>
              <a:gd name="connsiteY512" fmla="*/ 3466662 h 7718664"/>
              <a:gd name="connsiteX513" fmla="*/ 110685 w 7777150"/>
              <a:gd name="connsiteY513" fmla="*/ 3585766 h 7718664"/>
              <a:gd name="connsiteX514" fmla="*/ 101754 w 7777150"/>
              <a:gd name="connsiteY514" fmla="*/ 3678073 h 7718664"/>
              <a:gd name="connsiteX515" fmla="*/ 101754 w 7777150"/>
              <a:gd name="connsiteY515" fmla="*/ 3868635 h 7718664"/>
              <a:gd name="connsiteX516" fmla="*/ 104730 w 7777150"/>
              <a:gd name="connsiteY516" fmla="*/ 3966898 h 7718664"/>
              <a:gd name="connsiteX517" fmla="*/ 110685 w 7777150"/>
              <a:gd name="connsiteY517" fmla="*/ 4065157 h 7718664"/>
              <a:gd name="connsiteX518" fmla="*/ 83888 w 7777150"/>
              <a:gd name="connsiteY518" fmla="*/ 4157464 h 7718664"/>
              <a:gd name="connsiteX519" fmla="*/ 77933 w 7777150"/>
              <a:gd name="connsiteY519" fmla="*/ 4157464 h 7718664"/>
              <a:gd name="connsiteX520" fmla="*/ 60068 w 7777150"/>
              <a:gd name="connsiteY520" fmla="*/ 3978808 h 7718664"/>
              <a:gd name="connsiteX521" fmla="*/ 60068 w 7777150"/>
              <a:gd name="connsiteY521" fmla="*/ 3794197 h 7718664"/>
              <a:gd name="connsiteX522" fmla="*/ 74954 w 7777150"/>
              <a:gd name="connsiteY522" fmla="*/ 3651272 h 7718664"/>
              <a:gd name="connsiteX523" fmla="*/ 101742 w 7777150"/>
              <a:gd name="connsiteY523" fmla="*/ 3678057 h 7718664"/>
              <a:gd name="connsiteX524" fmla="*/ 77933 w 7777150"/>
              <a:gd name="connsiteY524" fmla="*/ 3648296 h 7718664"/>
              <a:gd name="connsiteX525" fmla="*/ 71978 w 7777150"/>
              <a:gd name="connsiteY525" fmla="*/ 3541103 h 7718664"/>
              <a:gd name="connsiteX526" fmla="*/ 77933 w 7777150"/>
              <a:gd name="connsiteY526" fmla="*/ 3377334 h 7718664"/>
              <a:gd name="connsiteX527" fmla="*/ 80909 w 7777150"/>
              <a:gd name="connsiteY527" fmla="*/ 3332672 h 7718664"/>
              <a:gd name="connsiteX528" fmla="*/ 89844 w 7777150"/>
              <a:gd name="connsiteY528" fmla="*/ 3258230 h 7718664"/>
              <a:gd name="connsiteX529" fmla="*/ 125575 w 7777150"/>
              <a:gd name="connsiteY529" fmla="*/ 3124240 h 7718664"/>
              <a:gd name="connsiteX530" fmla="*/ 143378 w 7777150"/>
              <a:gd name="connsiteY530" fmla="*/ 3035228 h 7718664"/>
              <a:gd name="connsiteX531" fmla="*/ 137485 w 7777150"/>
              <a:gd name="connsiteY531" fmla="*/ 3014068 h 7718664"/>
              <a:gd name="connsiteX532" fmla="*/ 116640 w 7777150"/>
              <a:gd name="connsiteY532" fmla="*/ 3133172 h 7718664"/>
              <a:gd name="connsiteX533" fmla="*/ 80910 w 7777150"/>
              <a:gd name="connsiteY533" fmla="*/ 3267165 h 7718664"/>
              <a:gd name="connsiteX534" fmla="*/ 71978 w 7777150"/>
              <a:gd name="connsiteY534" fmla="*/ 3341603 h 7718664"/>
              <a:gd name="connsiteX535" fmla="*/ 68999 w 7777150"/>
              <a:gd name="connsiteY535" fmla="*/ 3386268 h 7718664"/>
              <a:gd name="connsiteX536" fmla="*/ 63044 w 7777150"/>
              <a:gd name="connsiteY536" fmla="*/ 3550035 h 7718664"/>
              <a:gd name="connsiteX537" fmla="*/ 68999 w 7777150"/>
              <a:gd name="connsiteY537" fmla="*/ 3657228 h 7718664"/>
              <a:gd name="connsiteX538" fmla="*/ 54113 w 7777150"/>
              <a:gd name="connsiteY538" fmla="*/ 3800152 h 7718664"/>
              <a:gd name="connsiteX539" fmla="*/ 54112 w 7777150"/>
              <a:gd name="connsiteY539" fmla="*/ 3984763 h 7718664"/>
              <a:gd name="connsiteX540" fmla="*/ 71978 w 7777150"/>
              <a:gd name="connsiteY540" fmla="*/ 4163419 h 7718664"/>
              <a:gd name="connsiteX541" fmla="*/ 77933 w 7777150"/>
              <a:gd name="connsiteY541" fmla="*/ 4163419 h 7718664"/>
              <a:gd name="connsiteX542" fmla="*/ 116640 w 7777150"/>
              <a:gd name="connsiteY542" fmla="*/ 4333143 h 7718664"/>
              <a:gd name="connsiteX543" fmla="*/ 137485 w 7777150"/>
              <a:gd name="connsiteY543" fmla="*/ 4473088 h 7718664"/>
              <a:gd name="connsiteX544" fmla="*/ 182148 w 7777150"/>
              <a:gd name="connsiteY544" fmla="*/ 4616013 h 7718664"/>
              <a:gd name="connsiteX545" fmla="*/ 252494 w 7777150"/>
              <a:gd name="connsiteY545" fmla="*/ 4923357 h 7718664"/>
              <a:gd name="connsiteX546" fmla="*/ 258633 w 7777150"/>
              <a:gd name="connsiteY546" fmla="*/ 4982258 h 7718664"/>
              <a:gd name="connsiteX547" fmla="*/ 271478 w 7777150"/>
              <a:gd name="connsiteY547" fmla="*/ 4982258 h 7718664"/>
              <a:gd name="connsiteX548" fmla="*/ 336985 w 7777150"/>
              <a:gd name="connsiteY548" fmla="*/ 5140069 h 7718664"/>
              <a:gd name="connsiteX549" fmla="*/ 360806 w 7777150"/>
              <a:gd name="connsiteY549" fmla="*/ 5220465 h 7718664"/>
              <a:gd name="connsiteX550" fmla="*/ 316141 w 7777150"/>
              <a:gd name="connsiteY550" fmla="*/ 5151980 h 7718664"/>
              <a:gd name="connsiteX551" fmla="*/ 268499 w 7777150"/>
              <a:gd name="connsiteY551" fmla="*/ 5044786 h 7718664"/>
              <a:gd name="connsiteX552" fmla="*/ 265523 w 7777150"/>
              <a:gd name="connsiteY552" fmla="*/ 5074562 h 7718664"/>
              <a:gd name="connsiteX553" fmla="*/ 239617 w 7777150"/>
              <a:gd name="connsiteY553" fmla="*/ 4994260 h 7718664"/>
              <a:gd name="connsiteX554" fmla="*/ 220858 w 7777150"/>
              <a:gd name="connsiteY554" fmla="*/ 4997144 h 7718664"/>
              <a:gd name="connsiteX555" fmla="*/ 200013 w 7777150"/>
              <a:gd name="connsiteY555" fmla="*/ 4928662 h 7718664"/>
              <a:gd name="connsiteX556" fmla="*/ 128551 w 7777150"/>
              <a:gd name="connsiteY556" fmla="*/ 4764892 h 7718664"/>
              <a:gd name="connsiteX557" fmla="*/ 83889 w 7777150"/>
              <a:gd name="connsiteY557" fmla="*/ 4618992 h 7718664"/>
              <a:gd name="connsiteX558" fmla="*/ 80909 w 7777150"/>
              <a:gd name="connsiteY558" fmla="*/ 4496909 h 7718664"/>
              <a:gd name="connsiteX559" fmla="*/ 60068 w 7777150"/>
              <a:gd name="connsiteY559" fmla="*/ 4353985 h 7718664"/>
              <a:gd name="connsiteX560" fmla="*/ 45178 w 7777150"/>
              <a:gd name="connsiteY560" fmla="*/ 4211060 h 7718664"/>
              <a:gd name="connsiteX561" fmla="*/ 12426 w 7777150"/>
              <a:gd name="connsiteY561" fmla="*/ 4106846 h 7718664"/>
              <a:gd name="connsiteX562" fmla="*/ 33268 w 7777150"/>
              <a:gd name="connsiteY562" fmla="*/ 3553014 h 7718664"/>
              <a:gd name="connsiteX563" fmla="*/ 54112 w 7777150"/>
              <a:gd name="connsiteY563" fmla="*/ 3410089 h 7718664"/>
              <a:gd name="connsiteX564" fmla="*/ 36247 w 7777150"/>
              <a:gd name="connsiteY564" fmla="*/ 3332672 h 7718664"/>
              <a:gd name="connsiteX565" fmla="*/ 71978 w 7777150"/>
              <a:gd name="connsiteY565" fmla="*/ 3118285 h 7718664"/>
              <a:gd name="connsiteX566" fmla="*/ 80909 w 7777150"/>
              <a:gd name="connsiteY566" fmla="*/ 3067664 h 7718664"/>
              <a:gd name="connsiteX567" fmla="*/ 104730 w 7777150"/>
              <a:gd name="connsiteY567" fmla="*/ 2894964 h 7718664"/>
              <a:gd name="connsiteX568" fmla="*/ 167261 w 7777150"/>
              <a:gd name="connsiteY568" fmla="*/ 2769905 h 7718664"/>
              <a:gd name="connsiteX569" fmla="*/ 152372 w 7777150"/>
              <a:gd name="connsiteY569" fmla="*/ 2939630 h 7718664"/>
              <a:gd name="connsiteX570" fmla="*/ 167255 w 7777150"/>
              <a:gd name="connsiteY570" fmla="*/ 2910538 h 7718664"/>
              <a:gd name="connsiteX571" fmla="*/ 176192 w 7777150"/>
              <a:gd name="connsiteY571" fmla="*/ 2840995 h 7718664"/>
              <a:gd name="connsiteX572" fmla="*/ 179172 w 7777150"/>
              <a:gd name="connsiteY572" fmla="*/ 2763950 h 7718664"/>
              <a:gd name="connsiteX573" fmla="*/ 205968 w 7777150"/>
              <a:gd name="connsiteY573" fmla="*/ 2665688 h 7718664"/>
              <a:gd name="connsiteX574" fmla="*/ 247655 w 7777150"/>
              <a:gd name="connsiteY574" fmla="*/ 2516808 h 7718664"/>
              <a:gd name="connsiteX575" fmla="*/ 298275 w 7777150"/>
              <a:gd name="connsiteY575" fmla="*/ 2364953 h 7718664"/>
              <a:gd name="connsiteX576" fmla="*/ 302067 w 7777150"/>
              <a:gd name="connsiteY576" fmla="*/ 2360685 h 7718664"/>
              <a:gd name="connsiteX577" fmla="*/ 325075 w 7777150"/>
              <a:gd name="connsiteY577" fmla="*/ 2239894 h 7718664"/>
              <a:gd name="connsiteX578" fmla="*/ 357827 w 7777150"/>
              <a:gd name="connsiteY578" fmla="*/ 2153542 h 7718664"/>
              <a:gd name="connsiteX579" fmla="*/ 396537 w 7777150"/>
              <a:gd name="connsiteY579" fmla="*/ 2082080 h 7718664"/>
              <a:gd name="connsiteX580" fmla="*/ 473955 w 7777150"/>
              <a:gd name="connsiteY580" fmla="*/ 1933200 h 7718664"/>
              <a:gd name="connsiteX581" fmla="*/ 536483 w 7777150"/>
              <a:gd name="connsiteY581" fmla="*/ 1799210 h 7718664"/>
              <a:gd name="connsiteX582" fmla="*/ 625810 w 7777150"/>
              <a:gd name="connsiteY582" fmla="*/ 1626509 h 7718664"/>
              <a:gd name="connsiteX583" fmla="*/ 691317 w 7777150"/>
              <a:gd name="connsiteY583" fmla="*/ 1552068 h 7718664"/>
              <a:gd name="connsiteX584" fmla="*/ 744914 w 7777150"/>
              <a:gd name="connsiteY584" fmla="*/ 1447854 h 7718664"/>
              <a:gd name="connsiteX585" fmla="*/ 789580 w 7777150"/>
              <a:gd name="connsiteY585" fmla="*/ 1382347 h 7718664"/>
              <a:gd name="connsiteX586" fmla="*/ 837221 w 7777150"/>
              <a:gd name="connsiteY586" fmla="*/ 1358526 h 7718664"/>
              <a:gd name="connsiteX587" fmla="*/ 849132 w 7777150"/>
              <a:gd name="connsiteY587" fmla="*/ 1340660 h 7718664"/>
              <a:gd name="connsiteX588" fmla="*/ 896773 w 7777150"/>
              <a:gd name="connsiteY588" fmla="*/ 1245378 h 7718664"/>
              <a:gd name="connsiteX589" fmla="*/ 919989 w 7777150"/>
              <a:gd name="connsiteY589" fmla="*/ 1217322 h 7718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</a:cxnLst>
            <a:rect l="l" t="t" r="r" b="b"/>
            <a:pathLst>
              <a:path w="7777150" h="7718664">
                <a:moveTo>
                  <a:pt x="6564153" y="6753221"/>
                </a:moveTo>
                <a:lnTo>
                  <a:pt x="6563132" y="6753924"/>
                </a:lnTo>
                <a:lnTo>
                  <a:pt x="6563132" y="6754775"/>
                </a:lnTo>
                <a:lnTo>
                  <a:pt x="6567865" y="6755450"/>
                </a:lnTo>
                <a:lnTo>
                  <a:pt x="6569087" y="6753925"/>
                </a:lnTo>
                <a:close/>
                <a:moveTo>
                  <a:pt x="6628482" y="6708774"/>
                </a:moveTo>
                <a:lnTo>
                  <a:pt x="6610901" y="6720920"/>
                </a:lnTo>
                <a:lnTo>
                  <a:pt x="6607794" y="6724148"/>
                </a:lnTo>
                <a:lnTo>
                  <a:pt x="6619848" y="6716434"/>
                </a:lnTo>
                <a:close/>
                <a:moveTo>
                  <a:pt x="6839305" y="6558707"/>
                </a:moveTo>
                <a:lnTo>
                  <a:pt x="6839039" y="6558801"/>
                </a:lnTo>
                <a:lnTo>
                  <a:pt x="6837070" y="6572293"/>
                </a:lnTo>
                <a:cubicBezTo>
                  <a:pt x="6813249" y="6596113"/>
                  <a:pt x="6804315" y="6611000"/>
                  <a:pt x="6789429" y="6625890"/>
                </a:cubicBezTo>
                <a:cubicBezTo>
                  <a:pt x="6777518" y="6640776"/>
                  <a:pt x="6762628" y="6658642"/>
                  <a:pt x="6732852" y="6688418"/>
                </a:cubicBezTo>
                <a:lnTo>
                  <a:pt x="6736263" y="6687633"/>
                </a:lnTo>
                <a:lnTo>
                  <a:pt x="6789429" y="6628865"/>
                </a:lnTo>
                <a:cubicBezTo>
                  <a:pt x="6801339" y="6613980"/>
                  <a:pt x="6813249" y="6599089"/>
                  <a:pt x="6837070" y="6575269"/>
                </a:cubicBezTo>
                <a:cubicBezTo>
                  <a:pt x="6840793" y="6565594"/>
                  <a:pt x="6841353" y="6560383"/>
                  <a:pt x="6839305" y="6558707"/>
                </a:cubicBezTo>
                <a:close/>
                <a:moveTo>
                  <a:pt x="2782054" y="7594165"/>
                </a:moveTo>
                <a:cubicBezTo>
                  <a:pt x="2789033" y="7592490"/>
                  <a:pt x="2799082" y="7592862"/>
                  <a:pt x="2812852" y="7595094"/>
                </a:cubicBezTo>
                <a:cubicBezTo>
                  <a:pt x="2840396" y="7599561"/>
                  <a:pt x="2882826" y="7611472"/>
                  <a:pt x="2945354" y="7629337"/>
                </a:cubicBezTo>
                <a:cubicBezTo>
                  <a:pt x="2963219" y="7632313"/>
                  <a:pt x="2984064" y="7632313"/>
                  <a:pt x="3001930" y="7632313"/>
                </a:cubicBezTo>
                <a:lnTo>
                  <a:pt x="3143116" y="7701578"/>
                </a:lnTo>
                <a:lnTo>
                  <a:pt x="3082549" y="7717806"/>
                </a:lnTo>
                <a:lnTo>
                  <a:pt x="3037661" y="7703779"/>
                </a:lnTo>
                <a:cubicBezTo>
                  <a:pt x="3013840" y="7691865"/>
                  <a:pt x="2987040" y="7679958"/>
                  <a:pt x="2957265" y="7668047"/>
                </a:cubicBezTo>
                <a:cubicBezTo>
                  <a:pt x="2924512" y="7659113"/>
                  <a:pt x="2894737" y="7650182"/>
                  <a:pt x="2864960" y="7638271"/>
                </a:cubicBezTo>
                <a:cubicBezTo>
                  <a:pt x="2832206" y="7626361"/>
                  <a:pt x="2802430" y="7617427"/>
                  <a:pt x="2769678" y="7605516"/>
                </a:cubicBezTo>
                <a:cubicBezTo>
                  <a:pt x="2771167" y="7599561"/>
                  <a:pt x="2775076" y="7595839"/>
                  <a:pt x="2782054" y="7594165"/>
                </a:cubicBezTo>
                <a:close/>
                <a:moveTo>
                  <a:pt x="2608887" y="7429840"/>
                </a:moveTo>
                <a:cubicBezTo>
                  <a:pt x="2647598" y="7438771"/>
                  <a:pt x="2683329" y="7444726"/>
                  <a:pt x="2719060" y="7450682"/>
                </a:cubicBezTo>
                <a:cubicBezTo>
                  <a:pt x="2736926" y="7465571"/>
                  <a:pt x="2751812" y="7477482"/>
                  <a:pt x="2766702" y="7492368"/>
                </a:cubicBezTo>
                <a:cubicBezTo>
                  <a:pt x="2808388" y="7501302"/>
                  <a:pt x="2853050" y="7519168"/>
                  <a:pt x="2930467" y="7540009"/>
                </a:cubicBezTo>
                <a:cubicBezTo>
                  <a:pt x="3049571" y="7584675"/>
                  <a:pt x="3147833" y="7605516"/>
                  <a:pt x="3255027" y="7623382"/>
                </a:cubicBezTo>
                <a:cubicBezTo>
                  <a:pt x="3281824" y="7629337"/>
                  <a:pt x="3308623" y="7632316"/>
                  <a:pt x="3335420" y="7638271"/>
                </a:cubicBezTo>
                <a:lnTo>
                  <a:pt x="3362169" y="7642882"/>
                </a:lnTo>
                <a:lnTo>
                  <a:pt x="3252495" y="7672270"/>
                </a:lnTo>
                <a:lnTo>
                  <a:pt x="3231206" y="7668047"/>
                </a:lnTo>
                <a:cubicBezTo>
                  <a:pt x="3189520" y="7659113"/>
                  <a:pt x="3150809" y="7650181"/>
                  <a:pt x="3115079" y="7644226"/>
                </a:cubicBezTo>
                <a:cubicBezTo>
                  <a:pt x="3079347" y="7635292"/>
                  <a:pt x="3046595" y="7629337"/>
                  <a:pt x="3013840" y="7626361"/>
                </a:cubicBezTo>
                <a:cubicBezTo>
                  <a:pt x="2975133" y="7608496"/>
                  <a:pt x="2933447" y="7590630"/>
                  <a:pt x="2891760" y="7569785"/>
                </a:cubicBezTo>
                <a:cubicBezTo>
                  <a:pt x="2850074" y="7554898"/>
                  <a:pt x="2805409" y="7537033"/>
                  <a:pt x="2739902" y="7513213"/>
                </a:cubicBezTo>
                <a:cubicBezTo>
                  <a:pt x="2686305" y="7492368"/>
                  <a:pt x="2632708" y="7471526"/>
                  <a:pt x="2582091" y="7450681"/>
                </a:cubicBezTo>
                <a:cubicBezTo>
                  <a:pt x="2596977" y="7435795"/>
                  <a:pt x="2602932" y="7432816"/>
                  <a:pt x="2608887" y="7429840"/>
                </a:cubicBezTo>
                <a:close/>
                <a:moveTo>
                  <a:pt x="2305173" y="7420905"/>
                </a:moveTo>
                <a:cubicBezTo>
                  <a:pt x="2462984" y="7477478"/>
                  <a:pt x="2564222" y="7528099"/>
                  <a:pt x="2647595" y="7566806"/>
                </a:cubicBezTo>
                <a:cubicBezTo>
                  <a:pt x="2686305" y="7581695"/>
                  <a:pt x="2727991" y="7593606"/>
                  <a:pt x="2769678" y="7605516"/>
                </a:cubicBezTo>
                <a:cubicBezTo>
                  <a:pt x="2802430" y="7617427"/>
                  <a:pt x="2832205" y="7626358"/>
                  <a:pt x="2861982" y="7638268"/>
                </a:cubicBezTo>
                <a:cubicBezTo>
                  <a:pt x="2891757" y="7650179"/>
                  <a:pt x="2921533" y="7659113"/>
                  <a:pt x="2954288" y="7668044"/>
                </a:cubicBezTo>
                <a:cubicBezTo>
                  <a:pt x="2984064" y="7679954"/>
                  <a:pt x="3010861" y="7691865"/>
                  <a:pt x="3034682" y="7703775"/>
                </a:cubicBezTo>
                <a:cubicBezTo>
                  <a:pt x="3028726" y="7706755"/>
                  <a:pt x="3022772" y="7712710"/>
                  <a:pt x="3016816" y="7718664"/>
                </a:cubicBezTo>
                <a:cubicBezTo>
                  <a:pt x="3001930" y="7715685"/>
                  <a:pt x="2984064" y="7712709"/>
                  <a:pt x="2969175" y="7709731"/>
                </a:cubicBezTo>
                <a:cubicBezTo>
                  <a:pt x="2912602" y="7691865"/>
                  <a:pt x="2856026" y="7668044"/>
                  <a:pt x="2799453" y="7647203"/>
                </a:cubicBezTo>
                <a:lnTo>
                  <a:pt x="2716081" y="7614447"/>
                </a:lnTo>
                <a:cubicBezTo>
                  <a:pt x="2689281" y="7602537"/>
                  <a:pt x="2659505" y="7590627"/>
                  <a:pt x="2632708" y="7578716"/>
                </a:cubicBezTo>
                <a:cubicBezTo>
                  <a:pt x="2593998" y="7566806"/>
                  <a:pt x="2558267" y="7551920"/>
                  <a:pt x="2522536" y="7540009"/>
                </a:cubicBezTo>
                <a:cubicBezTo>
                  <a:pt x="2489784" y="7525120"/>
                  <a:pt x="2457029" y="7513209"/>
                  <a:pt x="2427252" y="7498323"/>
                </a:cubicBezTo>
                <a:cubicBezTo>
                  <a:pt x="2397477" y="7486413"/>
                  <a:pt x="2373656" y="7471523"/>
                  <a:pt x="2352815" y="7459612"/>
                </a:cubicBezTo>
                <a:cubicBezTo>
                  <a:pt x="2331970" y="7444726"/>
                  <a:pt x="2317084" y="7432816"/>
                  <a:pt x="2305173" y="7420905"/>
                </a:cubicBezTo>
                <a:close/>
                <a:moveTo>
                  <a:pt x="2397480" y="7349443"/>
                </a:moveTo>
                <a:cubicBezTo>
                  <a:pt x="2415345" y="7349443"/>
                  <a:pt x="2427256" y="7349443"/>
                  <a:pt x="2445122" y="7346467"/>
                </a:cubicBezTo>
                <a:cubicBezTo>
                  <a:pt x="2501694" y="7376243"/>
                  <a:pt x="2549336" y="7403040"/>
                  <a:pt x="2608887" y="7429840"/>
                </a:cubicBezTo>
                <a:cubicBezTo>
                  <a:pt x="2602932" y="7432816"/>
                  <a:pt x="2596977" y="7435795"/>
                  <a:pt x="2588046" y="7441750"/>
                </a:cubicBezTo>
                <a:cubicBezTo>
                  <a:pt x="2525515" y="7411974"/>
                  <a:pt x="2460008" y="7379219"/>
                  <a:pt x="2397480" y="7349443"/>
                </a:cubicBezTo>
                <a:close/>
                <a:moveTo>
                  <a:pt x="7605289" y="5949975"/>
                </a:moveTo>
                <a:lnTo>
                  <a:pt x="7603779" y="5950622"/>
                </a:lnTo>
                <a:lnTo>
                  <a:pt x="7571259" y="6028673"/>
                </a:lnTo>
                <a:close/>
                <a:moveTo>
                  <a:pt x="7768327" y="5740775"/>
                </a:moveTo>
                <a:lnTo>
                  <a:pt x="7777150" y="5773700"/>
                </a:lnTo>
                <a:lnTo>
                  <a:pt x="7775014" y="5777274"/>
                </a:lnTo>
                <a:cubicBezTo>
                  <a:pt x="7751193" y="5824915"/>
                  <a:pt x="7727372" y="5869581"/>
                  <a:pt x="7706527" y="5905312"/>
                </a:cubicBezTo>
                <a:cubicBezTo>
                  <a:pt x="7682706" y="5941043"/>
                  <a:pt x="7661865" y="5967840"/>
                  <a:pt x="7644000" y="5985706"/>
                </a:cubicBezTo>
                <a:lnTo>
                  <a:pt x="7685686" y="5902333"/>
                </a:lnTo>
                <a:cubicBezTo>
                  <a:pt x="7694617" y="5875536"/>
                  <a:pt x="7709507" y="5848737"/>
                  <a:pt x="7721417" y="5818960"/>
                </a:cubicBezTo>
                <a:cubicBezTo>
                  <a:pt x="7733327" y="5801095"/>
                  <a:pt x="7739283" y="5789184"/>
                  <a:pt x="7748213" y="5774298"/>
                </a:cubicBezTo>
                <a:close/>
                <a:moveTo>
                  <a:pt x="2195719" y="7067587"/>
                </a:moveTo>
                <a:lnTo>
                  <a:pt x="2195748" y="7068434"/>
                </a:lnTo>
                <a:lnTo>
                  <a:pt x="2205804" y="7080606"/>
                </a:lnTo>
                <a:lnTo>
                  <a:pt x="2206911" y="7075504"/>
                </a:lnTo>
                <a:close/>
                <a:moveTo>
                  <a:pt x="1840668" y="7143991"/>
                </a:moveTo>
                <a:cubicBezTo>
                  <a:pt x="1938928" y="7185677"/>
                  <a:pt x="1989548" y="7224384"/>
                  <a:pt x="2043145" y="7257140"/>
                </a:cubicBezTo>
                <a:cubicBezTo>
                  <a:pt x="2055055" y="7272026"/>
                  <a:pt x="2093763" y="7301802"/>
                  <a:pt x="2084831" y="7304781"/>
                </a:cubicBezTo>
                <a:cubicBezTo>
                  <a:pt x="2049100" y="7286915"/>
                  <a:pt x="2016345" y="7272026"/>
                  <a:pt x="1989548" y="7254160"/>
                </a:cubicBezTo>
                <a:cubicBezTo>
                  <a:pt x="1962748" y="7239274"/>
                  <a:pt x="1938927" y="7224384"/>
                  <a:pt x="1918086" y="7209498"/>
                </a:cubicBezTo>
                <a:cubicBezTo>
                  <a:pt x="1879376" y="7182698"/>
                  <a:pt x="1855555" y="7161857"/>
                  <a:pt x="1840668" y="7143991"/>
                </a:cubicBezTo>
                <a:close/>
                <a:moveTo>
                  <a:pt x="7574028" y="5576942"/>
                </a:moveTo>
                <a:lnTo>
                  <a:pt x="7562090" y="5594186"/>
                </a:lnTo>
                <a:lnTo>
                  <a:pt x="7533457" y="5631001"/>
                </a:lnTo>
                <a:lnTo>
                  <a:pt x="7503173" y="5679289"/>
                </a:lnTo>
                <a:lnTo>
                  <a:pt x="7495119" y="5690923"/>
                </a:lnTo>
                <a:cubicBezTo>
                  <a:pt x="7480230" y="5714743"/>
                  <a:pt x="7468320" y="5738564"/>
                  <a:pt x="7456410" y="5762384"/>
                </a:cubicBezTo>
                <a:cubicBezTo>
                  <a:pt x="7441523" y="5786206"/>
                  <a:pt x="7429612" y="5807050"/>
                  <a:pt x="7417702" y="5827891"/>
                </a:cubicBezTo>
                <a:cubicBezTo>
                  <a:pt x="7387926" y="5869578"/>
                  <a:pt x="7358151" y="5911264"/>
                  <a:pt x="7325396" y="5949974"/>
                </a:cubicBezTo>
                <a:lnTo>
                  <a:pt x="7292334" y="6001613"/>
                </a:lnTo>
                <a:lnTo>
                  <a:pt x="7279949" y="6020421"/>
                </a:lnTo>
                <a:lnTo>
                  <a:pt x="7245002" y="6072054"/>
                </a:lnTo>
                <a:cubicBezTo>
                  <a:pt x="7221181" y="6104810"/>
                  <a:pt x="7197361" y="6137561"/>
                  <a:pt x="7173540" y="6170317"/>
                </a:cubicBezTo>
                <a:lnTo>
                  <a:pt x="7167581" y="6173958"/>
                </a:lnTo>
                <a:lnTo>
                  <a:pt x="7162704" y="6181183"/>
                </a:lnTo>
                <a:lnTo>
                  <a:pt x="7170561" y="6176272"/>
                </a:lnTo>
                <a:cubicBezTo>
                  <a:pt x="7194381" y="6143519"/>
                  <a:pt x="7218202" y="6110765"/>
                  <a:pt x="7242022" y="6078013"/>
                </a:cubicBezTo>
                <a:lnTo>
                  <a:pt x="7279949" y="6020421"/>
                </a:lnTo>
                <a:lnTo>
                  <a:pt x="7286316" y="6011014"/>
                </a:lnTo>
                <a:lnTo>
                  <a:pt x="7292334" y="6001613"/>
                </a:lnTo>
                <a:lnTo>
                  <a:pt x="7322420" y="5955930"/>
                </a:lnTo>
                <a:cubicBezTo>
                  <a:pt x="7355171" y="5917222"/>
                  <a:pt x="7384947" y="5875536"/>
                  <a:pt x="7414723" y="5833850"/>
                </a:cubicBezTo>
                <a:cubicBezTo>
                  <a:pt x="7426634" y="5813005"/>
                  <a:pt x="7441523" y="5792164"/>
                  <a:pt x="7453434" y="5768343"/>
                </a:cubicBezTo>
                <a:cubicBezTo>
                  <a:pt x="7465343" y="5744522"/>
                  <a:pt x="7480230" y="5720701"/>
                  <a:pt x="7492141" y="5696881"/>
                </a:cubicBezTo>
                <a:lnTo>
                  <a:pt x="7503173" y="5679289"/>
                </a:lnTo>
                <a:lnTo>
                  <a:pt x="7562090" y="5594186"/>
                </a:lnTo>
                <a:lnTo>
                  <a:pt x="7572537" y="5580753"/>
                </a:lnTo>
                <a:close/>
                <a:moveTo>
                  <a:pt x="7695610" y="5469390"/>
                </a:moveTo>
                <a:lnTo>
                  <a:pt x="7767960" y="5739403"/>
                </a:lnTo>
                <a:lnTo>
                  <a:pt x="7745237" y="5777274"/>
                </a:lnTo>
                <a:cubicBezTo>
                  <a:pt x="7736303" y="5789184"/>
                  <a:pt x="7730348" y="5804071"/>
                  <a:pt x="7718437" y="5821936"/>
                </a:cubicBezTo>
                <a:cubicBezTo>
                  <a:pt x="7706527" y="5851713"/>
                  <a:pt x="7694617" y="5878512"/>
                  <a:pt x="7679730" y="5908288"/>
                </a:cubicBezTo>
                <a:lnTo>
                  <a:pt x="7638044" y="5991660"/>
                </a:lnTo>
                <a:cubicBezTo>
                  <a:pt x="7617199" y="6021437"/>
                  <a:pt x="7596358" y="6054189"/>
                  <a:pt x="7572537" y="6080989"/>
                </a:cubicBezTo>
                <a:cubicBezTo>
                  <a:pt x="7551693" y="6107786"/>
                  <a:pt x="7527872" y="6137561"/>
                  <a:pt x="7507030" y="6164361"/>
                </a:cubicBezTo>
                <a:lnTo>
                  <a:pt x="7509759" y="6158741"/>
                </a:lnTo>
                <a:lnTo>
                  <a:pt x="7435565" y="6259644"/>
                </a:lnTo>
                <a:cubicBezTo>
                  <a:pt x="7417699" y="6241778"/>
                  <a:pt x="7319440" y="6381727"/>
                  <a:pt x="7274774" y="6435324"/>
                </a:cubicBezTo>
                <a:lnTo>
                  <a:pt x="7243120" y="6484028"/>
                </a:lnTo>
                <a:lnTo>
                  <a:pt x="7274775" y="6438299"/>
                </a:lnTo>
                <a:cubicBezTo>
                  <a:pt x="7319440" y="6387679"/>
                  <a:pt x="7417699" y="6247734"/>
                  <a:pt x="7435564" y="6262620"/>
                </a:cubicBezTo>
                <a:cubicBezTo>
                  <a:pt x="7426633" y="6325151"/>
                  <a:pt x="7340281" y="6405544"/>
                  <a:pt x="7313485" y="6447231"/>
                </a:cubicBezTo>
                <a:cubicBezTo>
                  <a:pt x="7289664" y="6475519"/>
                  <a:pt x="7269566" y="6496363"/>
                  <a:pt x="7250582" y="6513113"/>
                </a:cubicBezTo>
                <a:lnTo>
                  <a:pt x="7200087" y="6550232"/>
                </a:lnTo>
                <a:lnTo>
                  <a:pt x="7197357" y="6554428"/>
                </a:lnTo>
                <a:lnTo>
                  <a:pt x="7165787" y="6578714"/>
                </a:lnTo>
                <a:lnTo>
                  <a:pt x="7164606" y="6587180"/>
                </a:lnTo>
                <a:lnTo>
                  <a:pt x="7118751" y="6636309"/>
                </a:lnTo>
                <a:lnTo>
                  <a:pt x="6989132" y="6671040"/>
                </a:lnTo>
                <a:lnTo>
                  <a:pt x="7013864" y="6649337"/>
                </a:lnTo>
                <a:cubicBezTo>
                  <a:pt x="7031357" y="6633332"/>
                  <a:pt x="7048478" y="6616955"/>
                  <a:pt x="7066343" y="6599090"/>
                </a:cubicBezTo>
                <a:cubicBezTo>
                  <a:pt x="7081233" y="6572293"/>
                  <a:pt x="7099098" y="6548472"/>
                  <a:pt x="7111009" y="6524651"/>
                </a:cubicBezTo>
                <a:lnTo>
                  <a:pt x="7175165" y="6465841"/>
                </a:lnTo>
                <a:lnTo>
                  <a:pt x="7175681" y="6462146"/>
                </a:lnTo>
                <a:lnTo>
                  <a:pt x="7113987" y="6518697"/>
                </a:lnTo>
                <a:cubicBezTo>
                  <a:pt x="7102077" y="6542517"/>
                  <a:pt x="7084212" y="6566338"/>
                  <a:pt x="7069322" y="6593135"/>
                </a:cubicBezTo>
                <a:cubicBezTo>
                  <a:pt x="7051456" y="6611000"/>
                  <a:pt x="7034336" y="6627377"/>
                  <a:pt x="7016843" y="6643382"/>
                </a:cubicBezTo>
                <a:lnTo>
                  <a:pt x="6983652" y="6672509"/>
                </a:lnTo>
                <a:lnTo>
                  <a:pt x="6761122" y="6732136"/>
                </a:lnTo>
                <a:lnTo>
                  <a:pt x="6831115" y="6682462"/>
                </a:lnTo>
                <a:cubicBezTo>
                  <a:pt x="6854936" y="6658642"/>
                  <a:pt x="6881735" y="6631845"/>
                  <a:pt x="6917467" y="6593134"/>
                </a:cubicBezTo>
                <a:cubicBezTo>
                  <a:pt x="6917467" y="6590158"/>
                  <a:pt x="6917467" y="6587179"/>
                  <a:pt x="6914488" y="6581224"/>
                </a:cubicBezTo>
                <a:cubicBezTo>
                  <a:pt x="6944264" y="6551448"/>
                  <a:pt x="6971063" y="6521672"/>
                  <a:pt x="6997860" y="6488921"/>
                </a:cubicBezTo>
                <a:cubicBezTo>
                  <a:pt x="7012749" y="6477010"/>
                  <a:pt x="7030615" y="6462121"/>
                  <a:pt x="7048480" y="6447234"/>
                </a:cubicBezTo>
                <a:cubicBezTo>
                  <a:pt x="7057412" y="6435324"/>
                  <a:pt x="7069322" y="6420434"/>
                  <a:pt x="7081233" y="6405548"/>
                </a:cubicBezTo>
                <a:cubicBezTo>
                  <a:pt x="7090167" y="6390658"/>
                  <a:pt x="7102078" y="6375772"/>
                  <a:pt x="7111008" y="6363862"/>
                </a:cubicBezTo>
                <a:cubicBezTo>
                  <a:pt x="7140784" y="6331107"/>
                  <a:pt x="7167585" y="6295375"/>
                  <a:pt x="7197360" y="6262624"/>
                </a:cubicBezTo>
                <a:cubicBezTo>
                  <a:pt x="7224157" y="6229868"/>
                  <a:pt x="7250957" y="6194137"/>
                  <a:pt x="7277754" y="6158406"/>
                </a:cubicBezTo>
                <a:cubicBezTo>
                  <a:pt x="7310509" y="6101833"/>
                  <a:pt x="7355171" y="6036326"/>
                  <a:pt x="7399836" y="5973795"/>
                </a:cubicBezTo>
                <a:cubicBezTo>
                  <a:pt x="7444499" y="5908288"/>
                  <a:pt x="7486186" y="5842781"/>
                  <a:pt x="7510006" y="5786208"/>
                </a:cubicBezTo>
                <a:cubicBezTo>
                  <a:pt x="7539782" y="5735588"/>
                  <a:pt x="7575513" y="5699857"/>
                  <a:pt x="7596358" y="5646260"/>
                </a:cubicBezTo>
                <a:cubicBezTo>
                  <a:pt x="7623155" y="5601597"/>
                  <a:pt x="7649954" y="5548001"/>
                  <a:pt x="7676751" y="5503336"/>
                </a:cubicBezTo>
                <a:close/>
                <a:moveTo>
                  <a:pt x="7636506" y="5248812"/>
                </a:moveTo>
                <a:lnTo>
                  <a:pt x="7659314" y="5333933"/>
                </a:lnTo>
                <a:lnTo>
                  <a:pt x="7617200" y="5408052"/>
                </a:lnTo>
                <a:lnTo>
                  <a:pt x="7615871" y="5411110"/>
                </a:lnTo>
                <a:lnTo>
                  <a:pt x="7659444" y="5334418"/>
                </a:lnTo>
                <a:lnTo>
                  <a:pt x="7691259" y="5453153"/>
                </a:lnTo>
                <a:lnTo>
                  <a:pt x="7688661" y="5458673"/>
                </a:lnTo>
                <a:cubicBezTo>
                  <a:pt x="7679730" y="5476538"/>
                  <a:pt x="7670796" y="5494405"/>
                  <a:pt x="7658886" y="5512270"/>
                </a:cubicBezTo>
                <a:cubicBezTo>
                  <a:pt x="7632089" y="5559912"/>
                  <a:pt x="7605289" y="5610529"/>
                  <a:pt x="7578492" y="5655195"/>
                </a:cubicBezTo>
                <a:cubicBezTo>
                  <a:pt x="7557648" y="5708791"/>
                  <a:pt x="7521917" y="5744522"/>
                  <a:pt x="7492140" y="5795139"/>
                </a:cubicBezTo>
                <a:cubicBezTo>
                  <a:pt x="7468320" y="5851715"/>
                  <a:pt x="7426634" y="5920198"/>
                  <a:pt x="7381971" y="5982730"/>
                </a:cubicBezTo>
                <a:cubicBezTo>
                  <a:pt x="7337306" y="6045258"/>
                  <a:pt x="7292643" y="6110765"/>
                  <a:pt x="7259888" y="6167341"/>
                </a:cubicBezTo>
                <a:cubicBezTo>
                  <a:pt x="7233092" y="6203071"/>
                  <a:pt x="7206291" y="6238802"/>
                  <a:pt x="7179495" y="6271554"/>
                </a:cubicBezTo>
                <a:cubicBezTo>
                  <a:pt x="7149719" y="6304309"/>
                  <a:pt x="7122919" y="6337061"/>
                  <a:pt x="7093143" y="6372792"/>
                </a:cubicBezTo>
                <a:cubicBezTo>
                  <a:pt x="7084212" y="6387682"/>
                  <a:pt x="7072301" y="6399592"/>
                  <a:pt x="7063367" y="6414479"/>
                </a:cubicBezTo>
                <a:cubicBezTo>
                  <a:pt x="7051457" y="6429368"/>
                  <a:pt x="7042525" y="6441279"/>
                  <a:pt x="7030615" y="6456165"/>
                </a:cubicBezTo>
                <a:cubicBezTo>
                  <a:pt x="7012749" y="6471055"/>
                  <a:pt x="6994884" y="6485941"/>
                  <a:pt x="6979994" y="6497851"/>
                </a:cubicBezTo>
                <a:lnTo>
                  <a:pt x="6897207" y="6589515"/>
                </a:lnTo>
                <a:lnTo>
                  <a:pt x="6899598" y="6599089"/>
                </a:lnTo>
                <a:cubicBezTo>
                  <a:pt x="6863867" y="6637800"/>
                  <a:pt x="6840046" y="6664597"/>
                  <a:pt x="6813249" y="6688418"/>
                </a:cubicBezTo>
                <a:lnTo>
                  <a:pt x="6745897" y="6736215"/>
                </a:lnTo>
                <a:lnTo>
                  <a:pt x="6404257" y="6827757"/>
                </a:lnTo>
                <a:lnTo>
                  <a:pt x="6411273" y="6822407"/>
                </a:lnTo>
                <a:cubicBezTo>
                  <a:pt x="6432117" y="6807522"/>
                  <a:pt x="6452959" y="6792632"/>
                  <a:pt x="6467849" y="6786676"/>
                </a:cubicBezTo>
                <a:cubicBezTo>
                  <a:pt x="6515490" y="6750945"/>
                  <a:pt x="6566107" y="6715215"/>
                  <a:pt x="6613749" y="6676507"/>
                </a:cubicBezTo>
                <a:cubicBezTo>
                  <a:pt x="6631615" y="6634821"/>
                  <a:pt x="6688191" y="6599089"/>
                  <a:pt x="6717966" y="6578245"/>
                </a:cubicBezTo>
                <a:cubicBezTo>
                  <a:pt x="6756673" y="6545493"/>
                  <a:pt x="6795384" y="6512738"/>
                  <a:pt x="6834091" y="6479986"/>
                </a:cubicBezTo>
                <a:cubicBezTo>
                  <a:pt x="6959150" y="6354927"/>
                  <a:pt x="7099098" y="6203068"/>
                  <a:pt x="7185447" y="6083964"/>
                </a:cubicBezTo>
                <a:lnTo>
                  <a:pt x="7233801" y="6001764"/>
                </a:lnTo>
                <a:lnTo>
                  <a:pt x="7236067" y="5994637"/>
                </a:lnTo>
                <a:cubicBezTo>
                  <a:pt x="7259888" y="5958905"/>
                  <a:pt x="7289664" y="5917219"/>
                  <a:pt x="7313485" y="5875533"/>
                </a:cubicBezTo>
                <a:cubicBezTo>
                  <a:pt x="7322420" y="5863622"/>
                  <a:pt x="7328374" y="5851713"/>
                  <a:pt x="7337306" y="5839802"/>
                </a:cubicBezTo>
                <a:lnTo>
                  <a:pt x="7368979" y="5795871"/>
                </a:lnTo>
                <a:lnTo>
                  <a:pt x="7378992" y="5777274"/>
                </a:lnTo>
                <a:cubicBezTo>
                  <a:pt x="7405789" y="5738564"/>
                  <a:pt x="7426634" y="5699856"/>
                  <a:pt x="7441520" y="5670081"/>
                </a:cubicBezTo>
                <a:cubicBezTo>
                  <a:pt x="7489162" y="5586708"/>
                  <a:pt x="7524893" y="5503335"/>
                  <a:pt x="7563603" y="5416984"/>
                </a:cubicBezTo>
                <a:cubicBezTo>
                  <a:pt x="7581468" y="5373809"/>
                  <a:pt x="7600078" y="5330634"/>
                  <a:pt x="7619804" y="5285970"/>
                </a:cubicBezTo>
                <a:close/>
                <a:moveTo>
                  <a:pt x="1438185" y="6830951"/>
                </a:moveTo>
                <a:lnTo>
                  <a:pt x="1449489" y="6840648"/>
                </a:lnTo>
                <a:lnTo>
                  <a:pt x="1453350" y="6842615"/>
                </a:lnTo>
                <a:close/>
                <a:moveTo>
                  <a:pt x="1486096" y="6491655"/>
                </a:moveTo>
                <a:lnTo>
                  <a:pt x="1491992" y="6498836"/>
                </a:lnTo>
                <a:lnTo>
                  <a:pt x="1492288" y="6497852"/>
                </a:lnTo>
                <a:close/>
                <a:moveTo>
                  <a:pt x="1195061" y="6558794"/>
                </a:moveTo>
                <a:lnTo>
                  <a:pt x="1307518" y="6691203"/>
                </a:lnTo>
                <a:lnTo>
                  <a:pt x="1218350" y="6584200"/>
                </a:lnTo>
                <a:close/>
                <a:moveTo>
                  <a:pt x="1045653" y="6423410"/>
                </a:moveTo>
                <a:cubicBezTo>
                  <a:pt x="1054584" y="6414479"/>
                  <a:pt x="1084360" y="6429366"/>
                  <a:pt x="1123070" y="6474031"/>
                </a:cubicBezTo>
                <a:lnTo>
                  <a:pt x="1126871" y="6478507"/>
                </a:lnTo>
                <a:lnTo>
                  <a:pt x="1162149" y="6486313"/>
                </a:lnTo>
                <a:cubicBezTo>
                  <a:pt x="1180387" y="6498596"/>
                  <a:pt x="1204951" y="6521673"/>
                  <a:pt x="1242171" y="6560379"/>
                </a:cubicBezTo>
                <a:cubicBezTo>
                  <a:pt x="1280881" y="6593135"/>
                  <a:pt x="1322567" y="6622910"/>
                  <a:pt x="1352343" y="6649708"/>
                </a:cubicBezTo>
                <a:cubicBezTo>
                  <a:pt x="1382119" y="6676507"/>
                  <a:pt x="1399984" y="6700328"/>
                  <a:pt x="1399985" y="6715214"/>
                </a:cubicBezTo>
                <a:cubicBezTo>
                  <a:pt x="1408916" y="6727124"/>
                  <a:pt x="1414871" y="6736059"/>
                  <a:pt x="1426782" y="6747970"/>
                </a:cubicBezTo>
                <a:cubicBezTo>
                  <a:pt x="1465492" y="6780722"/>
                  <a:pt x="1498243" y="6810497"/>
                  <a:pt x="1539930" y="6843252"/>
                </a:cubicBezTo>
                <a:lnTo>
                  <a:pt x="1539890" y="6843288"/>
                </a:lnTo>
                <a:lnTo>
                  <a:pt x="1507178" y="6870049"/>
                </a:lnTo>
                <a:lnTo>
                  <a:pt x="1401804" y="6752965"/>
                </a:lnTo>
                <a:lnTo>
                  <a:pt x="1397009" y="6753924"/>
                </a:lnTo>
                <a:lnTo>
                  <a:pt x="1496727" y="6864723"/>
                </a:lnTo>
                <a:lnTo>
                  <a:pt x="1507178" y="6870049"/>
                </a:lnTo>
                <a:cubicBezTo>
                  <a:pt x="1511644" y="6865584"/>
                  <a:pt x="1517599" y="6861862"/>
                  <a:pt x="1523554" y="6857768"/>
                </a:cubicBezTo>
                <a:lnTo>
                  <a:pt x="1539890" y="6843288"/>
                </a:lnTo>
                <a:lnTo>
                  <a:pt x="1539933" y="6843252"/>
                </a:lnTo>
                <a:cubicBezTo>
                  <a:pt x="1629261" y="6920670"/>
                  <a:pt x="1724544" y="6998087"/>
                  <a:pt x="1822803" y="7066570"/>
                </a:cubicBezTo>
                <a:cubicBezTo>
                  <a:pt x="1804937" y="7072526"/>
                  <a:pt x="1790051" y="7078481"/>
                  <a:pt x="1766230" y="7084436"/>
                </a:cubicBezTo>
                <a:cubicBezTo>
                  <a:pt x="1775161" y="7090391"/>
                  <a:pt x="1778141" y="7093370"/>
                  <a:pt x="1787072" y="7099325"/>
                </a:cubicBezTo>
                <a:cubicBezTo>
                  <a:pt x="1757296" y="7099325"/>
                  <a:pt x="1733475" y="7102301"/>
                  <a:pt x="1703699" y="7102302"/>
                </a:cubicBezTo>
                <a:cubicBezTo>
                  <a:pt x="1685834" y="7090391"/>
                  <a:pt x="1667968" y="7078480"/>
                  <a:pt x="1650102" y="7066570"/>
                </a:cubicBezTo>
                <a:cubicBezTo>
                  <a:pt x="1632237" y="7054660"/>
                  <a:pt x="1617350" y="7039774"/>
                  <a:pt x="1599485" y="7027863"/>
                </a:cubicBezTo>
                <a:cubicBezTo>
                  <a:pt x="1557799" y="6992132"/>
                  <a:pt x="1513133" y="6959377"/>
                  <a:pt x="1474426" y="6923646"/>
                </a:cubicBezTo>
                <a:cubicBezTo>
                  <a:pt x="1435716" y="6887914"/>
                  <a:pt x="1397009" y="6852183"/>
                  <a:pt x="1358298" y="6819431"/>
                </a:cubicBezTo>
                <a:cubicBezTo>
                  <a:pt x="1319591" y="6783700"/>
                  <a:pt x="1286836" y="6747970"/>
                  <a:pt x="1251105" y="6715214"/>
                </a:cubicBezTo>
                <a:cubicBezTo>
                  <a:pt x="1233240" y="6697349"/>
                  <a:pt x="1215374" y="6679483"/>
                  <a:pt x="1200487" y="6664597"/>
                </a:cubicBezTo>
                <a:cubicBezTo>
                  <a:pt x="1185598" y="6646731"/>
                  <a:pt x="1167732" y="6628866"/>
                  <a:pt x="1152846" y="6611000"/>
                </a:cubicBezTo>
                <a:cubicBezTo>
                  <a:pt x="1155822" y="6605045"/>
                  <a:pt x="1185598" y="6622911"/>
                  <a:pt x="1170712" y="6587180"/>
                </a:cubicBezTo>
                <a:cubicBezTo>
                  <a:pt x="1191553" y="6605045"/>
                  <a:pt x="1212398" y="6622910"/>
                  <a:pt x="1230264" y="6640776"/>
                </a:cubicBezTo>
                <a:cubicBezTo>
                  <a:pt x="1254084" y="6658642"/>
                  <a:pt x="1274926" y="6676507"/>
                  <a:pt x="1295770" y="6691393"/>
                </a:cubicBezTo>
                <a:cubicBezTo>
                  <a:pt x="1322567" y="6721170"/>
                  <a:pt x="1349367" y="6747969"/>
                  <a:pt x="1376164" y="6777746"/>
                </a:cubicBezTo>
                <a:lnTo>
                  <a:pt x="1382998" y="6783606"/>
                </a:lnTo>
                <a:lnTo>
                  <a:pt x="1295770" y="6691393"/>
                </a:lnTo>
                <a:cubicBezTo>
                  <a:pt x="1274926" y="6673528"/>
                  <a:pt x="1254084" y="6658642"/>
                  <a:pt x="1233240" y="6640776"/>
                </a:cubicBezTo>
                <a:cubicBezTo>
                  <a:pt x="1212398" y="6622910"/>
                  <a:pt x="1194532" y="6605045"/>
                  <a:pt x="1173688" y="6587179"/>
                </a:cubicBezTo>
                <a:cubicBezTo>
                  <a:pt x="1152846" y="6560379"/>
                  <a:pt x="1129025" y="6533583"/>
                  <a:pt x="1108180" y="6506783"/>
                </a:cubicBezTo>
                <a:cubicBezTo>
                  <a:pt x="1087339" y="6479986"/>
                  <a:pt x="1066494" y="6450210"/>
                  <a:pt x="1045653" y="6423410"/>
                </a:cubicBezTo>
                <a:close/>
                <a:moveTo>
                  <a:pt x="419367" y="2532692"/>
                </a:moveTo>
                <a:lnTo>
                  <a:pt x="420849" y="2533433"/>
                </a:lnTo>
                <a:lnTo>
                  <a:pt x="420989" y="2533017"/>
                </a:lnTo>
                <a:close/>
                <a:moveTo>
                  <a:pt x="599014" y="2105903"/>
                </a:moveTo>
                <a:cubicBezTo>
                  <a:pt x="551372" y="2183321"/>
                  <a:pt x="542438" y="2207142"/>
                  <a:pt x="533506" y="2227983"/>
                </a:cubicBezTo>
                <a:lnTo>
                  <a:pt x="509686" y="2251804"/>
                </a:lnTo>
                <a:lnTo>
                  <a:pt x="506708" y="2254409"/>
                </a:lnTo>
                <a:lnTo>
                  <a:pt x="506574" y="2254516"/>
                </a:lnTo>
                <a:lnTo>
                  <a:pt x="479910" y="2272649"/>
                </a:lnTo>
                <a:lnTo>
                  <a:pt x="479782" y="2275500"/>
                </a:lnTo>
                <a:lnTo>
                  <a:pt x="474599" y="2389489"/>
                </a:lnTo>
                <a:lnTo>
                  <a:pt x="474749" y="2389217"/>
                </a:lnTo>
                <a:lnTo>
                  <a:pt x="479910" y="2275624"/>
                </a:lnTo>
                <a:lnTo>
                  <a:pt x="506574" y="2254516"/>
                </a:lnTo>
                <a:lnTo>
                  <a:pt x="507824" y="2253665"/>
                </a:lnTo>
                <a:lnTo>
                  <a:pt x="509686" y="2251804"/>
                </a:lnTo>
                <a:lnTo>
                  <a:pt x="533507" y="2230959"/>
                </a:lnTo>
                <a:cubicBezTo>
                  <a:pt x="542438" y="2210118"/>
                  <a:pt x="554348" y="2186297"/>
                  <a:pt x="599014" y="2108879"/>
                </a:cubicBezTo>
                <a:lnTo>
                  <a:pt x="601246" y="2110368"/>
                </a:lnTo>
                <a:lnTo>
                  <a:pt x="602362" y="2108135"/>
                </a:lnTo>
                <a:close/>
                <a:moveTo>
                  <a:pt x="634742" y="1846851"/>
                </a:moveTo>
                <a:cubicBezTo>
                  <a:pt x="622831" y="1855786"/>
                  <a:pt x="607945" y="1864717"/>
                  <a:pt x="593055" y="1876627"/>
                </a:cubicBezTo>
                <a:cubicBezTo>
                  <a:pt x="572214" y="1915338"/>
                  <a:pt x="557324" y="1948089"/>
                  <a:pt x="530528" y="2007641"/>
                </a:cubicBezTo>
                <a:lnTo>
                  <a:pt x="544832" y="2019086"/>
                </a:lnTo>
                <a:lnTo>
                  <a:pt x="545298" y="2017076"/>
                </a:lnTo>
                <a:lnTo>
                  <a:pt x="533507" y="2007641"/>
                </a:lnTo>
                <a:cubicBezTo>
                  <a:pt x="560303" y="1948089"/>
                  <a:pt x="575193" y="1915334"/>
                  <a:pt x="596034" y="1876627"/>
                </a:cubicBezTo>
                <a:lnTo>
                  <a:pt x="632947" y="1850262"/>
                </a:lnTo>
                <a:close/>
                <a:moveTo>
                  <a:pt x="864018" y="1677130"/>
                </a:moveTo>
                <a:lnTo>
                  <a:pt x="860257" y="1680141"/>
                </a:lnTo>
                <a:lnTo>
                  <a:pt x="844293" y="1741521"/>
                </a:lnTo>
                <a:cubicBezTo>
                  <a:pt x="840197" y="1755291"/>
                  <a:pt x="837221" y="1763482"/>
                  <a:pt x="834242" y="1772413"/>
                </a:cubicBezTo>
                <a:cubicBezTo>
                  <a:pt x="721094" y="1924269"/>
                  <a:pt x="655586" y="2126745"/>
                  <a:pt x="560303" y="2272649"/>
                </a:cubicBezTo>
                <a:cubicBezTo>
                  <a:pt x="548393" y="2311356"/>
                  <a:pt x="536482" y="2353042"/>
                  <a:pt x="521593" y="2394728"/>
                </a:cubicBezTo>
                <a:cubicBezTo>
                  <a:pt x="506707" y="2436415"/>
                  <a:pt x="497773" y="2478101"/>
                  <a:pt x="485862" y="2519787"/>
                </a:cubicBezTo>
                <a:cubicBezTo>
                  <a:pt x="456086" y="2609115"/>
                  <a:pt x="411424" y="2704398"/>
                  <a:pt x="408444" y="2781816"/>
                </a:cubicBezTo>
                <a:cubicBezTo>
                  <a:pt x="390579" y="2841367"/>
                  <a:pt x="372714" y="2900919"/>
                  <a:pt x="357827" y="2960471"/>
                </a:cubicBezTo>
                <a:cubicBezTo>
                  <a:pt x="348893" y="3005137"/>
                  <a:pt x="342937" y="3049799"/>
                  <a:pt x="334006" y="3094464"/>
                </a:cubicBezTo>
                <a:lnTo>
                  <a:pt x="322096" y="3162947"/>
                </a:lnTo>
                <a:cubicBezTo>
                  <a:pt x="319117" y="3186768"/>
                  <a:pt x="316141" y="3207613"/>
                  <a:pt x="313161" y="3231434"/>
                </a:cubicBezTo>
                <a:cubicBezTo>
                  <a:pt x="304230" y="3293962"/>
                  <a:pt x="292320" y="3353513"/>
                  <a:pt x="286365" y="3416044"/>
                </a:cubicBezTo>
                <a:cubicBezTo>
                  <a:pt x="283386" y="3454752"/>
                  <a:pt x="280409" y="3487507"/>
                  <a:pt x="277431" y="3529193"/>
                </a:cubicBezTo>
                <a:cubicBezTo>
                  <a:pt x="280410" y="3558969"/>
                  <a:pt x="286365" y="3588745"/>
                  <a:pt x="292320" y="3648297"/>
                </a:cubicBezTo>
                <a:lnTo>
                  <a:pt x="299297" y="3583399"/>
                </a:lnTo>
                <a:lnTo>
                  <a:pt x="298275" y="3561945"/>
                </a:lnTo>
                <a:cubicBezTo>
                  <a:pt x="301251" y="3520259"/>
                  <a:pt x="307207" y="3475593"/>
                  <a:pt x="310185" y="3436886"/>
                </a:cubicBezTo>
                <a:cubicBezTo>
                  <a:pt x="316141" y="3374355"/>
                  <a:pt x="328051" y="3314803"/>
                  <a:pt x="336982" y="3252275"/>
                </a:cubicBezTo>
                <a:lnTo>
                  <a:pt x="358237" y="3226770"/>
                </a:lnTo>
                <a:lnTo>
                  <a:pt x="389100" y="3020223"/>
                </a:lnTo>
                <a:lnTo>
                  <a:pt x="387603" y="2984292"/>
                </a:lnTo>
                <a:lnTo>
                  <a:pt x="417019" y="2899960"/>
                </a:lnTo>
                <a:lnTo>
                  <a:pt x="434522" y="2829157"/>
                </a:lnTo>
                <a:lnTo>
                  <a:pt x="429289" y="2841367"/>
                </a:lnTo>
                <a:cubicBezTo>
                  <a:pt x="423334" y="2838391"/>
                  <a:pt x="417379" y="2835412"/>
                  <a:pt x="411424" y="2835412"/>
                </a:cubicBezTo>
                <a:cubicBezTo>
                  <a:pt x="396534" y="2874122"/>
                  <a:pt x="381648" y="2918785"/>
                  <a:pt x="366758" y="2963450"/>
                </a:cubicBezTo>
                <a:cubicBezTo>
                  <a:pt x="366758" y="2984292"/>
                  <a:pt x="366758" y="3008113"/>
                  <a:pt x="369737" y="3034913"/>
                </a:cubicBezTo>
                <a:cubicBezTo>
                  <a:pt x="360803" y="3082554"/>
                  <a:pt x="354848" y="3124240"/>
                  <a:pt x="348893" y="3171882"/>
                </a:cubicBezTo>
                <a:cubicBezTo>
                  <a:pt x="348893" y="3177837"/>
                  <a:pt x="345917" y="3186768"/>
                  <a:pt x="345917" y="3195703"/>
                </a:cubicBezTo>
                <a:cubicBezTo>
                  <a:pt x="334006" y="3207613"/>
                  <a:pt x="328051" y="3219523"/>
                  <a:pt x="316141" y="3231434"/>
                </a:cubicBezTo>
                <a:cubicBezTo>
                  <a:pt x="319117" y="3207613"/>
                  <a:pt x="322096" y="3186768"/>
                  <a:pt x="325072" y="3162947"/>
                </a:cubicBezTo>
                <a:lnTo>
                  <a:pt x="336982" y="3094464"/>
                </a:lnTo>
                <a:cubicBezTo>
                  <a:pt x="345916" y="3049799"/>
                  <a:pt x="351872" y="3005137"/>
                  <a:pt x="360803" y="2960471"/>
                </a:cubicBezTo>
                <a:cubicBezTo>
                  <a:pt x="378669" y="2900919"/>
                  <a:pt x="396534" y="2841367"/>
                  <a:pt x="411424" y="2781816"/>
                </a:cubicBezTo>
                <a:cubicBezTo>
                  <a:pt x="414400" y="2704398"/>
                  <a:pt x="459065" y="2612094"/>
                  <a:pt x="488841" y="2519787"/>
                </a:cubicBezTo>
                <a:cubicBezTo>
                  <a:pt x="500752" y="2478101"/>
                  <a:pt x="509683" y="2436415"/>
                  <a:pt x="524572" y="2394728"/>
                </a:cubicBezTo>
                <a:cubicBezTo>
                  <a:pt x="536482" y="2353042"/>
                  <a:pt x="551369" y="2314335"/>
                  <a:pt x="563280" y="2272649"/>
                </a:cubicBezTo>
                <a:cubicBezTo>
                  <a:pt x="658562" y="2126745"/>
                  <a:pt x="721094" y="1924269"/>
                  <a:pt x="837218" y="1772413"/>
                </a:cubicBezTo>
                <a:cubicBezTo>
                  <a:pt x="843173" y="1751568"/>
                  <a:pt x="849129" y="1739658"/>
                  <a:pt x="864018" y="1677130"/>
                </a:cubicBezTo>
                <a:close/>
                <a:moveTo>
                  <a:pt x="5842554" y="212154"/>
                </a:moveTo>
                <a:cubicBezTo>
                  <a:pt x="5911037" y="238951"/>
                  <a:pt x="5958678" y="259796"/>
                  <a:pt x="5994410" y="280637"/>
                </a:cubicBezTo>
                <a:cubicBezTo>
                  <a:pt x="6030140" y="298503"/>
                  <a:pt x="6050986" y="316368"/>
                  <a:pt x="6059917" y="334234"/>
                </a:cubicBezTo>
                <a:cubicBezTo>
                  <a:pt x="6003344" y="304458"/>
                  <a:pt x="5952723" y="283617"/>
                  <a:pt x="5914016" y="262772"/>
                </a:cubicBezTo>
                <a:cubicBezTo>
                  <a:pt x="5875306" y="241930"/>
                  <a:pt x="5851485" y="224065"/>
                  <a:pt x="5842554" y="212154"/>
                </a:cubicBezTo>
                <a:close/>
                <a:moveTo>
                  <a:pt x="917614" y="1379371"/>
                </a:moveTo>
                <a:lnTo>
                  <a:pt x="932501" y="1391281"/>
                </a:lnTo>
                <a:lnTo>
                  <a:pt x="932501" y="1391278"/>
                </a:lnTo>
                <a:lnTo>
                  <a:pt x="917618" y="1379371"/>
                </a:lnTo>
                <a:close/>
                <a:moveTo>
                  <a:pt x="5364411" y="6459"/>
                </a:moveTo>
                <a:lnTo>
                  <a:pt x="5388519" y="0"/>
                </a:lnTo>
                <a:lnTo>
                  <a:pt x="5400009" y="1487"/>
                </a:lnTo>
                <a:cubicBezTo>
                  <a:pt x="5420480" y="5953"/>
                  <a:pt x="5443556" y="12652"/>
                  <a:pt x="5467377" y="21585"/>
                </a:cubicBezTo>
                <a:cubicBezTo>
                  <a:pt x="5517995" y="42430"/>
                  <a:pt x="5574570" y="72206"/>
                  <a:pt x="5634122" y="104958"/>
                </a:cubicBezTo>
                <a:cubicBezTo>
                  <a:pt x="5513531" y="66995"/>
                  <a:pt x="5423086" y="39079"/>
                  <a:pt x="5377863" y="16189"/>
                </a:cubicBezTo>
                <a:close/>
                <a:moveTo>
                  <a:pt x="939465" y="1192120"/>
                </a:moveTo>
                <a:lnTo>
                  <a:pt x="989575" y="1178693"/>
                </a:lnTo>
                <a:lnTo>
                  <a:pt x="991590" y="1182987"/>
                </a:lnTo>
                <a:lnTo>
                  <a:pt x="984857" y="1201819"/>
                </a:lnTo>
                <a:lnTo>
                  <a:pt x="1013565" y="1172265"/>
                </a:lnTo>
                <a:lnTo>
                  <a:pt x="1103330" y="1148213"/>
                </a:lnTo>
                <a:lnTo>
                  <a:pt x="1033742" y="1224536"/>
                </a:lnTo>
                <a:lnTo>
                  <a:pt x="1048629" y="1242398"/>
                </a:lnTo>
                <a:lnTo>
                  <a:pt x="1048913" y="1242148"/>
                </a:lnTo>
                <a:lnTo>
                  <a:pt x="1036718" y="1227512"/>
                </a:lnTo>
                <a:cubicBezTo>
                  <a:pt x="1051606" y="1211136"/>
                  <a:pt x="1067983" y="1194015"/>
                  <a:pt x="1083988" y="1176894"/>
                </a:cubicBezTo>
                <a:lnTo>
                  <a:pt x="1111437" y="1146040"/>
                </a:lnTo>
                <a:lnTo>
                  <a:pt x="1250892" y="1108673"/>
                </a:lnTo>
                <a:lnTo>
                  <a:pt x="1135723" y="1237561"/>
                </a:lnTo>
                <a:cubicBezTo>
                  <a:pt x="1050117" y="1338427"/>
                  <a:pt x="969722" y="1443387"/>
                  <a:pt x="893794" y="1552068"/>
                </a:cubicBezTo>
                <a:cubicBezTo>
                  <a:pt x="849128" y="1614599"/>
                  <a:pt x="813397" y="1659261"/>
                  <a:pt x="789577" y="1694992"/>
                </a:cubicBezTo>
                <a:cubicBezTo>
                  <a:pt x="765756" y="1730724"/>
                  <a:pt x="750869" y="1757523"/>
                  <a:pt x="741935" y="1781344"/>
                </a:cubicBezTo>
                <a:cubicBezTo>
                  <a:pt x="727049" y="1808141"/>
                  <a:pt x="709183" y="1834941"/>
                  <a:pt x="694294" y="1861738"/>
                </a:cubicBezTo>
                <a:cubicBezTo>
                  <a:pt x="664518" y="1918314"/>
                  <a:pt x="634742" y="1974886"/>
                  <a:pt x="604966" y="2028483"/>
                </a:cubicBezTo>
                <a:lnTo>
                  <a:pt x="507798" y="2181601"/>
                </a:lnTo>
                <a:lnTo>
                  <a:pt x="506706" y="2186297"/>
                </a:lnTo>
                <a:cubicBezTo>
                  <a:pt x="494796" y="2213097"/>
                  <a:pt x="485862" y="2245849"/>
                  <a:pt x="473952" y="2275625"/>
                </a:cubicBezTo>
                <a:cubicBezTo>
                  <a:pt x="465020" y="2293490"/>
                  <a:pt x="459065" y="2305401"/>
                  <a:pt x="450131" y="2317311"/>
                </a:cubicBezTo>
                <a:lnTo>
                  <a:pt x="444176" y="2323266"/>
                </a:lnTo>
                <a:lnTo>
                  <a:pt x="417751" y="2411106"/>
                </a:lnTo>
                <a:cubicBezTo>
                  <a:pt x="412915" y="2433439"/>
                  <a:pt x="411424" y="2449816"/>
                  <a:pt x="411424" y="2463215"/>
                </a:cubicBezTo>
                <a:cubicBezTo>
                  <a:pt x="411424" y="2490011"/>
                  <a:pt x="414400" y="2507877"/>
                  <a:pt x="405469" y="2537653"/>
                </a:cubicBezTo>
                <a:cubicBezTo>
                  <a:pt x="390579" y="2579339"/>
                  <a:pt x="378668" y="2618049"/>
                  <a:pt x="363782" y="2659736"/>
                </a:cubicBezTo>
                <a:cubicBezTo>
                  <a:pt x="351872" y="2701422"/>
                  <a:pt x="336982" y="2740129"/>
                  <a:pt x="325072" y="2781816"/>
                </a:cubicBezTo>
                <a:cubicBezTo>
                  <a:pt x="310186" y="2844347"/>
                  <a:pt x="298275" y="2900919"/>
                  <a:pt x="283386" y="2960471"/>
                </a:cubicBezTo>
                <a:cubicBezTo>
                  <a:pt x="274455" y="3017047"/>
                  <a:pt x="268499" y="3070644"/>
                  <a:pt x="259565" y="3124240"/>
                </a:cubicBezTo>
                <a:cubicBezTo>
                  <a:pt x="250633" y="3177837"/>
                  <a:pt x="247655" y="3234410"/>
                  <a:pt x="244678" y="3288006"/>
                </a:cubicBezTo>
                <a:cubicBezTo>
                  <a:pt x="253610" y="3246320"/>
                  <a:pt x="259565" y="3207613"/>
                  <a:pt x="265520" y="3174858"/>
                </a:cubicBezTo>
                <a:lnTo>
                  <a:pt x="267452" y="3165520"/>
                </a:lnTo>
                <a:lnTo>
                  <a:pt x="271475" y="3121261"/>
                </a:lnTo>
                <a:cubicBezTo>
                  <a:pt x="280410" y="3067664"/>
                  <a:pt x="286365" y="3011092"/>
                  <a:pt x="295296" y="2957495"/>
                </a:cubicBezTo>
                <a:lnTo>
                  <a:pt x="302755" y="2959983"/>
                </a:lnTo>
                <a:lnTo>
                  <a:pt x="303402" y="2957217"/>
                </a:lnTo>
                <a:lnTo>
                  <a:pt x="295299" y="2954516"/>
                </a:lnTo>
                <a:cubicBezTo>
                  <a:pt x="310186" y="2891985"/>
                  <a:pt x="322096" y="2835412"/>
                  <a:pt x="336986" y="2775860"/>
                </a:cubicBezTo>
                <a:cubicBezTo>
                  <a:pt x="348896" y="2734174"/>
                  <a:pt x="360806" y="2692488"/>
                  <a:pt x="375693" y="2653777"/>
                </a:cubicBezTo>
                <a:lnTo>
                  <a:pt x="417188" y="2532257"/>
                </a:lnTo>
                <a:lnTo>
                  <a:pt x="414403" y="2531698"/>
                </a:lnTo>
                <a:cubicBezTo>
                  <a:pt x="423334" y="2501922"/>
                  <a:pt x="420358" y="2484056"/>
                  <a:pt x="420358" y="2457259"/>
                </a:cubicBezTo>
                <a:cubicBezTo>
                  <a:pt x="420358" y="2430460"/>
                  <a:pt x="423334" y="2391752"/>
                  <a:pt x="453110" y="2317311"/>
                </a:cubicBezTo>
                <a:cubicBezTo>
                  <a:pt x="459065" y="2305401"/>
                  <a:pt x="465020" y="2290514"/>
                  <a:pt x="476931" y="2275625"/>
                </a:cubicBezTo>
                <a:lnTo>
                  <a:pt x="477731" y="2273449"/>
                </a:lnTo>
                <a:lnTo>
                  <a:pt x="509686" y="2186297"/>
                </a:lnTo>
                <a:cubicBezTo>
                  <a:pt x="542438" y="2132700"/>
                  <a:pt x="572214" y="2082082"/>
                  <a:pt x="607945" y="2031462"/>
                </a:cubicBezTo>
                <a:cubicBezTo>
                  <a:pt x="637721" y="1974889"/>
                  <a:pt x="664521" y="1918314"/>
                  <a:pt x="697273" y="1864717"/>
                </a:cubicBezTo>
                <a:cubicBezTo>
                  <a:pt x="712162" y="1840896"/>
                  <a:pt x="730028" y="1811120"/>
                  <a:pt x="744914" y="1784323"/>
                </a:cubicBezTo>
                <a:cubicBezTo>
                  <a:pt x="753848" y="1760503"/>
                  <a:pt x="768735" y="1733703"/>
                  <a:pt x="792556" y="1697972"/>
                </a:cubicBezTo>
                <a:cubicBezTo>
                  <a:pt x="816376" y="1662241"/>
                  <a:pt x="852108" y="1617578"/>
                  <a:pt x="896773" y="1555047"/>
                </a:cubicBezTo>
                <a:cubicBezTo>
                  <a:pt x="972701" y="1444876"/>
                  <a:pt x="1053096" y="1339916"/>
                  <a:pt x="1138702" y="1239423"/>
                </a:cubicBezTo>
                <a:lnTo>
                  <a:pt x="1257734" y="1106840"/>
                </a:lnTo>
                <a:lnTo>
                  <a:pt x="1346684" y="1083006"/>
                </a:lnTo>
                <a:lnTo>
                  <a:pt x="1309169" y="1125903"/>
                </a:lnTo>
                <a:cubicBezTo>
                  <a:pt x="1278649" y="1161262"/>
                  <a:pt x="1248129" y="1197738"/>
                  <a:pt x="1218353" y="1236446"/>
                </a:cubicBezTo>
                <a:cubicBezTo>
                  <a:pt x="1200488" y="1257288"/>
                  <a:pt x="1182622" y="1275153"/>
                  <a:pt x="1167733" y="1295998"/>
                </a:cubicBezTo>
                <a:cubicBezTo>
                  <a:pt x="1149867" y="1316840"/>
                  <a:pt x="1134980" y="1337685"/>
                  <a:pt x="1117115" y="1358526"/>
                </a:cubicBezTo>
                <a:lnTo>
                  <a:pt x="893284" y="1605921"/>
                </a:lnTo>
                <a:lnTo>
                  <a:pt x="1120091" y="1355550"/>
                </a:lnTo>
                <a:cubicBezTo>
                  <a:pt x="1137957" y="1334705"/>
                  <a:pt x="1152843" y="1313864"/>
                  <a:pt x="1170708" y="1293019"/>
                </a:cubicBezTo>
                <a:cubicBezTo>
                  <a:pt x="1188574" y="1272177"/>
                  <a:pt x="1206439" y="1254312"/>
                  <a:pt x="1221329" y="1233467"/>
                </a:cubicBezTo>
                <a:cubicBezTo>
                  <a:pt x="1251105" y="1194758"/>
                  <a:pt x="1281625" y="1159027"/>
                  <a:pt x="1312145" y="1124040"/>
                </a:cubicBezTo>
                <a:lnTo>
                  <a:pt x="1347941" y="1082669"/>
                </a:lnTo>
                <a:lnTo>
                  <a:pt x="5198604" y="50887"/>
                </a:lnTo>
                <a:lnTo>
                  <a:pt x="5220239" y="57319"/>
                </a:lnTo>
                <a:lnTo>
                  <a:pt x="5273835" y="72206"/>
                </a:lnTo>
                <a:lnTo>
                  <a:pt x="5327432" y="90071"/>
                </a:lnTo>
                <a:lnTo>
                  <a:pt x="5328122" y="90703"/>
                </a:lnTo>
                <a:lnTo>
                  <a:pt x="5366558" y="97330"/>
                </a:lnTo>
                <a:cubicBezTo>
                  <a:pt x="5399776" y="105145"/>
                  <a:pt x="5439136" y="118172"/>
                  <a:pt x="5459700" y="131942"/>
                </a:cubicBezTo>
                <a:lnTo>
                  <a:pt x="5472710" y="151655"/>
                </a:lnTo>
                <a:lnTo>
                  <a:pt x="5476311" y="152602"/>
                </a:lnTo>
                <a:cubicBezTo>
                  <a:pt x="5503108" y="164513"/>
                  <a:pt x="5532884" y="176423"/>
                  <a:pt x="5559684" y="185354"/>
                </a:cubicBezTo>
                <a:cubicBezTo>
                  <a:pt x="5583505" y="194289"/>
                  <a:pt x="5607325" y="203220"/>
                  <a:pt x="5631147" y="215130"/>
                </a:cubicBezTo>
                <a:cubicBezTo>
                  <a:pt x="5654967" y="227041"/>
                  <a:pt x="5678788" y="235975"/>
                  <a:pt x="5702608" y="247885"/>
                </a:cubicBezTo>
                <a:cubicBezTo>
                  <a:pt x="5714519" y="256817"/>
                  <a:pt x="5732385" y="265751"/>
                  <a:pt x="5756205" y="277661"/>
                </a:cubicBezTo>
                <a:cubicBezTo>
                  <a:pt x="5768115" y="283617"/>
                  <a:pt x="5780026" y="289572"/>
                  <a:pt x="5791937" y="295527"/>
                </a:cubicBezTo>
                <a:cubicBezTo>
                  <a:pt x="5803847" y="301482"/>
                  <a:pt x="5818733" y="307437"/>
                  <a:pt x="5830644" y="316368"/>
                </a:cubicBezTo>
                <a:cubicBezTo>
                  <a:pt x="5884240" y="343168"/>
                  <a:pt x="5937837" y="369965"/>
                  <a:pt x="5961658" y="390810"/>
                </a:cubicBezTo>
                <a:cubicBezTo>
                  <a:pt x="6015254" y="426541"/>
                  <a:pt x="6071830" y="459293"/>
                  <a:pt x="6128403" y="498003"/>
                </a:cubicBezTo>
                <a:cubicBezTo>
                  <a:pt x="6155202" y="515869"/>
                  <a:pt x="6184979" y="536710"/>
                  <a:pt x="6214755" y="557555"/>
                </a:cubicBezTo>
                <a:lnTo>
                  <a:pt x="6217256" y="559340"/>
                </a:lnTo>
                <a:lnTo>
                  <a:pt x="6261383" y="586149"/>
                </a:lnTo>
                <a:lnTo>
                  <a:pt x="6417221" y="698379"/>
                </a:lnTo>
                <a:lnTo>
                  <a:pt x="7635473" y="5244954"/>
                </a:lnTo>
                <a:lnTo>
                  <a:pt x="7555824" y="5419713"/>
                </a:lnTo>
                <a:cubicBezTo>
                  <a:pt x="7525349" y="5481984"/>
                  <a:pt x="7493226" y="5543303"/>
                  <a:pt x="7459513" y="5603611"/>
                </a:cubicBezTo>
                <a:lnTo>
                  <a:pt x="7432760" y="5645910"/>
                </a:lnTo>
                <a:lnTo>
                  <a:pt x="7432588" y="5646260"/>
                </a:lnTo>
                <a:cubicBezTo>
                  <a:pt x="7420679" y="5676036"/>
                  <a:pt x="7396857" y="5714746"/>
                  <a:pt x="7370057" y="5753453"/>
                </a:cubicBezTo>
                <a:cubicBezTo>
                  <a:pt x="7343261" y="5792164"/>
                  <a:pt x="7319440" y="5833850"/>
                  <a:pt x="7307530" y="5869581"/>
                </a:cubicBezTo>
                <a:cubicBezTo>
                  <a:pt x="7286685" y="5896378"/>
                  <a:pt x="7259888" y="5926153"/>
                  <a:pt x="7236067" y="5958909"/>
                </a:cubicBezTo>
                <a:cubicBezTo>
                  <a:pt x="7212246" y="5991661"/>
                  <a:pt x="7191402" y="6027392"/>
                  <a:pt x="7176515" y="6060147"/>
                </a:cubicBezTo>
                <a:cubicBezTo>
                  <a:pt x="7090164" y="6179251"/>
                  <a:pt x="6950219" y="6331107"/>
                  <a:pt x="6825159" y="6456166"/>
                </a:cubicBezTo>
                <a:cubicBezTo>
                  <a:pt x="6786450" y="6488920"/>
                  <a:pt x="6747742" y="6521672"/>
                  <a:pt x="6709032" y="6554427"/>
                </a:cubicBezTo>
                <a:lnTo>
                  <a:pt x="6697890" y="6562899"/>
                </a:lnTo>
                <a:lnTo>
                  <a:pt x="6693086" y="6567763"/>
                </a:lnTo>
                <a:lnTo>
                  <a:pt x="6644525" y="6607349"/>
                </a:lnTo>
                <a:lnTo>
                  <a:pt x="6604818" y="6652687"/>
                </a:lnTo>
                <a:cubicBezTo>
                  <a:pt x="6557176" y="6691397"/>
                  <a:pt x="6509535" y="6727128"/>
                  <a:pt x="6458914" y="6762859"/>
                </a:cubicBezTo>
                <a:lnTo>
                  <a:pt x="6436053" y="6777302"/>
                </a:lnTo>
                <a:lnTo>
                  <a:pt x="6373957" y="6827922"/>
                </a:lnTo>
                <a:lnTo>
                  <a:pt x="6364991" y="6833746"/>
                </a:lnTo>
                <a:lnTo>
                  <a:pt x="6358255" y="6840083"/>
                </a:lnTo>
                <a:lnTo>
                  <a:pt x="3387117" y="7636198"/>
                </a:lnTo>
                <a:lnTo>
                  <a:pt x="3347331" y="7629337"/>
                </a:lnTo>
                <a:cubicBezTo>
                  <a:pt x="3320534" y="7623382"/>
                  <a:pt x="3293734" y="7620405"/>
                  <a:pt x="3266937" y="7614450"/>
                </a:cubicBezTo>
                <a:cubicBezTo>
                  <a:pt x="3159744" y="7596585"/>
                  <a:pt x="3061482" y="7575741"/>
                  <a:pt x="2942378" y="7531078"/>
                </a:cubicBezTo>
                <a:cubicBezTo>
                  <a:pt x="2864961" y="7513212"/>
                  <a:pt x="2820299" y="7495347"/>
                  <a:pt x="2778612" y="7483437"/>
                </a:cubicBezTo>
                <a:cubicBezTo>
                  <a:pt x="2760747" y="7471526"/>
                  <a:pt x="2745857" y="7456636"/>
                  <a:pt x="2730970" y="7441750"/>
                </a:cubicBezTo>
                <a:cubicBezTo>
                  <a:pt x="2695239" y="7435795"/>
                  <a:pt x="2659508" y="7429840"/>
                  <a:pt x="2620798" y="7420906"/>
                </a:cubicBezTo>
                <a:cubicBezTo>
                  <a:pt x="2564225" y="7394109"/>
                  <a:pt x="2513604" y="7367309"/>
                  <a:pt x="2457032" y="7337533"/>
                </a:cubicBezTo>
                <a:cubicBezTo>
                  <a:pt x="2439166" y="7337533"/>
                  <a:pt x="2427256" y="7340512"/>
                  <a:pt x="2409390" y="7340512"/>
                </a:cubicBezTo>
                <a:cubicBezTo>
                  <a:pt x="2349839" y="7310736"/>
                  <a:pt x="2296241" y="7283936"/>
                  <a:pt x="2239666" y="7254160"/>
                </a:cubicBezTo>
                <a:cubicBezTo>
                  <a:pt x="2230735" y="7236294"/>
                  <a:pt x="2218824" y="7218429"/>
                  <a:pt x="2209890" y="7200563"/>
                </a:cubicBezTo>
                <a:cubicBezTo>
                  <a:pt x="2209890" y="7200563"/>
                  <a:pt x="2212869" y="7200563"/>
                  <a:pt x="2215845" y="7197588"/>
                </a:cubicBezTo>
                <a:cubicBezTo>
                  <a:pt x="2248600" y="7218429"/>
                  <a:pt x="2284332" y="7236295"/>
                  <a:pt x="2320063" y="7254160"/>
                </a:cubicBezTo>
                <a:cubicBezTo>
                  <a:pt x="2355794" y="7272026"/>
                  <a:pt x="2388546" y="7289891"/>
                  <a:pt x="2424277" y="7310736"/>
                </a:cubicBezTo>
                <a:cubicBezTo>
                  <a:pt x="2436187" y="7304781"/>
                  <a:pt x="2445122" y="7298825"/>
                  <a:pt x="2454053" y="7292870"/>
                </a:cubicBezTo>
                <a:cubicBezTo>
                  <a:pt x="2397480" y="7266071"/>
                  <a:pt x="2361749" y="7236295"/>
                  <a:pt x="2331973" y="7212474"/>
                </a:cubicBezTo>
                <a:cubicBezTo>
                  <a:pt x="2302197" y="7188653"/>
                  <a:pt x="2272421" y="7173767"/>
                  <a:pt x="2230735" y="7167811"/>
                </a:cubicBezTo>
                <a:cubicBezTo>
                  <a:pt x="2147362" y="7108260"/>
                  <a:pt x="2120562" y="7108259"/>
                  <a:pt x="2090786" y="7087415"/>
                </a:cubicBezTo>
                <a:cubicBezTo>
                  <a:pt x="2049100" y="7060618"/>
                  <a:pt x="2010393" y="7036797"/>
                  <a:pt x="1971682" y="7009998"/>
                </a:cubicBezTo>
                <a:cubicBezTo>
                  <a:pt x="1876399" y="6956401"/>
                  <a:pt x="1903199" y="7012976"/>
                  <a:pt x="1784096" y="6929604"/>
                </a:cubicBezTo>
                <a:cubicBezTo>
                  <a:pt x="1760275" y="6911738"/>
                  <a:pt x="1739430" y="6893873"/>
                  <a:pt x="1712634" y="6870053"/>
                </a:cubicBezTo>
                <a:cubicBezTo>
                  <a:pt x="1718589" y="6870053"/>
                  <a:pt x="1724544" y="6867073"/>
                  <a:pt x="1727520" y="6864097"/>
                </a:cubicBezTo>
                <a:cubicBezTo>
                  <a:pt x="1754320" y="6873029"/>
                  <a:pt x="1775161" y="6878983"/>
                  <a:pt x="1798982" y="6884939"/>
                </a:cubicBezTo>
                <a:cubicBezTo>
                  <a:pt x="1748365" y="6828366"/>
                  <a:pt x="1739430" y="6804545"/>
                  <a:pt x="1650103" y="6730104"/>
                </a:cubicBezTo>
                <a:cubicBezTo>
                  <a:pt x="1620327" y="6706283"/>
                  <a:pt x="1593530" y="6682462"/>
                  <a:pt x="1566730" y="6661621"/>
                </a:cubicBezTo>
                <a:cubicBezTo>
                  <a:pt x="1539933" y="6637800"/>
                  <a:pt x="1513133" y="6616955"/>
                  <a:pt x="1489312" y="6593135"/>
                </a:cubicBezTo>
                <a:cubicBezTo>
                  <a:pt x="1471447" y="6575269"/>
                  <a:pt x="1423806" y="6557403"/>
                  <a:pt x="1391053" y="6512741"/>
                </a:cubicBezTo>
                <a:cubicBezTo>
                  <a:pt x="1340433" y="6459144"/>
                  <a:pt x="1298746" y="6408524"/>
                  <a:pt x="1248129" y="6354927"/>
                </a:cubicBezTo>
                <a:lnTo>
                  <a:pt x="1238322" y="6324279"/>
                </a:lnTo>
                <a:lnTo>
                  <a:pt x="1209418" y="6295375"/>
                </a:lnTo>
                <a:cubicBezTo>
                  <a:pt x="1176667" y="6262623"/>
                  <a:pt x="1143912" y="6226892"/>
                  <a:pt x="1111160" y="6188182"/>
                </a:cubicBezTo>
                <a:cubicBezTo>
                  <a:pt x="1105205" y="6167340"/>
                  <a:pt x="1060539" y="6110764"/>
                  <a:pt x="1099249" y="6134585"/>
                </a:cubicBezTo>
                <a:cubicBezTo>
                  <a:pt x="1084360" y="6116720"/>
                  <a:pt x="1072449" y="6095878"/>
                  <a:pt x="1060539" y="6080988"/>
                </a:cubicBezTo>
                <a:lnTo>
                  <a:pt x="1055928" y="6073758"/>
                </a:lnTo>
                <a:lnTo>
                  <a:pt x="1009918" y="6042278"/>
                </a:lnTo>
                <a:cubicBezTo>
                  <a:pt x="974187" y="6000592"/>
                  <a:pt x="944411" y="5955930"/>
                  <a:pt x="920590" y="5914243"/>
                </a:cubicBezTo>
                <a:cubicBezTo>
                  <a:pt x="896770" y="5869578"/>
                  <a:pt x="878904" y="5827891"/>
                  <a:pt x="869973" y="5795139"/>
                </a:cubicBezTo>
                <a:lnTo>
                  <a:pt x="864018" y="5795140"/>
                </a:lnTo>
                <a:cubicBezTo>
                  <a:pt x="840197" y="5753454"/>
                  <a:pt x="816376" y="5708791"/>
                  <a:pt x="795535" y="5664126"/>
                </a:cubicBezTo>
                <a:cubicBezTo>
                  <a:pt x="774690" y="5619463"/>
                  <a:pt x="750869" y="5577777"/>
                  <a:pt x="730028" y="5533111"/>
                </a:cubicBezTo>
                <a:cubicBezTo>
                  <a:pt x="706207" y="5482494"/>
                  <a:pt x="682386" y="5431873"/>
                  <a:pt x="661541" y="5381255"/>
                </a:cubicBezTo>
                <a:cubicBezTo>
                  <a:pt x="640700" y="5330635"/>
                  <a:pt x="619855" y="5277038"/>
                  <a:pt x="599014" y="5226421"/>
                </a:cubicBezTo>
                <a:cubicBezTo>
                  <a:pt x="622834" y="5259173"/>
                  <a:pt x="643676" y="5291928"/>
                  <a:pt x="661541" y="5330635"/>
                </a:cubicBezTo>
                <a:cubicBezTo>
                  <a:pt x="679407" y="5369346"/>
                  <a:pt x="697273" y="5411032"/>
                  <a:pt x="724073" y="5461649"/>
                </a:cubicBezTo>
                <a:cubicBezTo>
                  <a:pt x="735983" y="5479515"/>
                  <a:pt x="738959" y="5509290"/>
                  <a:pt x="744914" y="5533112"/>
                </a:cubicBezTo>
                <a:lnTo>
                  <a:pt x="753530" y="5545744"/>
                </a:lnTo>
                <a:lnTo>
                  <a:pt x="742926" y="5490615"/>
                </a:lnTo>
                <a:lnTo>
                  <a:pt x="715276" y="5440433"/>
                </a:lnTo>
                <a:lnTo>
                  <a:pt x="670266" y="5339222"/>
                </a:lnTo>
                <a:lnTo>
                  <a:pt x="616876" y="5250239"/>
                </a:lnTo>
                <a:cubicBezTo>
                  <a:pt x="596034" y="5190686"/>
                  <a:pt x="572214" y="5131135"/>
                  <a:pt x="551369" y="5071583"/>
                </a:cubicBezTo>
                <a:lnTo>
                  <a:pt x="495246" y="4888441"/>
                </a:lnTo>
                <a:lnTo>
                  <a:pt x="476818" y="4835054"/>
                </a:lnTo>
                <a:cubicBezTo>
                  <a:pt x="445592" y="4730083"/>
                  <a:pt x="418767" y="4623215"/>
                  <a:pt x="396553" y="4514668"/>
                </a:cubicBezTo>
                <a:lnTo>
                  <a:pt x="361056" y="4282085"/>
                </a:lnTo>
                <a:lnTo>
                  <a:pt x="360803" y="4288478"/>
                </a:lnTo>
                <a:cubicBezTo>
                  <a:pt x="360803" y="4303367"/>
                  <a:pt x="360803" y="4315278"/>
                  <a:pt x="363782" y="4336119"/>
                </a:cubicBezTo>
                <a:cubicBezTo>
                  <a:pt x="369737" y="4371850"/>
                  <a:pt x="375692" y="4407581"/>
                  <a:pt x="378669" y="4446292"/>
                </a:cubicBezTo>
                <a:cubicBezTo>
                  <a:pt x="384624" y="4484999"/>
                  <a:pt x="390579" y="4523709"/>
                  <a:pt x="396534" y="4559440"/>
                </a:cubicBezTo>
                <a:cubicBezTo>
                  <a:pt x="381648" y="4532640"/>
                  <a:pt x="375693" y="4496909"/>
                  <a:pt x="366758" y="4461178"/>
                </a:cubicBezTo>
                <a:cubicBezTo>
                  <a:pt x="360803" y="4422471"/>
                  <a:pt x="354848" y="4380785"/>
                  <a:pt x="345917" y="4336119"/>
                </a:cubicBezTo>
                <a:cubicBezTo>
                  <a:pt x="331027" y="4336119"/>
                  <a:pt x="328051" y="4336119"/>
                  <a:pt x="322096" y="4336119"/>
                </a:cubicBezTo>
                <a:cubicBezTo>
                  <a:pt x="319117" y="4303367"/>
                  <a:pt x="316141" y="4273591"/>
                  <a:pt x="307206" y="4222971"/>
                </a:cubicBezTo>
                <a:cubicBezTo>
                  <a:pt x="301251" y="4199150"/>
                  <a:pt x="292320" y="4175329"/>
                  <a:pt x="286365" y="4151508"/>
                </a:cubicBezTo>
                <a:cubicBezTo>
                  <a:pt x="280409" y="4127688"/>
                  <a:pt x="274454" y="4103867"/>
                  <a:pt x="268499" y="4083025"/>
                </a:cubicBezTo>
                <a:cubicBezTo>
                  <a:pt x="250633" y="4062181"/>
                  <a:pt x="235744" y="4047294"/>
                  <a:pt x="217878" y="4029428"/>
                </a:cubicBezTo>
                <a:cubicBezTo>
                  <a:pt x="211924" y="4029429"/>
                  <a:pt x="208947" y="4029429"/>
                  <a:pt x="202992" y="4029429"/>
                </a:cubicBezTo>
                <a:cubicBezTo>
                  <a:pt x="197037" y="4011563"/>
                  <a:pt x="191082" y="3984763"/>
                  <a:pt x="188103" y="3954987"/>
                </a:cubicBezTo>
                <a:cubicBezTo>
                  <a:pt x="185127" y="3925211"/>
                  <a:pt x="182147" y="3892459"/>
                  <a:pt x="182148" y="3859704"/>
                </a:cubicBezTo>
                <a:cubicBezTo>
                  <a:pt x="182148" y="3797176"/>
                  <a:pt x="185127" y="3740600"/>
                  <a:pt x="194058" y="3725714"/>
                </a:cubicBezTo>
                <a:cubicBezTo>
                  <a:pt x="197037" y="3707849"/>
                  <a:pt x="197037" y="3692959"/>
                  <a:pt x="200013" y="3678073"/>
                </a:cubicBezTo>
                <a:lnTo>
                  <a:pt x="210154" y="3645396"/>
                </a:lnTo>
                <a:lnTo>
                  <a:pt x="205224" y="3570879"/>
                </a:lnTo>
                <a:cubicBezTo>
                  <a:pt x="205968" y="3533660"/>
                  <a:pt x="208944" y="3494950"/>
                  <a:pt x="211924" y="3460707"/>
                </a:cubicBezTo>
                <a:lnTo>
                  <a:pt x="223834" y="3438377"/>
                </a:lnTo>
                <a:lnTo>
                  <a:pt x="223834" y="3424976"/>
                </a:lnTo>
                <a:cubicBezTo>
                  <a:pt x="217878" y="3442841"/>
                  <a:pt x="208947" y="3454752"/>
                  <a:pt x="200013" y="3469641"/>
                </a:cubicBezTo>
                <a:cubicBezTo>
                  <a:pt x="194058" y="3457731"/>
                  <a:pt x="185126" y="3451776"/>
                  <a:pt x="179171" y="3439865"/>
                </a:cubicBezTo>
                <a:cubicBezTo>
                  <a:pt x="167261" y="3422000"/>
                  <a:pt x="170237" y="3261210"/>
                  <a:pt x="140461" y="3386268"/>
                </a:cubicBezTo>
                <a:lnTo>
                  <a:pt x="133390" y="3343838"/>
                </a:lnTo>
                <a:lnTo>
                  <a:pt x="131530" y="3347558"/>
                </a:lnTo>
                <a:cubicBezTo>
                  <a:pt x="128551" y="3386268"/>
                  <a:pt x="122595" y="3427955"/>
                  <a:pt x="119620" y="3466662"/>
                </a:cubicBezTo>
                <a:cubicBezTo>
                  <a:pt x="116641" y="3505372"/>
                  <a:pt x="110685" y="3547059"/>
                  <a:pt x="110685" y="3585766"/>
                </a:cubicBezTo>
                <a:cubicBezTo>
                  <a:pt x="107709" y="3615542"/>
                  <a:pt x="104730" y="3648297"/>
                  <a:pt x="101754" y="3678073"/>
                </a:cubicBezTo>
                <a:lnTo>
                  <a:pt x="101754" y="3868635"/>
                </a:lnTo>
                <a:cubicBezTo>
                  <a:pt x="101754" y="3901390"/>
                  <a:pt x="101754" y="3934142"/>
                  <a:pt x="104730" y="3966898"/>
                </a:cubicBezTo>
                <a:cubicBezTo>
                  <a:pt x="107709" y="3999649"/>
                  <a:pt x="110685" y="4032405"/>
                  <a:pt x="110685" y="4065157"/>
                </a:cubicBezTo>
                <a:cubicBezTo>
                  <a:pt x="98775" y="4068136"/>
                  <a:pt x="101754" y="4178305"/>
                  <a:pt x="83888" y="4157464"/>
                </a:cubicBezTo>
                <a:cubicBezTo>
                  <a:pt x="80909" y="4157464"/>
                  <a:pt x="80909" y="4157464"/>
                  <a:pt x="77933" y="4157464"/>
                </a:cubicBezTo>
                <a:cubicBezTo>
                  <a:pt x="60068" y="4091957"/>
                  <a:pt x="60068" y="4035380"/>
                  <a:pt x="60068" y="3978808"/>
                </a:cubicBezTo>
                <a:cubicBezTo>
                  <a:pt x="60068" y="3922232"/>
                  <a:pt x="68999" y="3865659"/>
                  <a:pt x="60068" y="3794197"/>
                </a:cubicBezTo>
                <a:cubicBezTo>
                  <a:pt x="63044" y="3743576"/>
                  <a:pt x="68999" y="3698914"/>
                  <a:pt x="74954" y="3651272"/>
                </a:cubicBezTo>
                <a:lnTo>
                  <a:pt x="101742" y="3678057"/>
                </a:lnTo>
                <a:lnTo>
                  <a:pt x="77933" y="3648296"/>
                </a:lnTo>
                <a:cubicBezTo>
                  <a:pt x="71978" y="3618521"/>
                  <a:pt x="71978" y="3585766"/>
                  <a:pt x="71978" y="3541103"/>
                </a:cubicBezTo>
                <a:cubicBezTo>
                  <a:pt x="71978" y="3496438"/>
                  <a:pt x="74954" y="3442841"/>
                  <a:pt x="77933" y="3377334"/>
                </a:cubicBezTo>
                <a:cubicBezTo>
                  <a:pt x="77933" y="3362448"/>
                  <a:pt x="80909" y="3347558"/>
                  <a:pt x="80909" y="3332672"/>
                </a:cubicBezTo>
                <a:cubicBezTo>
                  <a:pt x="83888" y="3308851"/>
                  <a:pt x="86864" y="3282051"/>
                  <a:pt x="89844" y="3258230"/>
                </a:cubicBezTo>
                <a:cubicBezTo>
                  <a:pt x="101754" y="3216544"/>
                  <a:pt x="113664" y="3165927"/>
                  <a:pt x="125575" y="3124240"/>
                </a:cubicBezTo>
                <a:lnTo>
                  <a:pt x="143378" y="3035228"/>
                </a:lnTo>
                <a:lnTo>
                  <a:pt x="137485" y="3014068"/>
                </a:lnTo>
                <a:cubicBezTo>
                  <a:pt x="131530" y="3052778"/>
                  <a:pt x="122595" y="3088509"/>
                  <a:pt x="116640" y="3133172"/>
                </a:cubicBezTo>
                <a:cubicBezTo>
                  <a:pt x="104730" y="3174858"/>
                  <a:pt x="92820" y="3225478"/>
                  <a:pt x="80910" y="3267165"/>
                </a:cubicBezTo>
                <a:cubicBezTo>
                  <a:pt x="77933" y="3290986"/>
                  <a:pt x="74954" y="3317782"/>
                  <a:pt x="71978" y="3341603"/>
                </a:cubicBezTo>
                <a:cubicBezTo>
                  <a:pt x="71978" y="3356493"/>
                  <a:pt x="68999" y="3371379"/>
                  <a:pt x="68999" y="3386268"/>
                </a:cubicBezTo>
                <a:cubicBezTo>
                  <a:pt x="68999" y="3451776"/>
                  <a:pt x="66023" y="3505372"/>
                  <a:pt x="63044" y="3550035"/>
                </a:cubicBezTo>
                <a:cubicBezTo>
                  <a:pt x="63044" y="3594700"/>
                  <a:pt x="66023" y="3627452"/>
                  <a:pt x="68999" y="3657228"/>
                </a:cubicBezTo>
                <a:cubicBezTo>
                  <a:pt x="63044" y="3707849"/>
                  <a:pt x="57089" y="3752511"/>
                  <a:pt x="54113" y="3800152"/>
                </a:cubicBezTo>
                <a:cubicBezTo>
                  <a:pt x="63044" y="3871615"/>
                  <a:pt x="54112" y="3928190"/>
                  <a:pt x="54112" y="3984763"/>
                </a:cubicBezTo>
                <a:cubicBezTo>
                  <a:pt x="54112" y="4041339"/>
                  <a:pt x="54112" y="4097911"/>
                  <a:pt x="71978" y="4163419"/>
                </a:cubicBezTo>
                <a:cubicBezTo>
                  <a:pt x="71978" y="4163419"/>
                  <a:pt x="74954" y="4163419"/>
                  <a:pt x="77933" y="4163419"/>
                </a:cubicBezTo>
                <a:cubicBezTo>
                  <a:pt x="89843" y="4219995"/>
                  <a:pt x="101754" y="4273591"/>
                  <a:pt x="116640" y="4333143"/>
                </a:cubicBezTo>
                <a:cubicBezTo>
                  <a:pt x="119620" y="4371850"/>
                  <a:pt x="128551" y="4407581"/>
                  <a:pt x="137485" y="4473088"/>
                </a:cubicBezTo>
                <a:cubicBezTo>
                  <a:pt x="152372" y="4523709"/>
                  <a:pt x="167261" y="4571351"/>
                  <a:pt x="182148" y="4616013"/>
                </a:cubicBezTo>
                <a:cubicBezTo>
                  <a:pt x="188847" y="4700874"/>
                  <a:pt x="234069" y="4835983"/>
                  <a:pt x="252494" y="4923357"/>
                </a:cubicBezTo>
                <a:lnTo>
                  <a:pt x="258633" y="4982258"/>
                </a:lnTo>
                <a:lnTo>
                  <a:pt x="271478" y="4982258"/>
                </a:lnTo>
                <a:cubicBezTo>
                  <a:pt x="304230" y="5065631"/>
                  <a:pt x="325075" y="5110293"/>
                  <a:pt x="336985" y="5140069"/>
                </a:cubicBezTo>
                <a:cubicBezTo>
                  <a:pt x="351872" y="5169845"/>
                  <a:pt x="357827" y="5190690"/>
                  <a:pt x="360806" y="5220465"/>
                </a:cubicBezTo>
                <a:cubicBezTo>
                  <a:pt x="348896" y="5217487"/>
                  <a:pt x="334006" y="5187711"/>
                  <a:pt x="316141" y="5151980"/>
                </a:cubicBezTo>
                <a:cubicBezTo>
                  <a:pt x="298275" y="5116248"/>
                  <a:pt x="283389" y="5074562"/>
                  <a:pt x="268499" y="5044786"/>
                </a:cubicBezTo>
                <a:cubicBezTo>
                  <a:pt x="253613" y="5006079"/>
                  <a:pt x="280410" y="5113273"/>
                  <a:pt x="265523" y="5074562"/>
                </a:cubicBezTo>
                <a:lnTo>
                  <a:pt x="239617" y="4994260"/>
                </a:lnTo>
                <a:lnTo>
                  <a:pt x="220858" y="4997144"/>
                </a:lnTo>
                <a:cubicBezTo>
                  <a:pt x="211923" y="4973324"/>
                  <a:pt x="205968" y="4949503"/>
                  <a:pt x="200013" y="4928662"/>
                </a:cubicBezTo>
                <a:cubicBezTo>
                  <a:pt x="167261" y="4895906"/>
                  <a:pt x="143440" y="4827423"/>
                  <a:pt x="128551" y="4764892"/>
                </a:cubicBezTo>
                <a:cubicBezTo>
                  <a:pt x="113664" y="4702365"/>
                  <a:pt x="101754" y="4642812"/>
                  <a:pt x="83889" y="4618992"/>
                </a:cubicBezTo>
                <a:cubicBezTo>
                  <a:pt x="68999" y="4565395"/>
                  <a:pt x="68999" y="4508820"/>
                  <a:pt x="80909" y="4496909"/>
                </a:cubicBezTo>
                <a:cubicBezTo>
                  <a:pt x="74954" y="4449268"/>
                  <a:pt x="66023" y="4401626"/>
                  <a:pt x="60068" y="4353985"/>
                </a:cubicBezTo>
                <a:cubicBezTo>
                  <a:pt x="54113" y="4306343"/>
                  <a:pt x="51134" y="4258702"/>
                  <a:pt x="45178" y="4211060"/>
                </a:cubicBezTo>
                <a:cubicBezTo>
                  <a:pt x="33268" y="4175329"/>
                  <a:pt x="21357" y="4145553"/>
                  <a:pt x="12426" y="4106846"/>
                </a:cubicBezTo>
                <a:cubicBezTo>
                  <a:pt x="-5440" y="3904370"/>
                  <a:pt x="-8418" y="3669139"/>
                  <a:pt x="33268" y="3553014"/>
                </a:cubicBezTo>
                <a:cubicBezTo>
                  <a:pt x="36247" y="3502393"/>
                  <a:pt x="39223" y="3439865"/>
                  <a:pt x="54112" y="3410089"/>
                </a:cubicBezTo>
                <a:cubicBezTo>
                  <a:pt x="48157" y="3383289"/>
                  <a:pt x="42202" y="3359469"/>
                  <a:pt x="36247" y="3332672"/>
                </a:cubicBezTo>
                <a:cubicBezTo>
                  <a:pt x="42202" y="3282051"/>
                  <a:pt x="36247" y="3165927"/>
                  <a:pt x="71978" y="3118285"/>
                </a:cubicBezTo>
                <a:cubicBezTo>
                  <a:pt x="74954" y="3097440"/>
                  <a:pt x="77933" y="3082554"/>
                  <a:pt x="80909" y="3067664"/>
                </a:cubicBezTo>
                <a:cubicBezTo>
                  <a:pt x="86864" y="2993226"/>
                  <a:pt x="92820" y="2942606"/>
                  <a:pt x="104730" y="2894964"/>
                </a:cubicBezTo>
                <a:cubicBezTo>
                  <a:pt x="125575" y="2853278"/>
                  <a:pt x="152371" y="2784795"/>
                  <a:pt x="167261" y="2769905"/>
                </a:cubicBezTo>
                <a:cubicBezTo>
                  <a:pt x="182147" y="2802660"/>
                  <a:pt x="146416" y="2886033"/>
                  <a:pt x="152372" y="2939630"/>
                </a:cubicBezTo>
                <a:lnTo>
                  <a:pt x="167255" y="2910538"/>
                </a:lnTo>
                <a:lnTo>
                  <a:pt x="176192" y="2840995"/>
                </a:lnTo>
                <a:cubicBezTo>
                  <a:pt x="182148" y="2809356"/>
                  <a:pt x="186615" y="2780328"/>
                  <a:pt x="179172" y="2763950"/>
                </a:cubicBezTo>
                <a:cubicBezTo>
                  <a:pt x="188103" y="2728219"/>
                  <a:pt x="197037" y="2701419"/>
                  <a:pt x="205968" y="2665688"/>
                </a:cubicBezTo>
                <a:cubicBezTo>
                  <a:pt x="220858" y="2618046"/>
                  <a:pt x="232768" y="2567429"/>
                  <a:pt x="247655" y="2516808"/>
                </a:cubicBezTo>
                <a:cubicBezTo>
                  <a:pt x="262544" y="2466191"/>
                  <a:pt x="280409" y="2415570"/>
                  <a:pt x="298275" y="2364953"/>
                </a:cubicBezTo>
                <a:lnTo>
                  <a:pt x="302067" y="2360685"/>
                </a:lnTo>
                <a:lnTo>
                  <a:pt x="325075" y="2239894"/>
                </a:lnTo>
                <a:cubicBezTo>
                  <a:pt x="336985" y="2216073"/>
                  <a:pt x="348896" y="2183318"/>
                  <a:pt x="357827" y="2153542"/>
                </a:cubicBezTo>
                <a:cubicBezTo>
                  <a:pt x="369738" y="2123766"/>
                  <a:pt x="384627" y="2099945"/>
                  <a:pt x="396537" y="2082080"/>
                </a:cubicBezTo>
                <a:cubicBezTo>
                  <a:pt x="423334" y="2031462"/>
                  <a:pt x="444179" y="1980841"/>
                  <a:pt x="473955" y="1933200"/>
                </a:cubicBezTo>
                <a:cubicBezTo>
                  <a:pt x="494796" y="1885558"/>
                  <a:pt x="515641" y="1846851"/>
                  <a:pt x="536483" y="1799210"/>
                </a:cubicBezTo>
                <a:cubicBezTo>
                  <a:pt x="539462" y="1757523"/>
                  <a:pt x="599013" y="1680106"/>
                  <a:pt x="625810" y="1626509"/>
                </a:cubicBezTo>
                <a:cubicBezTo>
                  <a:pt x="640700" y="1608644"/>
                  <a:pt x="658565" y="1590778"/>
                  <a:pt x="691317" y="1552068"/>
                </a:cubicBezTo>
                <a:cubicBezTo>
                  <a:pt x="712162" y="1507406"/>
                  <a:pt x="730028" y="1474651"/>
                  <a:pt x="744914" y="1447854"/>
                </a:cubicBezTo>
                <a:cubicBezTo>
                  <a:pt x="759804" y="1421054"/>
                  <a:pt x="774690" y="1403188"/>
                  <a:pt x="789580" y="1382347"/>
                </a:cubicBezTo>
                <a:cubicBezTo>
                  <a:pt x="807445" y="1364481"/>
                  <a:pt x="834242" y="1334705"/>
                  <a:pt x="837221" y="1358526"/>
                </a:cubicBezTo>
                <a:cubicBezTo>
                  <a:pt x="840197" y="1355547"/>
                  <a:pt x="846152" y="1346616"/>
                  <a:pt x="849132" y="1340660"/>
                </a:cubicBezTo>
                <a:cubicBezTo>
                  <a:pt x="864018" y="1307905"/>
                  <a:pt x="878907" y="1278129"/>
                  <a:pt x="896773" y="1245378"/>
                </a:cubicBezTo>
                <a:cubicBezTo>
                  <a:pt x="904217" y="1237189"/>
                  <a:pt x="912033" y="1227511"/>
                  <a:pt x="919989" y="1217322"/>
                </a:cubicBezTo>
                <a:close/>
              </a:path>
            </a:pathLst>
          </a:custGeom>
          <a:gradFill flip="none" rotWithShape="1">
            <a:gsLst>
              <a:gs pos="4000">
                <a:schemeClr val="tx2">
                  <a:lumMod val="20000"/>
                  <a:lumOff val="80000"/>
                </a:schemeClr>
              </a:gs>
              <a:gs pos="100000">
                <a:schemeClr val="accent1"/>
              </a:gs>
            </a:gsLst>
            <a:path path="circle">
              <a:fillToRect l="100000" b="100000"/>
            </a:path>
            <a:tileRect t="-100000" r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D337DD-CA43-4635-AB4C-61F75C745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00" y="2781300"/>
            <a:ext cx="4793714" cy="2078699"/>
          </a:xfrm>
        </p:spPr>
        <p:txBody>
          <a:bodyPr anchor="b"/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lang="en-ZA" sz="44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ED843F-E518-4C3A-9F72-BFFB38250F5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04000" y="5076000"/>
            <a:ext cx="4793714" cy="1047600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b="1" kern="1200" cap="all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C12C547-A8E2-4FD2-9096-2661D36AF28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504000" y="6365893"/>
            <a:ext cx="4114800" cy="22671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F0F8E2D-E2F0-4CBD-934C-274C624B5D9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728948" y="6385422"/>
            <a:ext cx="288000" cy="288000"/>
          </a:xfrm>
          <a:prstGeom prst="ellipse">
            <a:avLst/>
          </a:prstGeom>
          <a:solidFill>
            <a:schemeClr val="tx1"/>
          </a:solidFill>
        </p:spPr>
        <p:txBody>
          <a:bodyPr/>
          <a:lstStyle/>
          <a:p>
            <a:pPr algn="ctr"/>
            <a:fld id="{B67B645E-C5E5-4727-B977-D372A0AA71D9}" type="slidenum">
              <a:rPr lang="en-US" noProof="0" smtClean="0"/>
              <a:pPr algn="ctr"/>
              <a:t>‹#›</a:t>
            </a:fld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2EE5DB8-C107-4983-B829-DFDF9BF2C0C5}"/>
              </a:ext>
            </a:extLst>
          </p:cNvPr>
          <p:cNvSpPr/>
          <p:nvPr userDrawn="1"/>
        </p:nvSpPr>
        <p:spPr>
          <a:xfrm rot="10800000">
            <a:off x="6350256" y="585722"/>
            <a:ext cx="5652866" cy="5578295"/>
          </a:xfrm>
          <a:custGeom>
            <a:avLst/>
            <a:gdLst>
              <a:gd name="connsiteX0" fmla="*/ 1439383 w 2647519"/>
              <a:gd name="connsiteY0" fmla="*/ 2598425 h 2612594"/>
              <a:gd name="connsiteX1" fmla="*/ 1427010 w 2647519"/>
              <a:gd name="connsiteY1" fmla="*/ 2605087 h 2612594"/>
              <a:gd name="connsiteX2" fmla="*/ 1427751 w 2647519"/>
              <a:gd name="connsiteY2" fmla="*/ 2605405 h 2612594"/>
              <a:gd name="connsiteX3" fmla="*/ 1542263 w 2647519"/>
              <a:gd name="connsiteY3" fmla="*/ 2530792 h 2612594"/>
              <a:gd name="connsiteX4" fmla="*/ 1502258 w 2647519"/>
              <a:gd name="connsiteY4" fmla="*/ 2540317 h 2612594"/>
              <a:gd name="connsiteX5" fmla="*/ 1442250 w 2647519"/>
              <a:gd name="connsiteY5" fmla="*/ 2547937 h 2612594"/>
              <a:gd name="connsiteX6" fmla="*/ 1439393 w 2647519"/>
              <a:gd name="connsiteY6" fmla="*/ 2540317 h 2612594"/>
              <a:gd name="connsiteX7" fmla="*/ 1481303 w 2647519"/>
              <a:gd name="connsiteY7" fmla="*/ 2536507 h 2612594"/>
              <a:gd name="connsiteX8" fmla="*/ 1542263 w 2647519"/>
              <a:gd name="connsiteY8" fmla="*/ 2530792 h 2612594"/>
              <a:gd name="connsiteX9" fmla="*/ 1646324 w 2647519"/>
              <a:gd name="connsiteY9" fmla="*/ 2520821 h 2612594"/>
              <a:gd name="connsiteX10" fmla="*/ 1643880 w 2647519"/>
              <a:gd name="connsiteY10" fmla="*/ 2521511 h 2612594"/>
              <a:gd name="connsiteX11" fmla="*/ 1645133 w 2647519"/>
              <a:gd name="connsiteY11" fmla="*/ 2521267 h 2612594"/>
              <a:gd name="connsiteX12" fmla="*/ 899801 w 2647519"/>
              <a:gd name="connsiteY12" fmla="*/ 2506503 h 2612594"/>
              <a:gd name="connsiteX13" fmla="*/ 942187 w 2647519"/>
              <a:gd name="connsiteY13" fmla="*/ 2517457 h 2612594"/>
              <a:gd name="connsiteX14" fmla="*/ 960285 w 2647519"/>
              <a:gd name="connsiteY14" fmla="*/ 2518409 h 2612594"/>
              <a:gd name="connsiteX15" fmla="*/ 1010767 w 2647519"/>
              <a:gd name="connsiteY15" fmla="*/ 2543175 h 2612594"/>
              <a:gd name="connsiteX16" fmla="*/ 1033627 w 2647519"/>
              <a:gd name="connsiteY16" fmla="*/ 2547937 h 2612594"/>
              <a:gd name="connsiteX17" fmla="*/ 1035057 w 2647519"/>
              <a:gd name="connsiteY17" fmla="*/ 2548414 h 2612594"/>
              <a:gd name="connsiteX18" fmla="*/ 1040295 w 2647519"/>
              <a:gd name="connsiteY18" fmla="*/ 2543175 h 2612594"/>
              <a:gd name="connsiteX19" fmla="*/ 1060297 w 2647519"/>
              <a:gd name="connsiteY19" fmla="*/ 2548890 h 2612594"/>
              <a:gd name="connsiteX20" fmla="*/ 1080300 w 2647519"/>
              <a:gd name="connsiteY20" fmla="*/ 2553652 h 2612594"/>
              <a:gd name="connsiteX21" fmla="*/ 1119713 w 2647519"/>
              <a:gd name="connsiteY21" fmla="*/ 2562818 h 2612594"/>
              <a:gd name="connsiteX22" fmla="*/ 1120305 w 2647519"/>
              <a:gd name="connsiteY22" fmla="*/ 2562225 h 2612594"/>
              <a:gd name="connsiteX23" fmla="*/ 1166025 w 2647519"/>
              <a:gd name="connsiteY23" fmla="*/ 2569845 h 2612594"/>
              <a:gd name="connsiteX24" fmla="*/ 1187932 w 2647519"/>
              <a:gd name="connsiteY24" fmla="*/ 2573655 h 2612594"/>
              <a:gd name="connsiteX25" fmla="*/ 1209840 w 2647519"/>
              <a:gd name="connsiteY25" fmla="*/ 2575560 h 2612594"/>
              <a:gd name="connsiteX26" fmla="*/ 1254607 w 2647519"/>
              <a:gd name="connsiteY26" fmla="*/ 2577465 h 2612594"/>
              <a:gd name="connsiteX27" fmla="*/ 1315567 w 2647519"/>
              <a:gd name="connsiteY27" fmla="*/ 2576512 h 2612594"/>
              <a:gd name="connsiteX28" fmla="*/ 1318213 w 2647519"/>
              <a:gd name="connsiteY28" fmla="*/ 2576512 h 2612594"/>
              <a:gd name="connsiteX29" fmla="*/ 1324140 w 2647519"/>
              <a:gd name="connsiteY29" fmla="*/ 2573178 h 2612594"/>
              <a:gd name="connsiteX30" fmla="*/ 1337475 w 2647519"/>
              <a:gd name="connsiteY30" fmla="*/ 2568892 h 2612594"/>
              <a:gd name="connsiteX31" fmla="*/ 1351048 w 2647519"/>
              <a:gd name="connsiteY31" fmla="*/ 2568654 h 2612594"/>
              <a:gd name="connsiteX32" fmla="*/ 1360335 w 2647519"/>
              <a:gd name="connsiteY32" fmla="*/ 2569844 h 2612594"/>
              <a:gd name="connsiteX33" fmla="*/ 1362835 w 2647519"/>
              <a:gd name="connsiteY33" fmla="*/ 2576512 h 2612594"/>
              <a:gd name="connsiteX34" fmla="*/ 1384147 w 2647519"/>
              <a:gd name="connsiteY34" fmla="*/ 2576512 h 2612594"/>
              <a:gd name="connsiteX35" fmla="*/ 1377480 w 2647519"/>
              <a:gd name="connsiteY35" fmla="*/ 2586037 h 2612594"/>
              <a:gd name="connsiteX36" fmla="*/ 1373670 w 2647519"/>
              <a:gd name="connsiteY36" fmla="*/ 2590800 h 2612594"/>
              <a:gd name="connsiteX37" fmla="*/ 1361287 w 2647519"/>
              <a:gd name="connsiteY37" fmla="*/ 2596515 h 2612594"/>
              <a:gd name="connsiteX38" fmla="*/ 1338427 w 2647519"/>
              <a:gd name="connsiteY38" fmla="*/ 2596515 h 2612594"/>
              <a:gd name="connsiteX39" fmla="*/ 1308900 w 2647519"/>
              <a:gd name="connsiteY39" fmla="*/ 2594610 h 2612594"/>
              <a:gd name="connsiteX40" fmla="*/ 1245082 w 2647519"/>
              <a:gd name="connsiteY40" fmla="*/ 2592705 h 2612594"/>
              <a:gd name="connsiteX41" fmla="*/ 1197457 w 2647519"/>
              <a:gd name="connsiteY41" fmla="*/ 2588895 h 2612594"/>
              <a:gd name="connsiteX42" fmla="*/ 1155547 w 2647519"/>
              <a:gd name="connsiteY42" fmla="*/ 2583180 h 2612594"/>
              <a:gd name="connsiteX43" fmla="*/ 1113637 w 2647519"/>
              <a:gd name="connsiteY43" fmla="*/ 2576512 h 2612594"/>
              <a:gd name="connsiteX44" fmla="*/ 1049820 w 2647519"/>
              <a:gd name="connsiteY44" fmla="*/ 2566987 h 2612594"/>
              <a:gd name="connsiteX45" fmla="*/ 1000290 w 2647519"/>
              <a:gd name="connsiteY45" fmla="*/ 2550795 h 2612594"/>
              <a:gd name="connsiteX46" fmla="*/ 1000863 w 2647519"/>
              <a:gd name="connsiteY46" fmla="*/ 2550379 h 2612594"/>
              <a:gd name="connsiteX47" fmla="*/ 971715 w 2647519"/>
              <a:gd name="connsiteY47" fmla="*/ 2541270 h 2612594"/>
              <a:gd name="connsiteX48" fmla="*/ 945997 w 2647519"/>
              <a:gd name="connsiteY48" fmla="*/ 2529840 h 2612594"/>
              <a:gd name="connsiteX49" fmla="*/ 916470 w 2647519"/>
              <a:gd name="connsiteY49" fmla="*/ 2520315 h 2612594"/>
              <a:gd name="connsiteX50" fmla="*/ 885990 w 2647519"/>
              <a:gd name="connsiteY50" fmla="*/ 2509837 h 2612594"/>
              <a:gd name="connsiteX51" fmla="*/ 899801 w 2647519"/>
              <a:gd name="connsiteY51" fmla="*/ 2506503 h 2612594"/>
              <a:gd name="connsiteX52" fmla="*/ 1460492 w 2647519"/>
              <a:gd name="connsiteY52" fmla="*/ 2486082 h 2612594"/>
              <a:gd name="connsiteX53" fmla="*/ 1445939 w 2647519"/>
              <a:gd name="connsiteY53" fmla="*/ 2488303 h 2612594"/>
              <a:gd name="connsiteX54" fmla="*/ 1345293 w 2647519"/>
              <a:gd name="connsiteY54" fmla="*/ 2493385 h 2612594"/>
              <a:gd name="connsiteX55" fmla="*/ 1378432 w 2647519"/>
              <a:gd name="connsiteY55" fmla="*/ 2497454 h 2612594"/>
              <a:gd name="connsiteX56" fmla="*/ 1387005 w 2647519"/>
              <a:gd name="connsiteY56" fmla="*/ 2495549 h 2612594"/>
              <a:gd name="connsiteX57" fmla="*/ 1446060 w 2647519"/>
              <a:gd name="connsiteY57" fmla="*/ 2488882 h 2612594"/>
              <a:gd name="connsiteX58" fmla="*/ 1455778 w 2647519"/>
              <a:gd name="connsiteY58" fmla="*/ 2486992 h 2612594"/>
              <a:gd name="connsiteX59" fmla="*/ 1550918 w 2647519"/>
              <a:gd name="connsiteY59" fmla="*/ 2472281 h 2612594"/>
              <a:gd name="connsiteX60" fmla="*/ 1501488 w 2647519"/>
              <a:gd name="connsiteY60" fmla="*/ 2479825 h 2612594"/>
              <a:gd name="connsiteX61" fmla="*/ 1518450 w 2647519"/>
              <a:gd name="connsiteY61" fmla="*/ 2480309 h 2612594"/>
              <a:gd name="connsiteX62" fmla="*/ 1542858 w 2647519"/>
              <a:gd name="connsiteY62" fmla="*/ 2475785 h 2612594"/>
              <a:gd name="connsiteX63" fmla="*/ 1731355 w 2647519"/>
              <a:gd name="connsiteY63" fmla="*/ 2470078 h 2612594"/>
              <a:gd name="connsiteX64" fmla="*/ 1576323 w 2647519"/>
              <a:gd name="connsiteY64" fmla="*/ 2511364 h 2612594"/>
              <a:gd name="connsiteX65" fmla="*/ 1654777 w 2647519"/>
              <a:gd name="connsiteY65" fmla="*/ 2493883 h 2612594"/>
              <a:gd name="connsiteX66" fmla="*/ 737400 w 2647519"/>
              <a:gd name="connsiteY66" fmla="*/ 2450782 h 2612594"/>
              <a:gd name="connsiteX67" fmla="*/ 846937 w 2647519"/>
              <a:gd name="connsiteY67" fmla="*/ 2497454 h 2612594"/>
              <a:gd name="connsiteX68" fmla="*/ 885990 w 2647519"/>
              <a:gd name="connsiteY68" fmla="*/ 2509837 h 2612594"/>
              <a:gd name="connsiteX69" fmla="*/ 915517 w 2647519"/>
              <a:gd name="connsiteY69" fmla="*/ 2520314 h 2612594"/>
              <a:gd name="connsiteX70" fmla="*/ 945045 w 2647519"/>
              <a:gd name="connsiteY70" fmla="*/ 2529839 h 2612594"/>
              <a:gd name="connsiteX71" fmla="*/ 970762 w 2647519"/>
              <a:gd name="connsiteY71" fmla="*/ 2541269 h 2612594"/>
              <a:gd name="connsiteX72" fmla="*/ 965047 w 2647519"/>
              <a:gd name="connsiteY72" fmla="*/ 2546032 h 2612594"/>
              <a:gd name="connsiteX73" fmla="*/ 949807 w 2647519"/>
              <a:gd name="connsiteY73" fmla="*/ 2543174 h 2612594"/>
              <a:gd name="connsiteX74" fmla="*/ 895515 w 2647519"/>
              <a:gd name="connsiteY74" fmla="*/ 2523172 h 2612594"/>
              <a:gd name="connsiteX75" fmla="*/ 868845 w 2647519"/>
              <a:gd name="connsiteY75" fmla="*/ 2512694 h 2612594"/>
              <a:gd name="connsiteX76" fmla="*/ 842175 w 2647519"/>
              <a:gd name="connsiteY76" fmla="*/ 2501264 h 2612594"/>
              <a:gd name="connsiteX77" fmla="*/ 806932 w 2647519"/>
              <a:gd name="connsiteY77" fmla="*/ 2488882 h 2612594"/>
              <a:gd name="connsiteX78" fmla="*/ 776452 w 2647519"/>
              <a:gd name="connsiteY78" fmla="*/ 2475547 h 2612594"/>
              <a:gd name="connsiteX79" fmla="*/ 752640 w 2647519"/>
              <a:gd name="connsiteY79" fmla="*/ 2463164 h 2612594"/>
              <a:gd name="connsiteX80" fmla="*/ 737400 w 2647519"/>
              <a:gd name="connsiteY80" fmla="*/ 2450782 h 2612594"/>
              <a:gd name="connsiteX81" fmla="*/ 782168 w 2647519"/>
              <a:gd name="connsiteY81" fmla="*/ 2426970 h 2612594"/>
              <a:gd name="connsiteX82" fmla="*/ 834555 w 2647519"/>
              <a:gd name="connsiteY82" fmla="*/ 2453640 h 2612594"/>
              <a:gd name="connsiteX83" fmla="*/ 827888 w 2647519"/>
              <a:gd name="connsiteY83" fmla="*/ 2457450 h 2612594"/>
              <a:gd name="connsiteX84" fmla="*/ 766928 w 2647519"/>
              <a:gd name="connsiteY84" fmla="*/ 2427922 h 2612594"/>
              <a:gd name="connsiteX85" fmla="*/ 782168 w 2647519"/>
              <a:gd name="connsiteY85" fmla="*/ 2426970 h 2612594"/>
              <a:gd name="connsiteX86" fmla="*/ 588810 w 2647519"/>
              <a:gd name="connsiteY86" fmla="*/ 2362200 h 2612594"/>
              <a:gd name="connsiteX87" fmla="*/ 653580 w 2647519"/>
              <a:gd name="connsiteY87" fmla="*/ 2398395 h 2612594"/>
              <a:gd name="connsiteX88" fmla="*/ 666915 w 2647519"/>
              <a:gd name="connsiteY88" fmla="*/ 2413635 h 2612594"/>
              <a:gd name="connsiteX89" fmla="*/ 636435 w 2647519"/>
              <a:gd name="connsiteY89" fmla="*/ 2397442 h 2612594"/>
              <a:gd name="connsiteX90" fmla="*/ 613575 w 2647519"/>
              <a:gd name="connsiteY90" fmla="*/ 2383155 h 2612594"/>
              <a:gd name="connsiteX91" fmla="*/ 588810 w 2647519"/>
              <a:gd name="connsiteY91" fmla="*/ 2362200 h 2612594"/>
              <a:gd name="connsiteX92" fmla="*/ 702387 w 2647519"/>
              <a:gd name="connsiteY92" fmla="*/ 2337759 h 2612594"/>
              <a:gd name="connsiteX93" fmla="*/ 702396 w 2647519"/>
              <a:gd name="connsiteY93" fmla="*/ 2338030 h 2612594"/>
              <a:gd name="connsiteX94" fmla="*/ 705613 w 2647519"/>
              <a:gd name="connsiteY94" fmla="*/ 2341924 h 2612594"/>
              <a:gd name="connsiteX95" fmla="*/ 705967 w 2647519"/>
              <a:gd name="connsiteY95" fmla="*/ 2340292 h 2612594"/>
              <a:gd name="connsiteX96" fmla="*/ 2093409 w 2647519"/>
              <a:gd name="connsiteY96" fmla="*/ 2275234 h 2612594"/>
              <a:gd name="connsiteX97" fmla="*/ 2089950 w 2647519"/>
              <a:gd name="connsiteY97" fmla="*/ 2275522 h 2612594"/>
              <a:gd name="connsiteX98" fmla="*/ 2032800 w 2647519"/>
              <a:gd name="connsiteY98" fmla="*/ 2316480 h 2612594"/>
              <a:gd name="connsiteX99" fmla="*/ 1976602 w 2647519"/>
              <a:gd name="connsiteY99" fmla="*/ 2346960 h 2612594"/>
              <a:gd name="connsiteX100" fmla="*/ 1936597 w 2647519"/>
              <a:gd name="connsiteY100" fmla="*/ 2370772 h 2612594"/>
              <a:gd name="connsiteX101" fmla="*/ 1914690 w 2647519"/>
              <a:gd name="connsiteY101" fmla="*/ 2380297 h 2612594"/>
              <a:gd name="connsiteX102" fmla="*/ 1891830 w 2647519"/>
              <a:gd name="connsiteY102" fmla="*/ 2389822 h 2612594"/>
              <a:gd name="connsiteX103" fmla="*/ 1864207 w 2647519"/>
              <a:gd name="connsiteY103" fmla="*/ 2404110 h 2612594"/>
              <a:gd name="connsiteX104" fmla="*/ 1843252 w 2647519"/>
              <a:gd name="connsiteY104" fmla="*/ 2416492 h 2612594"/>
              <a:gd name="connsiteX105" fmla="*/ 1812772 w 2647519"/>
              <a:gd name="connsiteY105" fmla="*/ 2428875 h 2612594"/>
              <a:gd name="connsiteX106" fmla="*/ 1781340 w 2647519"/>
              <a:gd name="connsiteY106" fmla="*/ 2440305 h 2612594"/>
              <a:gd name="connsiteX107" fmla="*/ 1772767 w 2647519"/>
              <a:gd name="connsiteY107" fmla="*/ 2448877 h 2612594"/>
              <a:gd name="connsiteX108" fmla="*/ 1759432 w 2647519"/>
              <a:gd name="connsiteY108" fmla="*/ 2453640 h 2612594"/>
              <a:gd name="connsiteX109" fmla="*/ 1726095 w 2647519"/>
              <a:gd name="connsiteY109" fmla="*/ 2459355 h 2612594"/>
              <a:gd name="connsiteX110" fmla="*/ 1683232 w 2647519"/>
              <a:gd name="connsiteY110" fmla="*/ 2472690 h 2612594"/>
              <a:gd name="connsiteX111" fmla="*/ 1644180 w 2647519"/>
              <a:gd name="connsiteY111" fmla="*/ 2485072 h 2612594"/>
              <a:gd name="connsiteX112" fmla="*/ 1601317 w 2647519"/>
              <a:gd name="connsiteY112" fmla="*/ 2497455 h 2612594"/>
              <a:gd name="connsiteX113" fmla="*/ 1547977 w 2647519"/>
              <a:gd name="connsiteY113" fmla="*/ 2510790 h 2612594"/>
              <a:gd name="connsiteX114" fmla="*/ 1472730 w 2647519"/>
              <a:gd name="connsiteY114" fmla="*/ 2523172 h 2612594"/>
              <a:gd name="connsiteX115" fmla="*/ 1470825 w 2647519"/>
              <a:gd name="connsiteY115" fmla="*/ 2526030 h 2612594"/>
              <a:gd name="connsiteX116" fmla="*/ 1434646 w 2647519"/>
              <a:gd name="connsiteY116" fmla="*/ 2535075 h 2612594"/>
              <a:gd name="connsiteX117" fmla="*/ 1435583 w 2647519"/>
              <a:gd name="connsiteY117" fmla="*/ 2535555 h 2612594"/>
              <a:gd name="connsiteX118" fmla="*/ 1475761 w 2647519"/>
              <a:gd name="connsiteY118" fmla="*/ 2525510 h 2612594"/>
              <a:gd name="connsiteX119" fmla="*/ 1476540 w 2647519"/>
              <a:gd name="connsiteY119" fmla="*/ 2523172 h 2612594"/>
              <a:gd name="connsiteX120" fmla="*/ 1551788 w 2647519"/>
              <a:gd name="connsiteY120" fmla="*/ 2510790 h 2612594"/>
              <a:gd name="connsiteX121" fmla="*/ 1605128 w 2647519"/>
              <a:gd name="connsiteY121" fmla="*/ 2497455 h 2612594"/>
              <a:gd name="connsiteX122" fmla="*/ 1647990 w 2647519"/>
              <a:gd name="connsiteY122" fmla="*/ 2485072 h 2612594"/>
              <a:gd name="connsiteX123" fmla="*/ 1687043 w 2647519"/>
              <a:gd name="connsiteY123" fmla="*/ 2472690 h 2612594"/>
              <a:gd name="connsiteX124" fmla="*/ 1729905 w 2647519"/>
              <a:gd name="connsiteY124" fmla="*/ 2459355 h 2612594"/>
              <a:gd name="connsiteX125" fmla="*/ 1763243 w 2647519"/>
              <a:gd name="connsiteY125" fmla="*/ 2453640 h 2612594"/>
              <a:gd name="connsiteX126" fmla="*/ 1740675 w 2647519"/>
              <a:gd name="connsiteY126" fmla="*/ 2467181 h 2612594"/>
              <a:gd name="connsiteX127" fmla="*/ 1741335 w 2647519"/>
              <a:gd name="connsiteY127" fmla="*/ 2466975 h 2612594"/>
              <a:gd name="connsiteX128" fmla="*/ 1765148 w 2647519"/>
              <a:gd name="connsiteY128" fmla="*/ 2452687 h 2612594"/>
              <a:gd name="connsiteX129" fmla="*/ 1778483 w 2647519"/>
              <a:gd name="connsiteY129" fmla="*/ 2447925 h 2612594"/>
              <a:gd name="connsiteX130" fmla="*/ 1779371 w 2647519"/>
              <a:gd name="connsiteY130" fmla="*/ 2447679 h 2612594"/>
              <a:gd name="connsiteX131" fmla="*/ 1785150 w 2647519"/>
              <a:gd name="connsiteY131" fmla="*/ 2441257 h 2612594"/>
              <a:gd name="connsiteX132" fmla="*/ 1816583 w 2647519"/>
              <a:gd name="connsiteY132" fmla="*/ 2429827 h 2612594"/>
              <a:gd name="connsiteX133" fmla="*/ 1847063 w 2647519"/>
              <a:gd name="connsiteY133" fmla="*/ 2417445 h 2612594"/>
              <a:gd name="connsiteX134" fmla="*/ 1868018 w 2647519"/>
              <a:gd name="connsiteY134" fmla="*/ 2405062 h 2612594"/>
              <a:gd name="connsiteX135" fmla="*/ 1895640 w 2647519"/>
              <a:gd name="connsiteY135" fmla="*/ 2390775 h 2612594"/>
              <a:gd name="connsiteX136" fmla="*/ 1918500 w 2647519"/>
              <a:gd name="connsiteY136" fmla="*/ 2381250 h 2612594"/>
              <a:gd name="connsiteX137" fmla="*/ 1934176 w 2647519"/>
              <a:gd name="connsiteY137" fmla="*/ 2374435 h 2612594"/>
              <a:gd name="connsiteX138" fmla="*/ 1942313 w 2647519"/>
              <a:gd name="connsiteY138" fmla="*/ 2368867 h 2612594"/>
              <a:gd name="connsiteX139" fmla="*/ 1982318 w 2647519"/>
              <a:gd name="connsiteY139" fmla="*/ 2345055 h 2612594"/>
              <a:gd name="connsiteX140" fmla="*/ 2038515 w 2647519"/>
              <a:gd name="connsiteY140" fmla="*/ 2314575 h 2612594"/>
              <a:gd name="connsiteX141" fmla="*/ 460060 w 2647519"/>
              <a:gd name="connsiteY141" fmla="*/ 2262062 h 2612594"/>
              <a:gd name="connsiteX142" fmla="*/ 463676 w 2647519"/>
              <a:gd name="connsiteY142" fmla="*/ 2265164 h 2612594"/>
              <a:gd name="connsiteX143" fmla="*/ 464911 w 2647519"/>
              <a:gd name="connsiteY143" fmla="*/ 2265793 h 2612594"/>
              <a:gd name="connsiteX144" fmla="*/ 2099802 w 2647519"/>
              <a:gd name="connsiteY144" fmla="*/ 2237197 h 2612594"/>
              <a:gd name="connsiteX145" fmla="*/ 2099475 w 2647519"/>
              <a:gd name="connsiteY145" fmla="*/ 2237422 h 2612594"/>
              <a:gd name="connsiteX146" fmla="*/ 2099475 w 2647519"/>
              <a:gd name="connsiteY146" fmla="*/ 2237694 h 2612594"/>
              <a:gd name="connsiteX147" fmla="*/ 2100989 w 2647519"/>
              <a:gd name="connsiteY147" fmla="*/ 2237910 h 2612594"/>
              <a:gd name="connsiteX148" fmla="*/ 2101380 w 2647519"/>
              <a:gd name="connsiteY148" fmla="*/ 2237422 h 2612594"/>
              <a:gd name="connsiteX149" fmla="*/ 2120380 w 2647519"/>
              <a:gd name="connsiteY149" fmla="*/ 2222979 h 2612594"/>
              <a:gd name="connsiteX150" fmla="*/ 2114756 w 2647519"/>
              <a:gd name="connsiteY150" fmla="*/ 2226864 h 2612594"/>
              <a:gd name="connsiteX151" fmla="*/ 2113762 w 2647519"/>
              <a:gd name="connsiteY151" fmla="*/ 2227897 h 2612594"/>
              <a:gd name="connsiteX152" fmla="*/ 2117618 w 2647519"/>
              <a:gd name="connsiteY152" fmla="*/ 2225429 h 2612594"/>
              <a:gd name="connsiteX153" fmla="*/ 382287 w 2647519"/>
              <a:gd name="connsiteY153" fmla="*/ 2175002 h 2612594"/>
              <a:gd name="connsiteX154" fmla="*/ 418261 w 2647519"/>
              <a:gd name="connsiteY154" fmla="*/ 2217358 h 2612594"/>
              <a:gd name="connsiteX155" fmla="*/ 389737 w 2647519"/>
              <a:gd name="connsiteY155" fmla="*/ 2183129 h 2612594"/>
              <a:gd name="connsiteX156" fmla="*/ 2187820 w 2647519"/>
              <a:gd name="connsiteY156" fmla="*/ 2174974 h 2612594"/>
              <a:gd name="connsiteX157" fmla="*/ 2187735 w 2647519"/>
              <a:gd name="connsiteY157" fmla="*/ 2175004 h 2612594"/>
              <a:gd name="connsiteX158" fmla="*/ 2187105 w 2647519"/>
              <a:gd name="connsiteY158" fmla="*/ 2179320 h 2612594"/>
              <a:gd name="connsiteX159" fmla="*/ 2171865 w 2647519"/>
              <a:gd name="connsiteY159" fmla="*/ 2196465 h 2612594"/>
              <a:gd name="connsiteX160" fmla="*/ 2153767 w 2647519"/>
              <a:gd name="connsiteY160" fmla="*/ 2216467 h 2612594"/>
              <a:gd name="connsiteX161" fmla="*/ 2154858 w 2647519"/>
              <a:gd name="connsiteY161" fmla="*/ 2216216 h 2612594"/>
              <a:gd name="connsiteX162" fmla="*/ 2171865 w 2647519"/>
              <a:gd name="connsiteY162" fmla="*/ 2197417 h 2612594"/>
              <a:gd name="connsiteX163" fmla="*/ 2187105 w 2647519"/>
              <a:gd name="connsiteY163" fmla="*/ 2180272 h 2612594"/>
              <a:gd name="connsiteX164" fmla="*/ 2187820 w 2647519"/>
              <a:gd name="connsiteY164" fmla="*/ 2174974 h 2612594"/>
              <a:gd name="connsiteX165" fmla="*/ 475386 w 2647519"/>
              <a:gd name="connsiteY165" fmla="*/ 2153525 h 2612594"/>
              <a:gd name="connsiteX166" fmla="*/ 477272 w 2647519"/>
              <a:gd name="connsiteY166" fmla="*/ 2155822 h 2612594"/>
              <a:gd name="connsiteX167" fmla="*/ 477367 w 2647519"/>
              <a:gd name="connsiteY167" fmla="*/ 2155507 h 2612594"/>
              <a:gd name="connsiteX168" fmla="*/ 334493 w 2647519"/>
              <a:gd name="connsiteY168" fmla="*/ 2131694 h 2612594"/>
              <a:gd name="connsiteX169" fmla="*/ 359258 w 2647519"/>
              <a:gd name="connsiteY169" fmla="*/ 2147887 h 2612594"/>
              <a:gd name="connsiteX170" fmla="*/ 360474 w 2647519"/>
              <a:gd name="connsiteY170" fmla="*/ 2149319 h 2612594"/>
              <a:gd name="connsiteX171" fmla="*/ 371759 w 2647519"/>
              <a:gd name="connsiteY171" fmla="*/ 2151816 h 2612594"/>
              <a:gd name="connsiteX172" fmla="*/ 397357 w 2647519"/>
              <a:gd name="connsiteY172" fmla="*/ 2175509 h 2612594"/>
              <a:gd name="connsiteX173" fmla="*/ 432600 w 2647519"/>
              <a:gd name="connsiteY173" fmla="*/ 2204084 h 2612594"/>
              <a:gd name="connsiteX174" fmla="*/ 447840 w 2647519"/>
              <a:gd name="connsiteY174" fmla="*/ 2225039 h 2612594"/>
              <a:gd name="connsiteX175" fmla="*/ 456412 w 2647519"/>
              <a:gd name="connsiteY175" fmla="*/ 2235517 h 2612594"/>
              <a:gd name="connsiteX176" fmla="*/ 492607 w 2647519"/>
              <a:gd name="connsiteY176" fmla="*/ 2265997 h 2612594"/>
              <a:gd name="connsiteX177" fmla="*/ 482130 w 2647519"/>
              <a:gd name="connsiteY177" fmla="*/ 2274569 h 2612594"/>
              <a:gd name="connsiteX178" fmla="*/ 448422 w 2647519"/>
              <a:gd name="connsiteY178" fmla="*/ 2237115 h 2612594"/>
              <a:gd name="connsiteX179" fmla="*/ 446888 w 2647519"/>
              <a:gd name="connsiteY179" fmla="*/ 2237422 h 2612594"/>
              <a:gd name="connsiteX180" fmla="*/ 478787 w 2647519"/>
              <a:gd name="connsiteY180" fmla="*/ 2272865 h 2612594"/>
              <a:gd name="connsiteX181" fmla="*/ 482130 w 2647519"/>
              <a:gd name="connsiteY181" fmla="*/ 2274569 h 2612594"/>
              <a:gd name="connsiteX182" fmla="*/ 492608 w 2647519"/>
              <a:gd name="connsiteY182" fmla="*/ 2265997 h 2612594"/>
              <a:gd name="connsiteX183" fmla="*/ 583095 w 2647519"/>
              <a:gd name="connsiteY183" fmla="*/ 2337434 h 2612594"/>
              <a:gd name="connsiteX184" fmla="*/ 564998 w 2647519"/>
              <a:gd name="connsiteY184" fmla="*/ 2343149 h 2612594"/>
              <a:gd name="connsiteX185" fmla="*/ 571665 w 2647519"/>
              <a:gd name="connsiteY185" fmla="*/ 2347912 h 2612594"/>
              <a:gd name="connsiteX186" fmla="*/ 544995 w 2647519"/>
              <a:gd name="connsiteY186" fmla="*/ 2348864 h 2612594"/>
              <a:gd name="connsiteX187" fmla="*/ 527850 w 2647519"/>
              <a:gd name="connsiteY187" fmla="*/ 2337434 h 2612594"/>
              <a:gd name="connsiteX188" fmla="*/ 511658 w 2647519"/>
              <a:gd name="connsiteY188" fmla="*/ 2325052 h 2612594"/>
              <a:gd name="connsiteX189" fmla="*/ 471653 w 2647519"/>
              <a:gd name="connsiteY189" fmla="*/ 2291714 h 2612594"/>
              <a:gd name="connsiteX190" fmla="*/ 434505 w 2647519"/>
              <a:gd name="connsiteY190" fmla="*/ 2258377 h 2612594"/>
              <a:gd name="connsiteX191" fmla="*/ 400215 w 2647519"/>
              <a:gd name="connsiteY191" fmla="*/ 2225039 h 2612594"/>
              <a:gd name="connsiteX192" fmla="*/ 384023 w 2647519"/>
              <a:gd name="connsiteY192" fmla="*/ 2208847 h 2612594"/>
              <a:gd name="connsiteX193" fmla="*/ 368783 w 2647519"/>
              <a:gd name="connsiteY193" fmla="*/ 2191702 h 2612594"/>
              <a:gd name="connsiteX194" fmla="*/ 374498 w 2647519"/>
              <a:gd name="connsiteY194" fmla="*/ 2184082 h 2612594"/>
              <a:gd name="connsiteX195" fmla="*/ 393548 w 2647519"/>
              <a:gd name="connsiteY195" fmla="*/ 2201227 h 2612594"/>
              <a:gd name="connsiteX196" fmla="*/ 414503 w 2647519"/>
              <a:gd name="connsiteY196" fmla="*/ 2217419 h 2612594"/>
              <a:gd name="connsiteX197" fmla="*/ 440220 w 2647519"/>
              <a:gd name="connsiteY197" fmla="*/ 2245042 h 2612594"/>
              <a:gd name="connsiteX198" fmla="*/ 442406 w 2647519"/>
              <a:gd name="connsiteY198" fmla="*/ 2246917 h 2612594"/>
              <a:gd name="connsiteX199" fmla="*/ 414503 w 2647519"/>
              <a:gd name="connsiteY199" fmla="*/ 2217419 h 2612594"/>
              <a:gd name="connsiteX200" fmla="*/ 394500 w 2647519"/>
              <a:gd name="connsiteY200" fmla="*/ 2201227 h 2612594"/>
              <a:gd name="connsiteX201" fmla="*/ 375450 w 2647519"/>
              <a:gd name="connsiteY201" fmla="*/ 2184082 h 2612594"/>
              <a:gd name="connsiteX202" fmla="*/ 354495 w 2647519"/>
              <a:gd name="connsiteY202" fmla="*/ 2158364 h 2612594"/>
              <a:gd name="connsiteX203" fmla="*/ 334493 w 2647519"/>
              <a:gd name="connsiteY203" fmla="*/ 2131694 h 2612594"/>
              <a:gd name="connsiteX204" fmla="*/ 2432850 w 2647519"/>
              <a:gd name="connsiteY204" fmla="*/ 1980247 h 2612594"/>
              <a:gd name="connsiteX205" fmla="*/ 2432367 w 2647519"/>
              <a:gd name="connsiteY205" fmla="*/ 1980454 h 2612594"/>
              <a:gd name="connsiteX206" fmla="*/ 2421964 w 2647519"/>
              <a:gd name="connsiteY206" fmla="*/ 2005422 h 2612594"/>
              <a:gd name="connsiteX207" fmla="*/ 2422850 w 2647519"/>
              <a:gd name="connsiteY207" fmla="*/ 1860918 h 2612594"/>
              <a:gd name="connsiteX208" fmla="*/ 2397608 w 2647519"/>
              <a:gd name="connsiteY208" fmla="*/ 1897379 h 2612594"/>
              <a:gd name="connsiteX209" fmla="*/ 2385225 w 2647519"/>
              <a:gd name="connsiteY209" fmla="*/ 1920239 h 2612594"/>
              <a:gd name="connsiteX210" fmla="*/ 2372843 w 2647519"/>
              <a:gd name="connsiteY210" fmla="*/ 1941194 h 2612594"/>
              <a:gd name="connsiteX211" fmla="*/ 2343315 w 2647519"/>
              <a:gd name="connsiteY211" fmla="*/ 1980247 h 2612594"/>
              <a:gd name="connsiteX212" fmla="*/ 2317598 w 2647519"/>
              <a:gd name="connsiteY212" fmla="*/ 2019299 h 2612594"/>
              <a:gd name="connsiteX213" fmla="*/ 2294738 w 2647519"/>
              <a:gd name="connsiteY213" fmla="*/ 2050732 h 2612594"/>
              <a:gd name="connsiteX214" fmla="*/ 2292832 w 2647519"/>
              <a:gd name="connsiteY214" fmla="*/ 2051897 h 2612594"/>
              <a:gd name="connsiteX215" fmla="*/ 2291272 w 2647519"/>
              <a:gd name="connsiteY215" fmla="*/ 2054208 h 2612594"/>
              <a:gd name="connsiteX216" fmla="*/ 2293785 w 2647519"/>
              <a:gd name="connsiteY216" fmla="*/ 2052637 h 2612594"/>
              <a:gd name="connsiteX217" fmla="*/ 2316645 w 2647519"/>
              <a:gd name="connsiteY217" fmla="*/ 2021205 h 2612594"/>
              <a:gd name="connsiteX218" fmla="*/ 2342363 w 2647519"/>
              <a:gd name="connsiteY218" fmla="*/ 1982152 h 2612594"/>
              <a:gd name="connsiteX219" fmla="*/ 2371890 w 2647519"/>
              <a:gd name="connsiteY219" fmla="*/ 1943100 h 2612594"/>
              <a:gd name="connsiteX220" fmla="*/ 2384273 w 2647519"/>
              <a:gd name="connsiteY220" fmla="*/ 1922145 h 2612594"/>
              <a:gd name="connsiteX221" fmla="*/ 2396655 w 2647519"/>
              <a:gd name="connsiteY221" fmla="*/ 1899285 h 2612594"/>
              <a:gd name="connsiteX222" fmla="*/ 2422373 w 2647519"/>
              <a:gd name="connsiteY222" fmla="*/ 1862137 h 2612594"/>
              <a:gd name="connsiteX223" fmla="*/ 2521433 w 2647519"/>
              <a:gd name="connsiteY223" fmla="*/ 1847850 h 2612594"/>
              <a:gd name="connsiteX224" fmla="*/ 2509050 w 2647519"/>
              <a:gd name="connsiteY224" fmla="*/ 1884997 h 2612594"/>
              <a:gd name="connsiteX225" fmla="*/ 2487143 w 2647519"/>
              <a:gd name="connsiteY225" fmla="*/ 1925002 h 2612594"/>
              <a:gd name="connsiteX226" fmla="*/ 2465235 w 2647519"/>
              <a:gd name="connsiteY226" fmla="*/ 1965960 h 2612594"/>
              <a:gd name="connsiteX227" fmla="*/ 2445233 w 2647519"/>
              <a:gd name="connsiteY227" fmla="*/ 1991677 h 2612594"/>
              <a:gd name="connsiteX228" fmla="*/ 2458568 w 2647519"/>
              <a:gd name="connsiteY228" fmla="*/ 1965007 h 2612594"/>
              <a:gd name="connsiteX229" fmla="*/ 2469998 w 2647519"/>
              <a:gd name="connsiteY229" fmla="*/ 1938337 h 2612594"/>
              <a:gd name="connsiteX230" fmla="*/ 2478570 w 2647519"/>
              <a:gd name="connsiteY230" fmla="*/ 1924050 h 2612594"/>
              <a:gd name="connsiteX231" fmla="*/ 2490000 w 2647519"/>
              <a:gd name="connsiteY231" fmla="*/ 1905000 h 2612594"/>
              <a:gd name="connsiteX232" fmla="*/ 2500478 w 2647519"/>
              <a:gd name="connsiteY232" fmla="*/ 1885950 h 2612594"/>
              <a:gd name="connsiteX233" fmla="*/ 2521433 w 2647519"/>
              <a:gd name="connsiteY233" fmla="*/ 1847850 h 2612594"/>
              <a:gd name="connsiteX234" fmla="*/ 2459780 w 2647519"/>
              <a:gd name="connsiteY234" fmla="*/ 1766202 h 2612594"/>
              <a:gd name="connsiteX235" fmla="*/ 2436660 w 2647519"/>
              <a:gd name="connsiteY235" fmla="*/ 1806892 h 2612594"/>
              <a:gd name="connsiteX236" fmla="*/ 2436235 w 2647519"/>
              <a:gd name="connsiteY236" fmla="*/ 1807870 h 2612594"/>
              <a:gd name="connsiteX237" fmla="*/ 2459520 w 2647519"/>
              <a:gd name="connsiteY237" fmla="*/ 1766887 h 2612594"/>
              <a:gd name="connsiteX238" fmla="*/ 2472460 w 2647519"/>
              <a:gd name="connsiteY238" fmla="*/ 1674043 h 2612594"/>
              <a:gd name="connsiteX239" fmla="*/ 2444672 w 2647519"/>
              <a:gd name="connsiteY239" fmla="*/ 1749965 h 2612594"/>
              <a:gd name="connsiteX240" fmla="*/ 2386218 w 2647519"/>
              <a:gd name="connsiteY240" fmla="*/ 1869449 h 2612594"/>
              <a:gd name="connsiteX241" fmla="*/ 2377660 w 2647519"/>
              <a:gd name="connsiteY241" fmla="*/ 1882980 h 2612594"/>
              <a:gd name="connsiteX242" fmla="*/ 2377605 w 2647519"/>
              <a:gd name="connsiteY242" fmla="*/ 1883092 h 2612594"/>
              <a:gd name="connsiteX243" fmla="*/ 2357602 w 2647519"/>
              <a:gd name="connsiteY243" fmla="*/ 1917382 h 2612594"/>
              <a:gd name="connsiteX244" fmla="*/ 2337600 w 2647519"/>
              <a:gd name="connsiteY244" fmla="*/ 1954530 h 2612594"/>
              <a:gd name="connsiteX245" fmla="*/ 2314740 w 2647519"/>
              <a:gd name="connsiteY245" fmla="*/ 1983105 h 2612594"/>
              <a:gd name="connsiteX246" fmla="*/ 2295690 w 2647519"/>
              <a:gd name="connsiteY246" fmla="*/ 2015490 h 2612594"/>
              <a:gd name="connsiteX247" fmla="*/ 2183295 w 2647519"/>
              <a:gd name="connsiteY247" fmla="*/ 2142172 h 2612594"/>
              <a:gd name="connsiteX248" fmla="*/ 2146147 w 2647519"/>
              <a:gd name="connsiteY248" fmla="*/ 2173605 h 2612594"/>
              <a:gd name="connsiteX249" fmla="*/ 2142583 w 2647519"/>
              <a:gd name="connsiteY249" fmla="*/ 2176315 h 2612594"/>
              <a:gd name="connsiteX250" fmla="*/ 2141046 w 2647519"/>
              <a:gd name="connsiteY250" fmla="*/ 2177871 h 2612594"/>
              <a:gd name="connsiteX251" fmla="*/ 2125512 w 2647519"/>
              <a:gd name="connsiteY251" fmla="*/ 2190534 h 2612594"/>
              <a:gd name="connsiteX252" fmla="*/ 2112810 w 2647519"/>
              <a:gd name="connsiteY252" fmla="*/ 2205037 h 2612594"/>
              <a:gd name="connsiteX253" fmla="*/ 2066137 w 2647519"/>
              <a:gd name="connsiteY253" fmla="*/ 2240280 h 2612594"/>
              <a:gd name="connsiteX254" fmla="*/ 2058824 w 2647519"/>
              <a:gd name="connsiteY254" fmla="*/ 2244900 h 2612594"/>
              <a:gd name="connsiteX255" fmla="*/ 2038960 w 2647519"/>
              <a:gd name="connsiteY255" fmla="*/ 2261093 h 2612594"/>
              <a:gd name="connsiteX256" fmla="*/ 2036092 w 2647519"/>
              <a:gd name="connsiteY256" fmla="*/ 2262956 h 2612594"/>
              <a:gd name="connsiteX257" fmla="*/ 2031847 w 2647519"/>
              <a:gd name="connsiteY257" fmla="*/ 2266950 h 2612594"/>
              <a:gd name="connsiteX258" fmla="*/ 1994700 w 2647519"/>
              <a:gd name="connsiteY258" fmla="*/ 2291715 h 2612594"/>
              <a:gd name="connsiteX259" fmla="*/ 1957552 w 2647519"/>
              <a:gd name="connsiteY259" fmla="*/ 2314575 h 2612594"/>
              <a:gd name="connsiteX260" fmla="*/ 1953300 w 2647519"/>
              <a:gd name="connsiteY260" fmla="*/ 2316730 h 2612594"/>
              <a:gd name="connsiteX261" fmla="*/ 1928148 w 2647519"/>
              <a:gd name="connsiteY261" fmla="*/ 2333067 h 2612594"/>
              <a:gd name="connsiteX262" fmla="*/ 1920351 w 2647519"/>
              <a:gd name="connsiteY262" fmla="*/ 2337000 h 2612594"/>
              <a:gd name="connsiteX263" fmla="*/ 1912785 w 2647519"/>
              <a:gd name="connsiteY263" fmla="*/ 2342197 h 2612594"/>
              <a:gd name="connsiteX264" fmla="*/ 1887067 w 2647519"/>
              <a:gd name="connsiteY264" fmla="*/ 2356485 h 2612594"/>
              <a:gd name="connsiteX265" fmla="*/ 1863038 w 2647519"/>
              <a:gd name="connsiteY265" fmla="*/ 2365909 h 2612594"/>
              <a:gd name="connsiteX266" fmla="*/ 1809483 w 2647519"/>
              <a:gd name="connsiteY266" fmla="*/ 2392922 h 2612594"/>
              <a:gd name="connsiteX267" fmla="*/ 1683836 w 2647519"/>
              <a:gd name="connsiteY267" fmla="*/ 2439784 h 2612594"/>
              <a:gd name="connsiteX268" fmla="*/ 1596280 w 2647519"/>
              <a:gd name="connsiteY268" fmla="*/ 2462297 h 2612594"/>
              <a:gd name="connsiteX269" fmla="*/ 1667040 w 2647519"/>
              <a:gd name="connsiteY269" fmla="*/ 2448877 h 2612594"/>
              <a:gd name="connsiteX270" fmla="*/ 1680375 w 2647519"/>
              <a:gd name="connsiteY270" fmla="*/ 2446019 h 2612594"/>
              <a:gd name="connsiteX271" fmla="*/ 1723237 w 2647519"/>
              <a:gd name="connsiteY271" fmla="*/ 2430779 h 2612594"/>
              <a:gd name="connsiteX272" fmla="*/ 1749907 w 2647519"/>
              <a:gd name="connsiteY272" fmla="*/ 2422207 h 2612594"/>
              <a:gd name="connsiteX273" fmla="*/ 1792770 w 2647519"/>
              <a:gd name="connsiteY273" fmla="*/ 2400299 h 2612594"/>
              <a:gd name="connsiteX274" fmla="*/ 1841347 w 2647519"/>
              <a:gd name="connsiteY274" fmla="*/ 2383154 h 2612594"/>
              <a:gd name="connsiteX275" fmla="*/ 1872470 w 2647519"/>
              <a:gd name="connsiteY275" fmla="*/ 2370949 h 2612594"/>
              <a:gd name="connsiteX276" fmla="*/ 1886115 w 2647519"/>
              <a:gd name="connsiteY276" fmla="*/ 2363152 h 2612594"/>
              <a:gd name="connsiteX277" fmla="*/ 1898496 w 2647519"/>
              <a:gd name="connsiteY277" fmla="*/ 2359343 h 2612594"/>
              <a:gd name="connsiteX278" fmla="*/ 1915642 w 2647519"/>
              <a:gd name="connsiteY278" fmla="*/ 2349817 h 2612594"/>
              <a:gd name="connsiteX279" fmla="*/ 1920147 w 2647519"/>
              <a:gd name="connsiteY279" fmla="*/ 2346686 h 2612594"/>
              <a:gd name="connsiteX280" fmla="*/ 1931835 w 2647519"/>
              <a:gd name="connsiteY280" fmla="*/ 2335530 h 2612594"/>
              <a:gd name="connsiteX281" fmla="*/ 1957552 w 2647519"/>
              <a:gd name="connsiteY281" fmla="*/ 2320290 h 2612594"/>
              <a:gd name="connsiteX282" fmla="*/ 1986810 w 2647519"/>
              <a:gd name="connsiteY282" fmla="*/ 2305948 h 2612594"/>
              <a:gd name="connsiteX283" fmla="*/ 1997557 w 2647519"/>
              <a:gd name="connsiteY283" fmla="*/ 2299334 h 2612594"/>
              <a:gd name="connsiteX284" fmla="*/ 2034705 w 2647519"/>
              <a:gd name="connsiteY284" fmla="*/ 2274569 h 2612594"/>
              <a:gd name="connsiteX285" fmla="*/ 2050897 w 2647519"/>
              <a:gd name="connsiteY285" fmla="*/ 2259329 h 2612594"/>
              <a:gd name="connsiteX286" fmla="*/ 2068995 w 2647519"/>
              <a:gd name="connsiteY286" fmla="*/ 2247899 h 2612594"/>
              <a:gd name="connsiteX287" fmla="*/ 2115667 w 2647519"/>
              <a:gd name="connsiteY287" fmla="*/ 2212657 h 2612594"/>
              <a:gd name="connsiteX288" fmla="*/ 2149005 w 2647519"/>
              <a:gd name="connsiteY288" fmla="*/ 2181224 h 2612594"/>
              <a:gd name="connsiteX289" fmla="*/ 2186152 w 2647519"/>
              <a:gd name="connsiteY289" fmla="*/ 2149792 h 2612594"/>
              <a:gd name="connsiteX290" fmla="*/ 2298547 w 2647519"/>
              <a:gd name="connsiteY290" fmla="*/ 2023109 h 2612594"/>
              <a:gd name="connsiteX291" fmla="*/ 2314015 w 2647519"/>
              <a:gd name="connsiteY291" fmla="*/ 1996814 h 2612594"/>
              <a:gd name="connsiteX292" fmla="*/ 2314740 w 2647519"/>
              <a:gd name="connsiteY292" fmla="*/ 1994534 h 2612594"/>
              <a:gd name="connsiteX293" fmla="*/ 2339505 w 2647519"/>
              <a:gd name="connsiteY293" fmla="*/ 1956434 h 2612594"/>
              <a:gd name="connsiteX294" fmla="*/ 2347125 w 2647519"/>
              <a:gd name="connsiteY294" fmla="*/ 1945004 h 2612594"/>
              <a:gd name="connsiteX295" fmla="*/ 2357257 w 2647519"/>
              <a:gd name="connsiteY295" fmla="*/ 1930951 h 2612594"/>
              <a:gd name="connsiteX296" fmla="*/ 2360460 w 2647519"/>
              <a:gd name="connsiteY296" fmla="*/ 1925002 h 2612594"/>
              <a:gd name="connsiteX297" fmla="*/ 2380462 w 2647519"/>
              <a:gd name="connsiteY297" fmla="*/ 1890712 h 2612594"/>
              <a:gd name="connsiteX298" fmla="*/ 2419515 w 2647519"/>
              <a:gd name="connsiteY298" fmla="*/ 1809749 h 2612594"/>
              <a:gd name="connsiteX299" fmla="*/ 2457615 w 2647519"/>
              <a:gd name="connsiteY299" fmla="*/ 1723072 h 2612594"/>
              <a:gd name="connsiteX300" fmla="*/ 2468807 w 2647519"/>
              <a:gd name="connsiteY300" fmla="*/ 1687829 h 2612594"/>
              <a:gd name="connsiteX301" fmla="*/ 2576677 w 2647519"/>
              <a:gd name="connsiteY301" fmla="*/ 1589722 h 2612594"/>
              <a:gd name="connsiteX302" fmla="*/ 2573820 w 2647519"/>
              <a:gd name="connsiteY302" fmla="*/ 1591627 h 2612594"/>
              <a:gd name="connsiteX303" fmla="*/ 2573820 w 2647519"/>
              <a:gd name="connsiteY303" fmla="*/ 1591627 h 2612594"/>
              <a:gd name="connsiteX304" fmla="*/ 2585674 w 2647519"/>
              <a:gd name="connsiteY304" fmla="*/ 1533271 h 2612594"/>
              <a:gd name="connsiteX305" fmla="*/ 2585332 w 2647519"/>
              <a:gd name="connsiteY305" fmla="*/ 1534956 h 2612594"/>
              <a:gd name="connsiteX306" fmla="*/ 2588107 w 2647519"/>
              <a:gd name="connsiteY306" fmla="*/ 1538287 h 2612594"/>
              <a:gd name="connsiteX307" fmla="*/ 2596680 w 2647519"/>
              <a:gd name="connsiteY307" fmla="*/ 1547812 h 2612594"/>
              <a:gd name="connsiteX308" fmla="*/ 2602395 w 2647519"/>
              <a:gd name="connsiteY308" fmla="*/ 1544002 h 2612594"/>
              <a:gd name="connsiteX309" fmla="*/ 2602539 w 2647519"/>
              <a:gd name="connsiteY309" fmla="*/ 1543271 h 2612594"/>
              <a:gd name="connsiteX310" fmla="*/ 2598585 w 2647519"/>
              <a:gd name="connsiteY310" fmla="*/ 1545907 h 2612594"/>
              <a:gd name="connsiteX311" fmla="*/ 2589060 w 2647519"/>
              <a:gd name="connsiteY311" fmla="*/ 1537334 h 2612594"/>
              <a:gd name="connsiteX312" fmla="*/ 2577184 w 2647519"/>
              <a:gd name="connsiteY312" fmla="*/ 1425070 h 2612594"/>
              <a:gd name="connsiteX313" fmla="*/ 2576519 w 2647519"/>
              <a:gd name="connsiteY313" fmla="*/ 1425107 h 2612594"/>
              <a:gd name="connsiteX314" fmla="*/ 2575314 w 2647519"/>
              <a:gd name="connsiteY314" fmla="*/ 1425174 h 2612594"/>
              <a:gd name="connsiteX315" fmla="*/ 2575725 w 2647519"/>
              <a:gd name="connsiteY315" fmla="*/ 1429702 h 2612594"/>
              <a:gd name="connsiteX316" fmla="*/ 2574773 w 2647519"/>
              <a:gd name="connsiteY316" fmla="*/ 1453515 h 2612594"/>
              <a:gd name="connsiteX317" fmla="*/ 2570963 w 2647519"/>
              <a:gd name="connsiteY317" fmla="*/ 1467802 h 2612594"/>
              <a:gd name="connsiteX318" fmla="*/ 2548103 w 2647519"/>
              <a:gd name="connsiteY318" fmla="*/ 1503997 h 2612594"/>
              <a:gd name="connsiteX319" fmla="*/ 2542388 w 2647519"/>
              <a:gd name="connsiteY319" fmla="*/ 1535430 h 2612594"/>
              <a:gd name="connsiteX320" fmla="*/ 2536673 w 2647519"/>
              <a:gd name="connsiteY320" fmla="*/ 1545907 h 2612594"/>
              <a:gd name="connsiteX321" fmla="*/ 2527148 w 2647519"/>
              <a:gd name="connsiteY321" fmla="*/ 1591627 h 2612594"/>
              <a:gd name="connsiteX322" fmla="*/ 2516670 w 2647519"/>
              <a:gd name="connsiteY322" fmla="*/ 1627822 h 2612594"/>
              <a:gd name="connsiteX323" fmla="*/ 2505240 w 2647519"/>
              <a:gd name="connsiteY323" fmla="*/ 1663065 h 2612594"/>
              <a:gd name="connsiteX324" fmla="*/ 2498573 w 2647519"/>
              <a:gd name="connsiteY324" fmla="*/ 1690687 h 2612594"/>
              <a:gd name="connsiteX325" fmla="*/ 2490953 w 2647519"/>
              <a:gd name="connsiteY325" fmla="*/ 1719262 h 2612594"/>
              <a:gd name="connsiteX326" fmla="*/ 2497030 w 2647519"/>
              <a:gd name="connsiteY326" fmla="*/ 1709810 h 2612594"/>
              <a:gd name="connsiteX327" fmla="*/ 2502383 w 2647519"/>
              <a:gd name="connsiteY327" fmla="*/ 1689734 h 2612594"/>
              <a:gd name="connsiteX328" fmla="*/ 2507145 w 2647519"/>
              <a:gd name="connsiteY328" fmla="*/ 1661159 h 2612594"/>
              <a:gd name="connsiteX329" fmla="*/ 2518575 w 2647519"/>
              <a:gd name="connsiteY329" fmla="*/ 1625917 h 2612594"/>
              <a:gd name="connsiteX330" fmla="*/ 2529053 w 2647519"/>
              <a:gd name="connsiteY330" fmla="*/ 1589722 h 2612594"/>
              <a:gd name="connsiteX331" fmla="*/ 2538578 w 2647519"/>
              <a:gd name="connsiteY331" fmla="*/ 1544002 h 2612594"/>
              <a:gd name="connsiteX332" fmla="*/ 2544293 w 2647519"/>
              <a:gd name="connsiteY332" fmla="*/ 1533524 h 2612594"/>
              <a:gd name="connsiteX333" fmla="*/ 2550008 w 2647519"/>
              <a:gd name="connsiteY333" fmla="*/ 1502092 h 2612594"/>
              <a:gd name="connsiteX334" fmla="*/ 2572868 w 2647519"/>
              <a:gd name="connsiteY334" fmla="*/ 1465897 h 2612594"/>
              <a:gd name="connsiteX335" fmla="*/ 2557628 w 2647519"/>
              <a:gd name="connsiteY335" fmla="*/ 1539239 h 2612594"/>
              <a:gd name="connsiteX336" fmla="*/ 2546198 w 2647519"/>
              <a:gd name="connsiteY336" fmla="*/ 1600199 h 2612594"/>
              <a:gd name="connsiteX337" fmla="*/ 2520480 w 2647519"/>
              <a:gd name="connsiteY337" fmla="*/ 1678304 h 2612594"/>
              <a:gd name="connsiteX338" fmla="*/ 2515393 w 2647519"/>
              <a:gd name="connsiteY338" fmla="*/ 1686218 h 2612594"/>
              <a:gd name="connsiteX339" fmla="*/ 2513218 w 2647519"/>
              <a:gd name="connsiteY339" fmla="*/ 1698069 h 2612594"/>
              <a:gd name="connsiteX340" fmla="*/ 2506193 w 2647519"/>
              <a:gd name="connsiteY340" fmla="*/ 1718310 h 2612594"/>
              <a:gd name="connsiteX341" fmla="*/ 2479523 w 2647519"/>
              <a:gd name="connsiteY341" fmla="*/ 1776412 h 2612594"/>
              <a:gd name="connsiteX342" fmla="*/ 2467140 w 2647519"/>
              <a:gd name="connsiteY342" fmla="*/ 1806892 h 2612594"/>
              <a:gd name="connsiteX343" fmla="*/ 2459520 w 2647519"/>
              <a:gd name="connsiteY343" fmla="*/ 1823085 h 2612594"/>
              <a:gd name="connsiteX344" fmla="*/ 2449995 w 2647519"/>
              <a:gd name="connsiteY344" fmla="*/ 1840230 h 2612594"/>
              <a:gd name="connsiteX345" fmla="*/ 2424278 w 2647519"/>
              <a:gd name="connsiteY345" fmla="*/ 1885950 h 2612594"/>
              <a:gd name="connsiteX346" fmla="*/ 2396655 w 2647519"/>
              <a:gd name="connsiteY346" fmla="*/ 1930717 h 2612594"/>
              <a:gd name="connsiteX347" fmla="*/ 2361413 w 2647519"/>
              <a:gd name="connsiteY347" fmla="*/ 1990725 h 2612594"/>
              <a:gd name="connsiteX348" fmla="*/ 2322360 w 2647519"/>
              <a:gd name="connsiteY348" fmla="*/ 2049780 h 2612594"/>
              <a:gd name="connsiteX349" fmla="*/ 2296643 w 2647519"/>
              <a:gd name="connsiteY349" fmla="*/ 2083117 h 2612594"/>
              <a:gd name="connsiteX350" fmla="*/ 2269020 w 2647519"/>
              <a:gd name="connsiteY350" fmla="*/ 2115502 h 2612594"/>
              <a:gd name="connsiteX351" fmla="*/ 2259495 w 2647519"/>
              <a:gd name="connsiteY351" fmla="*/ 2128837 h 2612594"/>
              <a:gd name="connsiteX352" fmla="*/ 2249018 w 2647519"/>
              <a:gd name="connsiteY352" fmla="*/ 2142172 h 2612594"/>
              <a:gd name="connsiteX353" fmla="*/ 2232825 w 2647519"/>
              <a:gd name="connsiteY353" fmla="*/ 2155507 h 2612594"/>
              <a:gd name="connsiteX354" fmla="*/ 2206342 w 2647519"/>
              <a:gd name="connsiteY354" fmla="*/ 2184829 h 2612594"/>
              <a:gd name="connsiteX355" fmla="*/ 2207107 w 2647519"/>
              <a:gd name="connsiteY355" fmla="*/ 2187892 h 2612594"/>
              <a:gd name="connsiteX356" fmla="*/ 2179485 w 2647519"/>
              <a:gd name="connsiteY356" fmla="*/ 2216467 h 2612594"/>
              <a:gd name="connsiteX357" fmla="*/ 2149957 w 2647519"/>
              <a:gd name="connsiteY357" fmla="*/ 2237422 h 2612594"/>
              <a:gd name="connsiteX358" fmla="*/ 2126145 w 2647519"/>
              <a:gd name="connsiteY358" fmla="*/ 2256472 h 2612594"/>
              <a:gd name="connsiteX359" fmla="*/ 2103587 w 2647519"/>
              <a:gd name="connsiteY359" fmla="*/ 2272957 h 2612594"/>
              <a:gd name="connsiteX360" fmla="*/ 2107095 w 2647519"/>
              <a:gd name="connsiteY360" fmla="*/ 2272665 h 2612594"/>
              <a:gd name="connsiteX361" fmla="*/ 2131860 w 2647519"/>
              <a:gd name="connsiteY361" fmla="*/ 2254567 h 2612594"/>
              <a:gd name="connsiteX362" fmla="*/ 2155673 w 2647519"/>
              <a:gd name="connsiteY362" fmla="*/ 2235517 h 2612594"/>
              <a:gd name="connsiteX363" fmla="*/ 2185200 w 2647519"/>
              <a:gd name="connsiteY363" fmla="*/ 2214562 h 2612594"/>
              <a:gd name="connsiteX364" fmla="*/ 2212823 w 2647519"/>
              <a:gd name="connsiteY364" fmla="*/ 2185987 h 2612594"/>
              <a:gd name="connsiteX365" fmla="*/ 2211870 w 2647519"/>
              <a:gd name="connsiteY365" fmla="*/ 2182177 h 2612594"/>
              <a:gd name="connsiteX366" fmla="*/ 2238540 w 2647519"/>
              <a:gd name="connsiteY366" fmla="*/ 2152650 h 2612594"/>
              <a:gd name="connsiteX367" fmla="*/ 2254733 w 2647519"/>
              <a:gd name="connsiteY367" fmla="*/ 2139315 h 2612594"/>
              <a:gd name="connsiteX368" fmla="*/ 2265210 w 2647519"/>
              <a:gd name="connsiteY368" fmla="*/ 2125980 h 2612594"/>
              <a:gd name="connsiteX369" fmla="*/ 2274735 w 2647519"/>
              <a:gd name="connsiteY369" fmla="*/ 2112645 h 2612594"/>
              <a:gd name="connsiteX370" fmla="*/ 2302358 w 2647519"/>
              <a:gd name="connsiteY370" fmla="*/ 2080260 h 2612594"/>
              <a:gd name="connsiteX371" fmla="*/ 2328075 w 2647519"/>
              <a:gd name="connsiteY371" fmla="*/ 2046922 h 2612594"/>
              <a:gd name="connsiteX372" fmla="*/ 2367128 w 2647519"/>
              <a:gd name="connsiteY372" fmla="*/ 1987867 h 2612594"/>
              <a:gd name="connsiteX373" fmla="*/ 2402370 w 2647519"/>
              <a:gd name="connsiteY373" fmla="*/ 1927860 h 2612594"/>
              <a:gd name="connsiteX374" fmla="*/ 2429993 w 2647519"/>
              <a:gd name="connsiteY374" fmla="*/ 1883092 h 2612594"/>
              <a:gd name="connsiteX375" fmla="*/ 2455710 w 2647519"/>
              <a:gd name="connsiteY375" fmla="*/ 1837372 h 2612594"/>
              <a:gd name="connsiteX376" fmla="*/ 2465235 w 2647519"/>
              <a:gd name="connsiteY376" fmla="*/ 1820227 h 2612594"/>
              <a:gd name="connsiteX377" fmla="*/ 2472855 w 2647519"/>
              <a:gd name="connsiteY377" fmla="*/ 1804035 h 2612594"/>
              <a:gd name="connsiteX378" fmla="*/ 2485238 w 2647519"/>
              <a:gd name="connsiteY378" fmla="*/ 1773555 h 2612594"/>
              <a:gd name="connsiteX379" fmla="*/ 2511908 w 2647519"/>
              <a:gd name="connsiteY379" fmla="*/ 1715452 h 2612594"/>
              <a:gd name="connsiteX380" fmla="*/ 2522385 w 2647519"/>
              <a:gd name="connsiteY380" fmla="*/ 1676400 h 2612594"/>
              <a:gd name="connsiteX381" fmla="*/ 2548103 w 2647519"/>
              <a:gd name="connsiteY381" fmla="*/ 1598295 h 2612594"/>
              <a:gd name="connsiteX382" fmla="*/ 2559533 w 2647519"/>
              <a:gd name="connsiteY382" fmla="*/ 1537335 h 2612594"/>
              <a:gd name="connsiteX383" fmla="*/ 2574773 w 2647519"/>
              <a:gd name="connsiteY383" fmla="*/ 1463992 h 2612594"/>
              <a:gd name="connsiteX384" fmla="*/ 2578209 w 2647519"/>
              <a:gd name="connsiteY384" fmla="*/ 1451109 h 2612594"/>
              <a:gd name="connsiteX385" fmla="*/ 2575725 w 2647519"/>
              <a:gd name="connsiteY385" fmla="*/ 1450657 h 2612594"/>
              <a:gd name="connsiteX386" fmla="*/ 2576677 w 2647519"/>
              <a:gd name="connsiteY386" fmla="*/ 1426845 h 2612594"/>
              <a:gd name="connsiteX387" fmla="*/ 2597632 w 2647519"/>
              <a:gd name="connsiteY387" fmla="*/ 1404937 h 2612594"/>
              <a:gd name="connsiteX388" fmla="*/ 2586541 w 2647519"/>
              <a:gd name="connsiteY388" fmla="*/ 1451152 h 2612594"/>
              <a:gd name="connsiteX389" fmla="*/ 2586542 w 2647519"/>
              <a:gd name="connsiteY389" fmla="*/ 1451152 h 2612594"/>
              <a:gd name="connsiteX390" fmla="*/ 2597633 w 2647519"/>
              <a:gd name="connsiteY390" fmla="*/ 1404938 h 2612594"/>
              <a:gd name="connsiteX391" fmla="*/ 2606205 w 2647519"/>
              <a:gd name="connsiteY391" fmla="*/ 1395412 h 2612594"/>
              <a:gd name="connsiteX392" fmla="*/ 2600490 w 2647519"/>
              <a:gd name="connsiteY392" fmla="*/ 1407795 h 2612594"/>
              <a:gd name="connsiteX393" fmla="*/ 2599181 w 2647519"/>
              <a:gd name="connsiteY393" fmla="*/ 1433750 h 2612594"/>
              <a:gd name="connsiteX394" fmla="*/ 2598585 w 2647519"/>
              <a:gd name="connsiteY394" fmla="*/ 1458277 h 2612594"/>
              <a:gd name="connsiteX395" fmla="*/ 2589060 w 2647519"/>
              <a:gd name="connsiteY395" fmla="*/ 1487586 h 2612594"/>
              <a:gd name="connsiteX396" fmla="*/ 2589060 w 2647519"/>
              <a:gd name="connsiteY396" fmla="*/ 1490934 h 2612594"/>
              <a:gd name="connsiteX397" fmla="*/ 2600490 w 2647519"/>
              <a:gd name="connsiteY397" fmla="*/ 1458277 h 2612594"/>
              <a:gd name="connsiteX398" fmla="*/ 2602395 w 2647519"/>
              <a:gd name="connsiteY398" fmla="*/ 1407794 h 2612594"/>
              <a:gd name="connsiteX399" fmla="*/ 2606836 w 2647519"/>
              <a:gd name="connsiteY399" fmla="*/ 1398173 h 2612594"/>
              <a:gd name="connsiteX400" fmla="*/ 2565247 w 2647519"/>
              <a:gd name="connsiteY400" fmla="*/ 1354454 h 2612594"/>
              <a:gd name="connsiteX401" fmla="*/ 2559006 w 2647519"/>
              <a:gd name="connsiteY401" fmla="*/ 1369207 h 2612594"/>
              <a:gd name="connsiteX402" fmla="*/ 2556675 w 2647519"/>
              <a:gd name="connsiteY402" fmla="*/ 1390650 h 2612594"/>
              <a:gd name="connsiteX403" fmla="*/ 2553670 w 2647519"/>
              <a:gd name="connsiteY403" fmla="*/ 1380633 h 2612594"/>
              <a:gd name="connsiteX404" fmla="*/ 2552571 w 2647519"/>
              <a:gd name="connsiteY404" fmla="*/ 1382047 h 2612594"/>
              <a:gd name="connsiteX405" fmla="*/ 2555723 w 2647519"/>
              <a:gd name="connsiteY405" fmla="*/ 1392555 h 2612594"/>
              <a:gd name="connsiteX406" fmla="*/ 2553818 w 2647519"/>
              <a:gd name="connsiteY406" fmla="*/ 1407795 h 2612594"/>
              <a:gd name="connsiteX407" fmla="*/ 2557628 w 2647519"/>
              <a:gd name="connsiteY407" fmla="*/ 1420177 h 2612594"/>
              <a:gd name="connsiteX408" fmla="*/ 2560581 w 2647519"/>
              <a:gd name="connsiteY408" fmla="*/ 1420013 h 2612594"/>
              <a:gd name="connsiteX409" fmla="*/ 2558580 w 2647519"/>
              <a:gd name="connsiteY409" fmla="*/ 1413509 h 2612594"/>
              <a:gd name="connsiteX410" fmla="*/ 2560485 w 2647519"/>
              <a:gd name="connsiteY410" fmla="*/ 1398269 h 2612594"/>
              <a:gd name="connsiteX411" fmla="*/ 2565247 w 2647519"/>
              <a:gd name="connsiteY411" fmla="*/ 1354454 h 2612594"/>
              <a:gd name="connsiteX412" fmla="*/ 2645258 w 2647519"/>
              <a:gd name="connsiteY412" fmla="*/ 1328737 h 2612594"/>
              <a:gd name="connsiteX413" fmla="*/ 2647163 w 2647519"/>
              <a:gd name="connsiteY413" fmla="*/ 1329689 h 2612594"/>
              <a:gd name="connsiteX414" fmla="*/ 2646210 w 2647519"/>
              <a:gd name="connsiteY414" fmla="*/ 1369694 h 2612594"/>
              <a:gd name="connsiteX415" fmla="*/ 2647163 w 2647519"/>
              <a:gd name="connsiteY415" fmla="*/ 1397317 h 2612594"/>
              <a:gd name="connsiteX416" fmla="*/ 2644305 w 2647519"/>
              <a:gd name="connsiteY416" fmla="*/ 1447799 h 2612594"/>
              <a:gd name="connsiteX417" fmla="*/ 2641448 w 2647519"/>
              <a:gd name="connsiteY417" fmla="*/ 1476374 h 2612594"/>
              <a:gd name="connsiteX418" fmla="*/ 2632875 w 2647519"/>
              <a:gd name="connsiteY418" fmla="*/ 1518284 h 2612594"/>
              <a:gd name="connsiteX419" fmla="*/ 2630018 w 2647519"/>
              <a:gd name="connsiteY419" fmla="*/ 1553527 h 2612594"/>
              <a:gd name="connsiteX420" fmla="*/ 2615730 w 2647519"/>
              <a:gd name="connsiteY420" fmla="*/ 1618297 h 2612594"/>
              <a:gd name="connsiteX421" fmla="*/ 2602395 w 2647519"/>
              <a:gd name="connsiteY421" fmla="*/ 1674494 h 2612594"/>
              <a:gd name="connsiteX422" fmla="*/ 2578583 w 2647519"/>
              <a:gd name="connsiteY422" fmla="*/ 1684972 h 2612594"/>
              <a:gd name="connsiteX423" fmla="*/ 2580488 w 2647519"/>
              <a:gd name="connsiteY423" fmla="*/ 1679257 h 2612594"/>
              <a:gd name="connsiteX424" fmla="*/ 2584298 w 2647519"/>
              <a:gd name="connsiteY424" fmla="*/ 1639252 h 2612594"/>
              <a:gd name="connsiteX425" fmla="*/ 2598585 w 2647519"/>
              <a:gd name="connsiteY425" fmla="*/ 1597342 h 2612594"/>
              <a:gd name="connsiteX426" fmla="*/ 2610015 w 2647519"/>
              <a:gd name="connsiteY426" fmla="*/ 1590675 h 2612594"/>
              <a:gd name="connsiteX427" fmla="*/ 2610015 w 2647519"/>
              <a:gd name="connsiteY427" fmla="*/ 1590674 h 2612594"/>
              <a:gd name="connsiteX428" fmla="*/ 2622398 w 2647519"/>
              <a:gd name="connsiteY428" fmla="*/ 1518284 h 2612594"/>
              <a:gd name="connsiteX429" fmla="*/ 2629065 w 2647519"/>
              <a:gd name="connsiteY429" fmla="*/ 1483994 h 2612594"/>
              <a:gd name="connsiteX430" fmla="*/ 2634780 w 2647519"/>
              <a:gd name="connsiteY430" fmla="*/ 1448752 h 2612594"/>
              <a:gd name="connsiteX431" fmla="*/ 2639543 w 2647519"/>
              <a:gd name="connsiteY431" fmla="*/ 1415414 h 2612594"/>
              <a:gd name="connsiteX432" fmla="*/ 2641448 w 2647519"/>
              <a:gd name="connsiteY432" fmla="*/ 1383982 h 2612594"/>
              <a:gd name="connsiteX433" fmla="*/ 2642400 w 2647519"/>
              <a:gd name="connsiteY433" fmla="*/ 1357312 h 2612594"/>
              <a:gd name="connsiteX434" fmla="*/ 2644305 w 2647519"/>
              <a:gd name="connsiteY434" fmla="*/ 1343024 h 2612594"/>
              <a:gd name="connsiteX435" fmla="*/ 2645258 w 2647519"/>
              <a:gd name="connsiteY435" fmla="*/ 1328737 h 2612594"/>
              <a:gd name="connsiteX436" fmla="*/ 134151 w 2647519"/>
              <a:gd name="connsiteY436" fmla="*/ 887095 h 2612594"/>
              <a:gd name="connsiteX437" fmla="*/ 134625 w 2647519"/>
              <a:gd name="connsiteY437" fmla="*/ 887332 h 2612594"/>
              <a:gd name="connsiteX438" fmla="*/ 134670 w 2647519"/>
              <a:gd name="connsiteY438" fmla="*/ 887199 h 2612594"/>
              <a:gd name="connsiteX439" fmla="*/ 191618 w 2647519"/>
              <a:gd name="connsiteY439" fmla="*/ 750570 h 2612594"/>
              <a:gd name="connsiteX440" fmla="*/ 170663 w 2647519"/>
              <a:gd name="connsiteY440" fmla="*/ 789622 h 2612594"/>
              <a:gd name="connsiteX441" fmla="*/ 153518 w 2647519"/>
              <a:gd name="connsiteY441" fmla="*/ 803910 h 2612594"/>
              <a:gd name="connsiteX442" fmla="*/ 153477 w 2647519"/>
              <a:gd name="connsiteY442" fmla="*/ 804822 h 2612594"/>
              <a:gd name="connsiteX443" fmla="*/ 151819 w 2647519"/>
              <a:gd name="connsiteY443" fmla="*/ 841286 h 2612594"/>
              <a:gd name="connsiteX444" fmla="*/ 151867 w 2647519"/>
              <a:gd name="connsiteY444" fmla="*/ 841199 h 2612594"/>
              <a:gd name="connsiteX445" fmla="*/ 153518 w 2647519"/>
              <a:gd name="connsiteY445" fmla="*/ 804862 h 2612594"/>
              <a:gd name="connsiteX446" fmla="*/ 170663 w 2647519"/>
              <a:gd name="connsiteY446" fmla="*/ 790574 h 2612594"/>
              <a:gd name="connsiteX447" fmla="*/ 191618 w 2647519"/>
              <a:gd name="connsiteY447" fmla="*/ 751522 h 2612594"/>
              <a:gd name="connsiteX448" fmla="*/ 192332 w 2647519"/>
              <a:gd name="connsiteY448" fmla="*/ 751998 h 2612594"/>
              <a:gd name="connsiteX449" fmla="*/ 192689 w 2647519"/>
              <a:gd name="connsiteY449" fmla="*/ 751284 h 2612594"/>
              <a:gd name="connsiteX450" fmla="*/ 203047 w 2647519"/>
              <a:gd name="connsiteY450" fmla="*/ 667702 h 2612594"/>
              <a:gd name="connsiteX451" fmla="*/ 189712 w 2647519"/>
              <a:gd name="connsiteY451" fmla="*/ 677227 h 2612594"/>
              <a:gd name="connsiteX452" fmla="*/ 169710 w 2647519"/>
              <a:gd name="connsiteY452" fmla="*/ 719137 h 2612594"/>
              <a:gd name="connsiteX453" fmla="*/ 174286 w 2647519"/>
              <a:gd name="connsiteY453" fmla="*/ 722798 h 2612594"/>
              <a:gd name="connsiteX454" fmla="*/ 174435 w 2647519"/>
              <a:gd name="connsiteY454" fmla="*/ 722155 h 2612594"/>
              <a:gd name="connsiteX455" fmla="*/ 170663 w 2647519"/>
              <a:gd name="connsiteY455" fmla="*/ 719137 h 2612594"/>
              <a:gd name="connsiteX456" fmla="*/ 190665 w 2647519"/>
              <a:gd name="connsiteY456" fmla="*/ 677227 h 2612594"/>
              <a:gd name="connsiteX457" fmla="*/ 202473 w 2647519"/>
              <a:gd name="connsiteY457" fmla="*/ 668793 h 2612594"/>
              <a:gd name="connsiteX458" fmla="*/ 276390 w 2647519"/>
              <a:gd name="connsiteY458" fmla="*/ 613410 h 2612594"/>
              <a:gd name="connsiteX459" fmla="*/ 275187 w 2647519"/>
              <a:gd name="connsiteY459" fmla="*/ 614373 h 2612594"/>
              <a:gd name="connsiteX460" fmla="*/ 270080 w 2647519"/>
              <a:gd name="connsiteY460" fmla="*/ 634008 h 2612594"/>
              <a:gd name="connsiteX461" fmla="*/ 266865 w 2647519"/>
              <a:gd name="connsiteY461" fmla="*/ 643890 h 2612594"/>
              <a:gd name="connsiteX462" fmla="*/ 179235 w 2647519"/>
              <a:gd name="connsiteY462" fmla="*/ 803910 h 2612594"/>
              <a:gd name="connsiteX463" fmla="*/ 166852 w 2647519"/>
              <a:gd name="connsiteY463" fmla="*/ 842962 h 2612594"/>
              <a:gd name="connsiteX464" fmla="*/ 155422 w 2647519"/>
              <a:gd name="connsiteY464" fmla="*/ 882967 h 2612594"/>
              <a:gd name="connsiteX465" fmla="*/ 130657 w 2647519"/>
              <a:gd name="connsiteY465" fmla="*/ 966787 h 2612594"/>
              <a:gd name="connsiteX466" fmla="*/ 114465 w 2647519"/>
              <a:gd name="connsiteY466" fmla="*/ 1023937 h 2612594"/>
              <a:gd name="connsiteX467" fmla="*/ 106845 w 2647519"/>
              <a:gd name="connsiteY467" fmla="*/ 1066800 h 2612594"/>
              <a:gd name="connsiteX468" fmla="*/ 103035 w 2647519"/>
              <a:gd name="connsiteY468" fmla="*/ 1088707 h 2612594"/>
              <a:gd name="connsiteX469" fmla="*/ 100177 w 2647519"/>
              <a:gd name="connsiteY469" fmla="*/ 1110615 h 2612594"/>
              <a:gd name="connsiteX470" fmla="*/ 91605 w 2647519"/>
              <a:gd name="connsiteY470" fmla="*/ 1169670 h 2612594"/>
              <a:gd name="connsiteX471" fmla="*/ 88747 w 2647519"/>
              <a:gd name="connsiteY471" fmla="*/ 1205865 h 2612594"/>
              <a:gd name="connsiteX472" fmla="*/ 93510 w 2647519"/>
              <a:gd name="connsiteY472" fmla="*/ 1243965 h 2612594"/>
              <a:gd name="connsiteX473" fmla="*/ 95742 w 2647519"/>
              <a:gd name="connsiteY473" fmla="*/ 1223205 h 2612594"/>
              <a:gd name="connsiteX474" fmla="*/ 95415 w 2647519"/>
              <a:gd name="connsiteY474" fmla="*/ 1216342 h 2612594"/>
              <a:gd name="connsiteX475" fmla="*/ 99225 w 2647519"/>
              <a:gd name="connsiteY475" fmla="*/ 1176337 h 2612594"/>
              <a:gd name="connsiteX476" fmla="*/ 107797 w 2647519"/>
              <a:gd name="connsiteY476" fmla="*/ 1117282 h 2612594"/>
              <a:gd name="connsiteX477" fmla="*/ 114596 w 2647519"/>
              <a:gd name="connsiteY477" fmla="*/ 1109123 h 2612594"/>
              <a:gd name="connsiteX478" fmla="*/ 124469 w 2647519"/>
              <a:gd name="connsiteY478" fmla="*/ 1043051 h 2612594"/>
              <a:gd name="connsiteX479" fmla="*/ 123990 w 2647519"/>
              <a:gd name="connsiteY479" fmla="*/ 1031557 h 2612594"/>
              <a:gd name="connsiteX480" fmla="*/ 133400 w 2647519"/>
              <a:gd name="connsiteY480" fmla="*/ 1004580 h 2612594"/>
              <a:gd name="connsiteX481" fmla="*/ 138999 w 2647519"/>
              <a:gd name="connsiteY481" fmla="*/ 981931 h 2612594"/>
              <a:gd name="connsiteX482" fmla="*/ 137325 w 2647519"/>
              <a:gd name="connsiteY482" fmla="*/ 985837 h 2612594"/>
              <a:gd name="connsiteX483" fmla="*/ 131610 w 2647519"/>
              <a:gd name="connsiteY483" fmla="*/ 983932 h 2612594"/>
              <a:gd name="connsiteX484" fmla="*/ 117322 w 2647519"/>
              <a:gd name="connsiteY484" fmla="*/ 1024890 h 2612594"/>
              <a:gd name="connsiteX485" fmla="*/ 118275 w 2647519"/>
              <a:gd name="connsiteY485" fmla="*/ 1047750 h 2612594"/>
              <a:gd name="connsiteX486" fmla="*/ 111607 w 2647519"/>
              <a:gd name="connsiteY486" fmla="*/ 1091565 h 2612594"/>
              <a:gd name="connsiteX487" fmla="*/ 110655 w 2647519"/>
              <a:gd name="connsiteY487" fmla="*/ 1099185 h 2612594"/>
              <a:gd name="connsiteX488" fmla="*/ 101130 w 2647519"/>
              <a:gd name="connsiteY488" fmla="*/ 1110615 h 2612594"/>
              <a:gd name="connsiteX489" fmla="*/ 103987 w 2647519"/>
              <a:gd name="connsiteY489" fmla="*/ 1088707 h 2612594"/>
              <a:gd name="connsiteX490" fmla="*/ 107797 w 2647519"/>
              <a:gd name="connsiteY490" fmla="*/ 1066800 h 2612594"/>
              <a:gd name="connsiteX491" fmla="*/ 115417 w 2647519"/>
              <a:gd name="connsiteY491" fmla="*/ 1023937 h 2612594"/>
              <a:gd name="connsiteX492" fmla="*/ 131610 w 2647519"/>
              <a:gd name="connsiteY492" fmla="*/ 966787 h 2612594"/>
              <a:gd name="connsiteX493" fmla="*/ 156375 w 2647519"/>
              <a:gd name="connsiteY493" fmla="*/ 882967 h 2612594"/>
              <a:gd name="connsiteX494" fmla="*/ 167805 w 2647519"/>
              <a:gd name="connsiteY494" fmla="*/ 842962 h 2612594"/>
              <a:gd name="connsiteX495" fmla="*/ 180187 w 2647519"/>
              <a:gd name="connsiteY495" fmla="*/ 803910 h 2612594"/>
              <a:gd name="connsiteX496" fmla="*/ 267817 w 2647519"/>
              <a:gd name="connsiteY496" fmla="*/ 643890 h 2612594"/>
              <a:gd name="connsiteX497" fmla="*/ 276390 w 2647519"/>
              <a:gd name="connsiteY497" fmla="*/ 613410 h 2612594"/>
              <a:gd name="connsiteX498" fmla="*/ 293536 w 2647519"/>
              <a:gd name="connsiteY498" fmla="*/ 518160 h 2612594"/>
              <a:gd name="connsiteX499" fmla="*/ 293535 w 2647519"/>
              <a:gd name="connsiteY499" fmla="*/ 518160 h 2612594"/>
              <a:gd name="connsiteX500" fmla="*/ 298297 w 2647519"/>
              <a:gd name="connsiteY500" fmla="*/ 521970 h 2612594"/>
              <a:gd name="connsiteX501" fmla="*/ 298297 w 2647519"/>
              <a:gd name="connsiteY501" fmla="*/ 521969 h 2612594"/>
              <a:gd name="connsiteX502" fmla="*/ 465169 w 2647519"/>
              <a:gd name="connsiteY502" fmla="*/ 382550 h 2612594"/>
              <a:gd name="connsiteX503" fmla="*/ 464986 w 2647519"/>
              <a:gd name="connsiteY503" fmla="*/ 382696 h 2612594"/>
              <a:gd name="connsiteX504" fmla="*/ 464430 w 2647519"/>
              <a:gd name="connsiteY504" fmla="*/ 383325 h 2612594"/>
              <a:gd name="connsiteX505" fmla="*/ 456651 w 2647519"/>
              <a:gd name="connsiteY505" fmla="*/ 391477 h 2612594"/>
              <a:gd name="connsiteX506" fmla="*/ 454684 w 2647519"/>
              <a:gd name="connsiteY506" fmla="*/ 394338 h 2612594"/>
              <a:gd name="connsiteX507" fmla="*/ 453399 w 2647519"/>
              <a:gd name="connsiteY507" fmla="*/ 395790 h 2612594"/>
              <a:gd name="connsiteX508" fmla="*/ 447840 w 2647519"/>
              <a:gd name="connsiteY508" fmla="*/ 403860 h 2612594"/>
              <a:gd name="connsiteX509" fmla="*/ 389738 w 2647519"/>
              <a:gd name="connsiteY509" fmla="*/ 472440 h 2612594"/>
              <a:gd name="connsiteX510" fmla="*/ 373545 w 2647519"/>
              <a:gd name="connsiteY510" fmla="*/ 491490 h 2612594"/>
              <a:gd name="connsiteX511" fmla="*/ 357353 w 2647519"/>
              <a:gd name="connsiteY511" fmla="*/ 511492 h 2612594"/>
              <a:gd name="connsiteX512" fmla="*/ 285752 w 2647519"/>
              <a:gd name="connsiteY512" fmla="*/ 590631 h 2612594"/>
              <a:gd name="connsiteX513" fmla="*/ 358305 w 2647519"/>
              <a:gd name="connsiteY513" fmla="*/ 510540 h 2612594"/>
              <a:gd name="connsiteX514" fmla="*/ 374497 w 2647519"/>
              <a:gd name="connsiteY514" fmla="*/ 490537 h 2612594"/>
              <a:gd name="connsiteX515" fmla="*/ 390690 w 2647519"/>
              <a:gd name="connsiteY515" fmla="*/ 471487 h 2612594"/>
              <a:gd name="connsiteX516" fmla="*/ 448792 w 2647519"/>
              <a:gd name="connsiteY516" fmla="*/ 402907 h 2612594"/>
              <a:gd name="connsiteX517" fmla="*/ 454684 w 2647519"/>
              <a:gd name="connsiteY517" fmla="*/ 394338 h 2612594"/>
              <a:gd name="connsiteX518" fmla="*/ 464430 w 2647519"/>
              <a:gd name="connsiteY518" fmla="*/ 383325 h 2612594"/>
              <a:gd name="connsiteX519" fmla="*/ 489348 w 2647519"/>
              <a:gd name="connsiteY519" fmla="*/ 316869 h 2612594"/>
              <a:gd name="connsiteX520" fmla="*/ 481127 w 2647519"/>
              <a:gd name="connsiteY520" fmla="*/ 319733 h 2612594"/>
              <a:gd name="connsiteX521" fmla="*/ 475013 w 2647519"/>
              <a:gd name="connsiteY521" fmla="*/ 322003 h 2612594"/>
              <a:gd name="connsiteX522" fmla="*/ 473558 w 2647519"/>
              <a:gd name="connsiteY522" fmla="*/ 323849 h 2612594"/>
              <a:gd name="connsiteX523" fmla="*/ 463080 w 2647519"/>
              <a:gd name="connsiteY523" fmla="*/ 333374 h 2612594"/>
              <a:gd name="connsiteX524" fmla="*/ 436410 w 2647519"/>
              <a:gd name="connsiteY524" fmla="*/ 350519 h 2612594"/>
              <a:gd name="connsiteX525" fmla="*/ 418313 w 2647519"/>
              <a:gd name="connsiteY525" fmla="*/ 370522 h 2612594"/>
              <a:gd name="connsiteX526" fmla="*/ 401168 w 2647519"/>
              <a:gd name="connsiteY526" fmla="*/ 390524 h 2612594"/>
              <a:gd name="connsiteX527" fmla="*/ 389738 w 2647519"/>
              <a:gd name="connsiteY527" fmla="*/ 401002 h 2612594"/>
              <a:gd name="connsiteX528" fmla="*/ 389350 w 2647519"/>
              <a:gd name="connsiteY528" fmla="*/ 400516 h 2612594"/>
              <a:gd name="connsiteX529" fmla="*/ 378546 w 2647519"/>
              <a:gd name="connsiteY529" fmla="*/ 413504 h 2612594"/>
              <a:gd name="connsiteX530" fmla="*/ 360210 w 2647519"/>
              <a:gd name="connsiteY530" fmla="*/ 436245 h 2612594"/>
              <a:gd name="connsiteX531" fmla="*/ 330683 w 2647519"/>
              <a:gd name="connsiteY531" fmla="*/ 468630 h 2612594"/>
              <a:gd name="connsiteX532" fmla="*/ 335445 w 2647519"/>
              <a:gd name="connsiteY532" fmla="*/ 474344 h 2612594"/>
              <a:gd name="connsiteX533" fmla="*/ 335536 w 2647519"/>
              <a:gd name="connsiteY533" fmla="*/ 474264 h 2612594"/>
              <a:gd name="connsiteX534" fmla="*/ 331635 w 2647519"/>
              <a:gd name="connsiteY534" fmla="*/ 469582 h 2612594"/>
              <a:gd name="connsiteX535" fmla="*/ 361162 w 2647519"/>
              <a:gd name="connsiteY535" fmla="*/ 437197 h 2612594"/>
              <a:gd name="connsiteX536" fmla="*/ 390690 w 2647519"/>
              <a:gd name="connsiteY536" fmla="*/ 401002 h 2612594"/>
              <a:gd name="connsiteX537" fmla="*/ 402120 w 2647519"/>
              <a:gd name="connsiteY537" fmla="*/ 390525 h 2612594"/>
              <a:gd name="connsiteX538" fmla="*/ 419265 w 2647519"/>
              <a:gd name="connsiteY538" fmla="*/ 370522 h 2612594"/>
              <a:gd name="connsiteX539" fmla="*/ 437362 w 2647519"/>
              <a:gd name="connsiteY539" fmla="*/ 350520 h 2612594"/>
              <a:gd name="connsiteX540" fmla="*/ 464032 w 2647519"/>
              <a:gd name="connsiteY540" fmla="*/ 333375 h 2612594"/>
              <a:gd name="connsiteX541" fmla="*/ 474510 w 2647519"/>
              <a:gd name="connsiteY541" fmla="*/ 323850 h 2612594"/>
              <a:gd name="connsiteX542" fmla="*/ 485940 w 2647519"/>
              <a:gd name="connsiteY542" fmla="*/ 319564 h 2612594"/>
              <a:gd name="connsiteX543" fmla="*/ 489548 w 2647519"/>
              <a:gd name="connsiteY543" fmla="*/ 318444 h 2612594"/>
              <a:gd name="connsiteX544" fmla="*/ 1868970 w 2647519"/>
              <a:gd name="connsiteY544" fmla="*/ 144780 h 2612594"/>
              <a:gd name="connsiteX545" fmla="*/ 1917547 w 2647519"/>
              <a:gd name="connsiteY545" fmla="*/ 166687 h 2612594"/>
              <a:gd name="connsiteX546" fmla="*/ 1938502 w 2647519"/>
              <a:gd name="connsiteY546" fmla="*/ 183832 h 2612594"/>
              <a:gd name="connsiteX547" fmla="*/ 1891830 w 2647519"/>
              <a:gd name="connsiteY547" fmla="*/ 160972 h 2612594"/>
              <a:gd name="connsiteX548" fmla="*/ 1868970 w 2647519"/>
              <a:gd name="connsiteY548" fmla="*/ 144780 h 2612594"/>
              <a:gd name="connsiteX549" fmla="*/ 1710855 w 2647519"/>
              <a:gd name="connsiteY549" fmla="*/ 75247 h 2612594"/>
              <a:gd name="connsiteX550" fmla="*/ 1748955 w 2647519"/>
              <a:gd name="connsiteY550" fmla="*/ 83819 h 2612594"/>
              <a:gd name="connsiteX551" fmla="*/ 1802295 w 2647519"/>
              <a:gd name="connsiteY551" fmla="*/ 110489 h 2612594"/>
              <a:gd name="connsiteX552" fmla="*/ 1710855 w 2647519"/>
              <a:gd name="connsiteY552" fmla="*/ 75247 h 2612594"/>
              <a:gd name="connsiteX553" fmla="*/ 1137451 w 2647519"/>
              <a:gd name="connsiteY553" fmla="*/ 68937 h 2612594"/>
              <a:gd name="connsiteX554" fmla="*/ 1117448 w 2647519"/>
              <a:gd name="connsiteY554" fmla="*/ 71437 h 2612594"/>
              <a:gd name="connsiteX555" fmla="*/ 1074585 w 2647519"/>
              <a:gd name="connsiteY555" fmla="*/ 77152 h 2612594"/>
              <a:gd name="connsiteX556" fmla="*/ 1032675 w 2647519"/>
              <a:gd name="connsiteY556" fmla="*/ 86677 h 2612594"/>
              <a:gd name="connsiteX557" fmla="*/ 1014578 w 2647519"/>
              <a:gd name="connsiteY557" fmla="*/ 92392 h 2612594"/>
              <a:gd name="connsiteX558" fmla="*/ 993623 w 2647519"/>
              <a:gd name="connsiteY558" fmla="*/ 98107 h 2612594"/>
              <a:gd name="connsiteX559" fmla="*/ 947769 w 2647519"/>
              <a:gd name="connsiteY559" fmla="*/ 107115 h 2612594"/>
              <a:gd name="connsiteX560" fmla="*/ 939330 w 2647519"/>
              <a:gd name="connsiteY560" fmla="*/ 110490 h 2612594"/>
              <a:gd name="connsiteX561" fmla="*/ 881228 w 2647519"/>
              <a:gd name="connsiteY561" fmla="*/ 130492 h 2612594"/>
              <a:gd name="connsiteX562" fmla="*/ 824078 w 2647519"/>
              <a:gd name="connsiteY562" fmla="*/ 153352 h 2612594"/>
              <a:gd name="connsiteX563" fmla="*/ 784073 w 2647519"/>
              <a:gd name="connsiteY563" fmla="*/ 171450 h 2612594"/>
              <a:gd name="connsiteX564" fmla="*/ 757403 w 2647519"/>
              <a:gd name="connsiteY564" fmla="*/ 181927 h 2612594"/>
              <a:gd name="connsiteX565" fmla="*/ 691680 w 2647519"/>
              <a:gd name="connsiteY565" fmla="*/ 212407 h 2612594"/>
              <a:gd name="connsiteX566" fmla="*/ 660248 w 2647519"/>
              <a:gd name="connsiteY566" fmla="*/ 232410 h 2612594"/>
              <a:gd name="connsiteX567" fmla="*/ 629768 w 2647519"/>
              <a:gd name="connsiteY567" fmla="*/ 252412 h 2612594"/>
              <a:gd name="connsiteX568" fmla="*/ 581190 w 2647519"/>
              <a:gd name="connsiteY568" fmla="*/ 288607 h 2612594"/>
              <a:gd name="connsiteX569" fmla="*/ 535470 w 2647519"/>
              <a:gd name="connsiteY569" fmla="*/ 324802 h 2612594"/>
              <a:gd name="connsiteX570" fmla="*/ 491713 w 2647519"/>
              <a:gd name="connsiteY570" fmla="*/ 362974 h 2612594"/>
              <a:gd name="connsiteX571" fmla="*/ 495465 w 2647519"/>
              <a:gd name="connsiteY571" fmla="*/ 367665 h 2612594"/>
              <a:gd name="connsiteX572" fmla="*/ 504752 w 2647519"/>
              <a:gd name="connsiteY572" fmla="*/ 361295 h 2612594"/>
              <a:gd name="connsiteX573" fmla="*/ 512657 w 2647519"/>
              <a:gd name="connsiteY573" fmla="*/ 355403 h 2612594"/>
              <a:gd name="connsiteX574" fmla="*/ 541185 w 2647519"/>
              <a:gd name="connsiteY574" fmla="*/ 330517 h 2612594"/>
              <a:gd name="connsiteX575" fmla="*/ 586905 w 2647519"/>
              <a:gd name="connsiteY575" fmla="*/ 294322 h 2612594"/>
              <a:gd name="connsiteX576" fmla="*/ 635482 w 2647519"/>
              <a:gd name="connsiteY576" fmla="*/ 258127 h 2612594"/>
              <a:gd name="connsiteX577" fmla="*/ 665962 w 2647519"/>
              <a:gd name="connsiteY577" fmla="*/ 238124 h 2612594"/>
              <a:gd name="connsiteX578" fmla="*/ 697395 w 2647519"/>
              <a:gd name="connsiteY578" fmla="*/ 218122 h 2612594"/>
              <a:gd name="connsiteX579" fmla="*/ 763117 w 2647519"/>
              <a:gd name="connsiteY579" fmla="*/ 187642 h 2612594"/>
              <a:gd name="connsiteX580" fmla="*/ 788835 w 2647519"/>
              <a:gd name="connsiteY580" fmla="*/ 174307 h 2612594"/>
              <a:gd name="connsiteX581" fmla="*/ 828840 w 2647519"/>
              <a:gd name="connsiteY581" fmla="*/ 156209 h 2612594"/>
              <a:gd name="connsiteX582" fmla="*/ 885990 w 2647519"/>
              <a:gd name="connsiteY582" fmla="*/ 133349 h 2612594"/>
              <a:gd name="connsiteX583" fmla="*/ 944092 w 2647519"/>
              <a:gd name="connsiteY583" fmla="*/ 113347 h 2612594"/>
              <a:gd name="connsiteX584" fmla="*/ 968499 w 2647519"/>
              <a:gd name="connsiteY584" fmla="*/ 108553 h 2612594"/>
              <a:gd name="connsiteX585" fmla="*/ 980289 w 2647519"/>
              <a:gd name="connsiteY585" fmla="*/ 104524 h 2612594"/>
              <a:gd name="connsiteX586" fmla="*/ 1140765 w 2647519"/>
              <a:gd name="connsiteY586" fmla="*/ 69904 h 2612594"/>
              <a:gd name="connsiteX587" fmla="*/ 1478088 w 2647519"/>
              <a:gd name="connsiteY587" fmla="*/ 48458 h 2612594"/>
              <a:gd name="connsiteX588" fmla="*/ 1498447 w 2647519"/>
              <a:gd name="connsiteY588" fmla="*/ 50482 h 2612594"/>
              <a:gd name="connsiteX589" fmla="*/ 1526070 w 2647519"/>
              <a:gd name="connsiteY589" fmla="*/ 60007 h 2612594"/>
              <a:gd name="connsiteX590" fmla="*/ 1505115 w 2647519"/>
              <a:gd name="connsiteY590" fmla="*/ 57150 h 2612594"/>
              <a:gd name="connsiteX591" fmla="*/ 1461300 w 2647519"/>
              <a:gd name="connsiteY591" fmla="*/ 48577 h 2612594"/>
              <a:gd name="connsiteX592" fmla="*/ 1478088 w 2647519"/>
              <a:gd name="connsiteY592" fmla="*/ 48458 h 2612594"/>
              <a:gd name="connsiteX593" fmla="*/ 1588935 w 2647519"/>
              <a:gd name="connsiteY593" fmla="*/ 40957 h 2612594"/>
              <a:gd name="connsiteX594" fmla="*/ 1627987 w 2647519"/>
              <a:gd name="connsiteY594" fmla="*/ 43814 h 2612594"/>
              <a:gd name="connsiteX595" fmla="*/ 1675612 w 2647519"/>
              <a:gd name="connsiteY595" fmla="*/ 62864 h 2612594"/>
              <a:gd name="connsiteX596" fmla="*/ 1616557 w 2647519"/>
              <a:gd name="connsiteY596" fmla="*/ 52387 h 2612594"/>
              <a:gd name="connsiteX597" fmla="*/ 1588935 w 2647519"/>
              <a:gd name="connsiteY597" fmla="*/ 40957 h 2612594"/>
              <a:gd name="connsiteX598" fmla="*/ 1270324 w 2647519"/>
              <a:gd name="connsiteY598" fmla="*/ 40719 h 2612594"/>
              <a:gd name="connsiteX599" fmla="*/ 1160310 w 2647519"/>
              <a:gd name="connsiteY599" fmla="*/ 46672 h 2612594"/>
              <a:gd name="connsiteX600" fmla="*/ 1084110 w 2647519"/>
              <a:gd name="connsiteY600" fmla="*/ 57149 h 2612594"/>
              <a:gd name="connsiteX601" fmla="*/ 1047915 w 2647519"/>
              <a:gd name="connsiteY601" fmla="*/ 66674 h 2612594"/>
              <a:gd name="connsiteX602" fmla="*/ 1016482 w 2647519"/>
              <a:gd name="connsiteY602" fmla="*/ 78104 h 2612594"/>
              <a:gd name="connsiteX603" fmla="*/ 972667 w 2647519"/>
              <a:gd name="connsiteY603" fmla="*/ 83819 h 2612594"/>
              <a:gd name="connsiteX604" fmla="*/ 806932 w 2647519"/>
              <a:gd name="connsiteY604" fmla="*/ 147637 h 2612594"/>
              <a:gd name="connsiteX605" fmla="*/ 746925 w 2647519"/>
              <a:gd name="connsiteY605" fmla="*/ 174307 h 2612594"/>
              <a:gd name="connsiteX606" fmla="*/ 728827 w 2647519"/>
              <a:gd name="connsiteY606" fmla="*/ 180974 h 2612594"/>
              <a:gd name="connsiteX607" fmla="*/ 712635 w 2647519"/>
              <a:gd name="connsiteY607" fmla="*/ 189547 h 2612594"/>
              <a:gd name="connsiteX608" fmla="*/ 682155 w 2647519"/>
              <a:gd name="connsiteY608" fmla="*/ 205739 h 2612594"/>
              <a:gd name="connsiteX609" fmla="*/ 634530 w 2647519"/>
              <a:gd name="connsiteY609" fmla="*/ 230504 h 2612594"/>
              <a:gd name="connsiteX610" fmla="*/ 598335 w 2647519"/>
              <a:gd name="connsiteY610" fmla="*/ 259079 h 2612594"/>
              <a:gd name="connsiteX611" fmla="*/ 493560 w 2647519"/>
              <a:gd name="connsiteY611" fmla="*/ 340994 h 2612594"/>
              <a:gd name="connsiteX612" fmla="*/ 471664 w 2647519"/>
              <a:gd name="connsiteY612" fmla="*/ 360034 h 2612594"/>
              <a:gd name="connsiteX613" fmla="*/ 450243 w 2647519"/>
              <a:gd name="connsiteY613" fmla="*/ 379593 h 2612594"/>
              <a:gd name="connsiteX614" fmla="*/ 450697 w 2647519"/>
              <a:gd name="connsiteY614" fmla="*/ 380047 h 2612594"/>
              <a:gd name="connsiteX615" fmla="*/ 285915 w 2647519"/>
              <a:gd name="connsiteY615" fmla="*/ 573404 h 2612594"/>
              <a:gd name="connsiteX616" fmla="*/ 252577 w 2647519"/>
              <a:gd name="connsiteY616" fmla="*/ 619124 h 2612594"/>
              <a:gd name="connsiteX617" fmla="*/ 237337 w 2647519"/>
              <a:gd name="connsiteY617" fmla="*/ 646747 h 2612594"/>
              <a:gd name="connsiteX618" fmla="*/ 222097 w 2647519"/>
              <a:gd name="connsiteY618" fmla="*/ 672464 h 2612594"/>
              <a:gd name="connsiteX619" fmla="*/ 193522 w 2647519"/>
              <a:gd name="connsiteY619" fmla="*/ 725804 h 2612594"/>
              <a:gd name="connsiteX620" fmla="*/ 162439 w 2647519"/>
              <a:gd name="connsiteY620" fmla="*/ 774785 h 2612594"/>
              <a:gd name="connsiteX621" fmla="*/ 162090 w 2647519"/>
              <a:gd name="connsiteY621" fmla="*/ 776287 h 2612594"/>
              <a:gd name="connsiteX622" fmla="*/ 151612 w 2647519"/>
              <a:gd name="connsiteY622" fmla="*/ 804862 h 2612594"/>
              <a:gd name="connsiteX623" fmla="*/ 143992 w 2647519"/>
              <a:gd name="connsiteY623" fmla="*/ 818197 h 2612594"/>
              <a:gd name="connsiteX624" fmla="*/ 142087 w 2647519"/>
              <a:gd name="connsiteY624" fmla="*/ 820102 h 2612594"/>
              <a:gd name="connsiteX625" fmla="*/ 133634 w 2647519"/>
              <a:gd name="connsiteY625" fmla="*/ 848201 h 2612594"/>
              <a:gd name="connsiteX626" fmla="*/ 131610 w 2647519"/>
              <a:gd name="connsiteY626" fmla="*/ 864870 h 2612594"/>
              <a:gd name="connsiteX627" fmla="*/ 129705 w 2647519"/>
              <a:gd name="connsiteY627" fmla="*/ 888682 h 2612594"/>
              <a:gd name="connsiteX628" fmla="*/ 116370 w 2647519"/>
              <a:gd name="connsiteY628" fmla="*/ 927735 h 2612594"/>
              <a:gd name="connsiteX629" fmla="*/ 103987 w 2647519"/>
              <a:gd name="connsiteY629" fmla="*/ 966787 h 2612594"/>
              <a:gd name="connsiteX630" fmla="*/ 90652 w 2647519"/>
              <a:gd name="connsiteY630" fmla="*/ 1023937 h 2612594"/>
              <a:gd name="connsiteX631" fmla="*/ 83032 w 2647519"/>
              <a:gd name="connsiteY631" fmla="*/ 1076325 h 2612594"/>
              <a:gd name="connsiteX632" fmla="*/ 78270 w 2647519"/>
              <a:gd name="connsiteY632" fmla="*/ 1128712 h 2612594"/>
              <a:gd name="connsiteX633" fmla="*/ 84937 w 2647519"/>
              <a:gd name="connsiteY633" fmla="*/ 1092517 h 2612594"/>
              <a:gd name="connsiteX634" fmla="*/ 85555 w 2647519"/>
              <a:gd name="connsiteY634" fmla="*/ 1089530 h 2612594"/>
              <a:gd name="connsiteX635" fmla="*/ 86842 w 2647519"/>
              <a:gd name="connsiteY635" fmla="*/ 1075372 h 2612594"/>
              <a:gd name="connsiteX636" fmla="*/ 94462 w 2647519"/>
              <a:gd name="connsiteY636" fmla="*/ 1022985 h 2612594"/>
              <a:gd name="connsiteX637" fmla="*/ 96848 w 2647519"/>
              <a:gd name="connsiteY637" fmla="*/ 1023781 h 2612594"/>
              <a:gd name="connsiteX638" fmla="*/ 97055 w 2647519"/>
              <a:gd name="connsiteY638" fmla="*/ 1022896 h 2612594"/>
              <a:gd name="connsiteX639" fmla="*/ 94463 w 2647519"/>
              <a:gd name="connsiteY639" fmla="*/ 1022032 h 2612594"/>
              <a:gd name="connsiteX640" fmla="*/ 107798 w 2647519"/>
              <a:gd name="connsiteY640" fmla="*/ 964882 h 2612594"/>
              <a:gd name="connsiteX641" fmla="*/ 120180 w 2647519"/>
              <a:gd name="connsiteY641" fmla="*/ 925829 h 2612594"/>
              <a:gd name="connsiteX642" fmla="*/ 133454 w 2647519"/>
              <a:gd name="connsiteY642" fmla="*/ 886956 h 2612594"/>
              <a:gd name="connsiteX643" fmla="*/ 132563 w 2647519"/>
              <a:gd name="connsiteY643" fmla="*/ 886777 h 2612594"/>
              <a:gd name="connsiteX644" fmla="*/ 134468 w 2647519"/>
              <a:gd name="connsiteY644" fmla="*/ 862965 h 2612594"/>
              <a:gd name="connsiteX645" fmla="*/ 144945 w 2647519"/>
              <a:gd name="connsiteY645" fmla="*/ 818197 h 2612594"/>
              <a:gd name="connsiteX646" fmla="*/ 152565 w 2647519"/>
              <a:gd name="connsiteY646" fmla="*/ 804862 h 2612594"/>
              <a:gd name="connsiteX647" fmla="*/ 152821 w 2647519"/>
              <a:gd name="connsiteY647" fmla="*/ 804166 h 2612594"/>
              <a:gd name="connsiteX648" fmla="*/ 163043 w 2647519"/>
              <a:gd name="connsiteY648" fmla="*/ 776287 h 2612594"/>
              <a:gd name="connsiteX649" fmla="*/ 194475 w 2647519"/>
              <a:gd name="connsiteY649" fmla="*/ 726757 h 2612594"/>
              <a:gd name="connsiteX650" fmla="*/ 223050 w 2647519"/>
              <a:gd name="connsiteY650" fmla="*/ 673417 h 2612594"/>
              <a:gd name="connsiteX651" fmla="*/ 238290 w 2647519"/>
              <a:gd name="connsiteY651" fmla="*/ 647700 h 2612594"/>
              <a:gd name="connsiteX652" fmla="*/ 253530 w 2647519"/>
              <a:gd name="connsiteY652" fmla="*/ 620077 h 2612594"/>
              <a:gd name="connsiteX653" fmla="*/ 286868 w 2647519"/>
              <a:gd name="connsiteY653" fmla="*/ 574357 h 2612594"/>
              <a:gd name="connsiteX654" fmla="*/ 451650 w 2647519"/>
              <a:gd name="connsiteY654" fmla="*/ 381000 h 2612594"/>
              <a:gd name="connsiteX655" fmla="*/ 495465 w 2647519"/>
              <a:gd name="connsiteY655" fmla="*/ 340995 h 2612594"/>
              <a:gd name="connsiteX656" fmla="*/ 600240 w 2647519"/>
              <a:gd name="connsiteY656" fmla="*/ 259080 h 2612594"/>
              <a:gd name="connsiteX657" fmla="*/ 636435 w 2647519"/>
              <a:gd name="connsiteY657" fmla="*/ 230505 h 2612594"/>
              <a:gd name="connsiteX658" fmla="*/ 684060 w 2647519"/>
              <a:gd name="connsiteY658" fmla="*/ 205740 h 2612594"/>
              <a:gd name="connsiteX659" fmla="*/ 714540 w 2647519"/>
              <a:gd name="connsiteY659" fmla="*/ 189547 h 2612594"/>
              <a:gd name="connsiteX660" fmla="*/ 730733 w 2647519"/>
              <a:gd name="connsiteY660" fmla="*/ 180975 h 2612594"/>
              <a:gd name="connsiteX661" fmla="*/ 748830 w 2647519"/>
              <a:gd name="connsiteY661" fmla="*/ 174307 h 2612594"/>
              <a:gd name="connsiteX662" fmla="*/ 808838 w 2647519"/>
              <a:gd name="connsiteY662" fmla="*/ 147637 h 2612594"/>
              <a:gd name="connsiteX663" fmla="*/ 974573 w 2647519"/>
              <a:gd name="connsiteY663" fmla="*/ 83820 h 2612594"/>
              <a:gd name="connsiteX664" fmla="*/ 1018388 w 2647519"/>
              <a:gd name="connsiteY664" fmla="*/ 78105 h 2612594"/>
              <a:gd name="connsiteX665" fmla="*/ 1049820 w 2647519"/>
              <a:gd name="connsiteY665" fmla="*/ 66675 h 2612594"/>
              <a:gd name="connsiteX666" fmla="*/ 1086015 w 2647519"/>
              <a:gd name="connsiteY666" fmla="*/ 57150 h 2612594"/>
              <a:gd name="connsiteX667" fmla="*/ 1162215 w 2647519"/>
              <a:gd name="connsiteY667" fmla="*/ 46672 h 2612594"/>
              <a:gd name="connsiteX668" fmla="*/ 1272229 w 2647519"/>
              <a:gd name="connsiteY668" fmla="*/ 41076 h 2612594"/>
              <a:gd name="connsiteX669" fmla="*/ 1360655 w 2647519"/>
              <a:gd name="connsiteY669" fmla="*/ 44043 h 2612594"/>
              <a:gd name="connsiteX670" fmla="*/ 1404150 w 2647519"/>
              <a:gd name="connsiteY670" fmla="*/ 0 h 2612594"/>
              <a:gd name="connsiteX671" fmla="*/ 1448917 w 2647519"/>
              <a:gd name="connsiteY671" fmla="*/ 2857 h 2612594"/>
              <a:gd name="connsiteX672" fmla="*/ 1494637 w 2647519"/>
              <a:gd name="connsiteY672" fmla="*/ 7620 h 2612594"/>
              <a:gd name="connsiteX673" fmla="*/ 1525117 w 2647519"/>
              <a:gd name="connsiteY673" fmla="*/ 15240 h 2612594"/>
              <a:gd name="connsiteX674" fmla="*/ 1545120 w 2647519"/>
              <a:gd name="connsiteY674" fmla="*/ 24765 h 2612594"/>
              <a:gd name="connsiteX675" fmla="*/ 1569885 w 2647519"/>
              <a:gd name="connsiteY675" fmla="*/ 20002 h 2612594"/>
              <a:gd name="connsiteX676" fmla="*/ 1607032 w 2647519"/>
              <a:gd name="connsiteY676" fmla="*/ 28575 h 2612594"/>
              <a:gd name="connsiteX677" fmla="*/ 1629892 w 2647519"/>
              <a:gd name="connsiteY677" fmla="*/ 35242 h 2612594"/>
              <a:gd name="connsiteX678" fmla="*/ 1628940 w 2647519"/>
              <a:gd name="connsiteY678" fmla="*/ 36195 h 2612594"/>
              <a:gd name="connsiteX679" fmla="*/ 1627987 w 2647519"/>
              <a:gd name="connsiteY679" fmla="*/ 42862 h 2612594"/>
              <a:gd name="connsiteX680" fmla="*/ 1588935 w 2647519"/>
              <a:gd name="connsiteY680" fmla="*/ 40005 h 2612594"/>
              <a:gd name="connsiteX681" fmla="*/ 1575600 w 2647519"/>
              <a:gd name="connsiteY681" fmla="*/ 36195 h 2612594"/>
              <a:gd name="connsiteX682" fmla="*/ 1562265 w 2647519"/>
              <a:gd name="connsiteY682" fmla="*/ 33337 h 2612594"/>
              <a:gd name="connsiteX683" fmla="*/ 1536547 w 2647519"/>
              <a:gd name="connsiteY683" fmla="*/ 27622 h 2612594"/>
              <a:gd name="connsiteX684" fmla="*/ 1510830 w 2647519"/>
              <a:gd name="connsiteY684" fmla="*/ 21907 h 2612594"/>
              <a:gd name="connsiteX685" fmla="*/ 1484160 w 2647519"/>
              <a:gd name="connsiteY685" fmla="*/ 18097 h 2612594"/>
              <a:gd name="connsiteX686" fmla="*/ 1454633 w 2647519"/>
              <a:gd name="connsiteY686" fmla="*/ 18097 h 2612594"/>
              <a:gd name="connsiteX687" fmla="*/ 1430820 w 2647519"/>
              <a:gd name="connsiteY687" fmla="*/ 18097 h 2612594"/>
              <a:gd name="connsiteX688" fmla="*/ 1393673 w 2647519"/>
              <a:gd name="connsiteY688" fmla="*/ 18097 h 2612594"/>
              <a:gd name="connsiteX689" fmla="*/ 1391928 w 2647519"/>
              <a:gd name="connsiteY689" fmla="*/ 17540 h 2612594"/>
              <a:gd name="connsiteX690" fmla="*/ 1375575 w 2647519"/>
              <a:gd name="connsiteY690" fmla="*/ 25717 h 2612594"/>
              <a:gd name="connsiteX691" fmla="*/ 1381290 w 2647519"/>
              <a:gd name="connsiteY691" fmla="*/ 35242 h 2612594"/>
              <a:gd name="connsiteX692" fmla="*/ 1438440 w 2647519"/>
              <a:gd name="connsiteY692" fmla="*/ 46672 h 2612594"/>
              <a:gd name="connsiteX693" fmla="*/ 1413008 w 2647519"/>
              <a:gd name="connsiteY693" fmla="*/ 47116 h 2612594"/>
              <a:gd name="connsiteX694" fmla="*/ 1413437 w 2647519"/>
              <a:gd name="connsiteY694" fmla="*/ 47149 h 2612594"/>
              <a:gd name="connsiteX695" fmla="*/ 1440345 w 2647519"/>
              <a:gd name="connsiteY695" fmla="*/ 46672 h 2612594"/>
              <a:gd name="connsiteX696" fmla="*/ 1463205 w 2647519"/>
              <a:gd name="connsiteY696" fmla="*/ 49530 h 2612594"/>
              <a:gd name="connsiteX697" fmla="*/ 1507020 w 2647519"/>
              <a:gd name="connsiteY697" fmla="*/ 58102 h 2612594"/>
              <a:gd name="connsiteX698" fmla="*/ 1527975 w 2647519"/>
              <a:gd name="connsiteY698" fmla="*/ 60960 h 2612594"/>
              <a:gd name="connsiteX699" fmla="*/ 1563218 w 2647519"/>
              <a:gd name="connsiteY699" fmla="*/ 68580 h 2612594"/>
              <a:gd name="connsiteX700" fmla="*/ 1599413 w 2647519"/>
              <a:gd name="connsiteY700" fmla="*/ 76200 h 2612594"/>
              <a:gd name="connsiteX701" fmla="*/ 1634655 w 2647519"/>
              <a:gd name="connsiteY701" fmla="*/ 84772 h 2612594"/>
              <a:gd name="connsiteX702" fmla="*/ 1669898 w 2647519"/>
              <a:gd name="connsiteY702" fmla="*/ 95250 h 2612594"/>
              <a:gd name="connsiteX703" fmla="*/ 1687043 w 2647519"/>
              <a:gd name="connsiteY703" fmla="*/ 100012 h 2612594"/>
              <a:gd name="connsiteX704" fmla="*/ 1704188 w 2647519"/>
              <a:gd name="connsiteY704" fmla="*/ 105727 h 2612594"/>
              <a:gd name="connsiteX705" fmla="*/ 1704409 w 2647519"/>
              <a:gd name="connsiteY705" fmla="*/ 105929 h 2612594"/>
              <a:gd name="connsiteX706" fmla="*/ 1716704 w 2647519"/>
              <a:gd name="connsiteY706" fmla="*/ 108049 h 2612594"/>
              <a:gd name="connsiteX707" fmla="*/ 1746499 w 2647519"/>
              <a:gd name="connsiteY707" fmla="*/ 119121 h 2612594"/>
              <a:gd name="connsiteX708" fmla="*/ 1750661 w 2647519"/>
              <a:gd name="connsiteY708" fmla="*/ 125427 h 2612594"/>
              <a:gd name="connsiteX709" fmla="*/ 1751813 w 2647519"/>
              <a:gd name="connsiteY709" fmla="*/ 125730 h 2612594"/>
              <a:gd name="connsiteX710" fmla="*/ 1778483 w 2647519"/>
              <a:gd name="connsiteY710" fmla="*/ 136207 h 2612594"/>
              <a:gd name="connsiteX711" fmla="*/ 1801343 w 2647519"/>
              <a:gd name="connsiteY711" fmla="*/ 145732 h 2612594"/>
              <a:gd name="connsiteX712" fmla="*/ 1824203 w 2647519"/>
              <a:gd name="connsiteY712" fmla="*/ 156210 h 2612594"/>
              <a:gd name="connsiteX713" fmla="*/ 1841348 w 2647519"/>
              <a:gd name="connsiteY713" fmla="*/ 165735 h 2612594"/>
              <a:gd name="connsiteX714" fmla="*/ 1852778 w 2647519"/>
              <a:gd name="connsiteY714" fmla="*/ 171450 h 2612594"/>
              <a:gd name="connsiteX715" fmla="*/ 1865160 w 2647519"/>
              <a:gd name="connsiteY715" fmla="*/ 178117 h 2612594"/>
              <a:gd name="connsiteX716" fmla="*/ 1907070 w 2647519"/>
              <a:gd name="connsiteY716" fmla="*/ 201930 h 2612594"/>
              <a:gd name="connsiteX717" fmla="*/ 1960410 w 2647519"/>
              <a:gd name="connsiteY717" fmla="*/ 236220 h 2612594"/>
              <a:gd name="connsiteX718" fmla="*/ 1988033 w 2647519"/>
              <a:gd name="connsiteY718" fmla="*/ 255270 h 2612594"/>
              <a:gd name="connsiteX719" fmla="*/ 1988833 w 2647519"/>
              <a:gd name="connsiteY719" fmla="*/ 255841 h 2612594"/>
              <a:gd name="connsiteX720" fmla="*/ 2002949 w 2647519"/>
              <a:gd name="connsiteY720" fmla="*/ 264417 h 2612594"/>
              <a:gd name="connsiteX721" fmla="*/ 2540483 w 2647519"/>
              <a:gd name="connsiteY721" fmla="*/ 1275397 h 2612594"/>
              <a:gd name="connsiteX722" fmla="*/ 2540081 w 2647519"/>
              <a:gd name="connsiteY722" fmla="*/ 1283368 h 2612594"/>
              <a:gd name="connsiteX723" fmla="*/ 2550960 w 2647519"/>
              <a:gd name="connsiteY723" fmla="*/ 1284922 h 2612594"/>
              <a:gd name="connsiteX724" fmla="*/ 2561437 w 2647519"/>
              <a:gd name="connsiteY724" fmla="*/ 1292542 h 2612594"/>
              <a:gd name="connsiteX725" fmla="*/ 2566200 w 2647519"/>
              <a:gd name="connsiteY725" fmla="*/ 1318259 h 2612594"/>
              <a:gd name="connsiteX726" fmla="*/ 2584297 w 2647519"/>
              <a:gd name="connsiteY726" fmla="*/ 1348739 h 2612594"/>
              <a:gd name="connsiteX727" fmla="*/ 2591918 w 2647519"/>
              <a:gd name="connsiteY727" fmla="*/ 1349432 h 2612594"/>
              <a:gd name="connsiteX728" fmla="*/ 2591918 w 2647519"/>
              <a:gd name="connsiteY728" fmla="*/ 1342072 h 2612594"/>
              <a:gd name="connsiteX729" fmla="*/ 2599661 w 2647519"/>
              <a:gd name="connsiteY729" fmla="*/ 1320563 h 2612594"/>
              <a:gd name="connsiteX730" fmla="*/ 2599537 w 2647519"/>
              <a:gd name="connsiteY730" fmla="*/ 1316355 h 2612594"/>
              <a:gd name="connsiteX731" fmla="*/ 2607157 w 2647519"/>
              <a:gd name="connsiteY731" fmla="*/ 1290637 h 2612594"/>
              <a:gd name="connsiteX732" fmla="*/ 2617635 w 2647519"/>
              <a:gd name="connsiteY732" fmla="*/ 1290637 h 2612594"/>
              <a:gd name="connsiteX733" fmla="*/ 2633827 w 2647519"/>
              <a:gd name="connsiteY733" fmla="*/ 1280160 h 2612594"/>
              <a:gd name="connsiteX734" fmla="*/ 2635732 w 2647519"/>
              <a:gd name="connsiteY734" fmla="*/ 1322070 h 2612594"/>
              <a:gd name="connsiteX735" fmla="*/ 2630970 w 2647519"/>
              <a:gd name="connsiteY735" fmla="*/ 1342072 h 2612594"/>
              <a:gd name="connsiteX736" fmla="*/ 2625255 w 2647519"/>
              <a:gd name="connsiteY736" fmla="*/ 1361122 h 2612594"/>
              <a:gd name="connsiteX737" fmla="*/ 2622397 w 2647519"/>
              <a:gd name="connsiteY737" fmla="*/ 1392555 h 2612594"/>
              <a:gd name="connsiteX738" fmla="*/ 2621445 w 2647519"/>
              <a:gd name="connsiteY738" fmla="*/ 1408747 h 2612594"/>
              <a:gd name="connsiteX739" fmla="*/ 2619540 w 2647519"/>
              <a:gd name="connsiteY739" fmla="*/ 1424940 h 2612594"/>
              <a:gd name="connsiteX740" fmla="*/ 2615479 w 2647519"/>
              <a:gd name="connsiteY740" fmla="*/ 1427648 h 2612594"/>
              <a:gd name="connsiteX741" fmla="*/ 2615730 w 2647519"/>
              <a:gd name="connsiteY741" fmla="*/ 1428749 h 2612594"/>
              <a:gd name="connsiteX742" fmla="*/ 2619621 w 2647519"/>
              <a:gd name="connsiteY742" fmla="*/ 1426155 h 2612594"/>
              <a:gd name="connsiteX743" fmla="*/ 2621445 w 2647519"/>
              <a:gd name="connsiteY743" fmla="*/ 1410652 h 2612594"/>
              <a:gd name="connsiteX744" fmla="*/ 2622397 w 2647519"/>
              <a:gd name="connsiteY744" fmla="*/ 1394460 h 2612594"/>
              <a:gd name="connsiteX745" fmla="*/ 2625255 w 2647519"/>
              <a:gd name="connsiteY745" fmla="*/ 1363027 h 2612594"/>
              <a:gd name="connsiteX746" fmla="*/ 2630970 w 2647519"/>
              <a:gd name="connsiteY746" fmla="*/ 1343977 h 2612594"/>
              <a:gd name="connsiteX747" fmla="*/ 2635732 w 2647519"/>
              <a:gd name="connsiteY747" fmla="*/ 1323975 h 2612594"/>
              <a:gd name="connsiteX748" fmla="*/ 2643352 w 2647519"/>
              <a:gd name="connsiteY748" fmla="*/ 1329690 h 2612594"/>
              <a:gd name="connsiteX749" fmla="*/ 2642400 w 2647519"/>
              <a:gd name="connsiteY749" fmla="*/ 1343977 h 2612594"/>
              <a:gd name="connsiteX750" fmla="*/ 2640495 w 2647519"/>
              <a:gd name="connsiteY750" fmla="*/ 1358265 h 2612594"/>
              <a:gd name="connsiteX751" fmla="*/ 2639542 w 2647519"/>
              <a:gd name="connsiteY751" fmla="*/ 1384935 h 2612594"/>
              <a:gd name="connsiteX752" fmla="*/ 2637637 w 2647519"/>
              <a:gd name="connsiteY752" fmla="*/ 1416367 h 2612594"/>
              <a:gd name="connsiteX753" fmla="*/ 2632875 w 2647519"/>
              <a:gd name="connsiteY753" fmla="*/ 1449705 h 2612594"/>
              <a:gd name="connsiteX754" fmla="*/ 2627160 w 2647519"/>
              <a:gd name="connsiteY754" fmla="*/ 1484947 h 2612594"/>
              <a:gd name="connsiteX755" fmla="*/ 2620492 w 2647519"/>
              <a:gd name="connsiteY755" fmla="*/ 1519237 h 2612594"/>
              <a:gd name="connsiteX756" fmla="*/ 2608110 w 2647519"/>
              <a:gd name="connsiteY756" fmla="*/ 1591627 h 2612594"/>
              <a:gd name="connsiteX757" fmla="*/ 2596680 w 2647519"/>
              <a:gd name="connsiteY757" fmla="*/ 1598295 h 2612594"/>
              <a:gd name="connsiteX758" fmla="*/ 2582392 w 2647519"/>
              <a:gd name="connsiteY758" fmla="*/ 1640205 h 2612594"/>
              <a:gd name="connsiteX759" fmla="*/ 2578582 w 2647519"/>
              <a:gd name="connsiteY759" fmla="*/ 1680210 h 2612594"/>
              <a:gd name="connsiteX760" fmla="*/ 2576677 w 2647519"/>
              <a:gd name="connsiteY760" fmla="*/ 1685925 h 2612594"/>
              <a:gd name="connsiteX761" fmla="*/ 2560485 w 2647519"/>
              <a:gd name="connsiteY761" fmla="*/ 1729740 h 2612594"/>
              <a:gd name="connsiteX762" fmla="*/ 2555722 w 2647519"/>
              <a:gd name="connsiteY762" fmla="*/ 1733550 h 2612594"/>
              <a:gd name="connsiteX763" fmla="*/ 2535720 w 2647519"/>
              <a:gd name="connsiteY763" fmla="*/ 1780222 h 2612594"/>
              <a:gd name="connsiteX764" fmla="*/ 2556675 w 2647519"/>
              <a:gd name="connsiteY764" fmla="*/ 1733550 h 2612594"/>
              <a:gd name="connsiteX765" fmla="*/ 2561437 w 2647519"/>
              <a:gd name="connsiteY765" fmla="*/ 1729740 h 2612594"/>
              <a:gd name="connsiteX766" fmla="*/ 2530957 w 2647519"/>
              <a:gd name="connsiteY766" fmla="*/ 1816417 h 2612594"/>
              <a:gd name="connsiteX767" fmla="*/ 2514765 w 2647519"/>
              <a:gd name="connsiteY767" fmla="*/ 1824990 h 2612594"/>
              <a:gd name="connsiteX768" fmla="*/ 2511407 w 2647519"/>
              <a:gd name="connsiteY768" fmla="*/ 1831707 h 2612594"/>
              <a:gd name="connsiteX769" fmla="*/ 2511908 w 2647519"/>
              <a:gd name="connsiteY769" fmla="*/ 1832609 h 2612594"/>
              <a:gd name="connsiteX770" fmla="*/ 2515718 w 2647519"/>
              <a:gd name="connsiteY770" fmla="*/ 1824989 h 2612594"/>
              <a:gd name="connsiteX771" fmla="*/ 2531910 w 2647519"/>
              <a:gd name="connsiteY771" fmla="*/ 1816417 h 2612594"/>
              <a:gd name="connsiteX772" fmla="*/ 2520480 w 2647519"/>
              <a:gd name="connsiteY772" fmla="*/ 1848802 h 2612594"/>
              <a:gd name="connsiteX773" fmla="*/ 2499525 w 2647519"/>
              <a:gd name="connsiteY773" fmla="*/ 1886902 h 2612594"/>
              <a:gd name="connsiteX774" fmla="*/ 2489048 w 2647519"/>
              <a:gd name="connsiteY774" fmla="*/ 1905952 h 2612594"/>
              <a:gd name="connsiteX775" fmla="*/ 2477618 w 2647519"/>
              <a:gd name="connsiteY775" fmla="*/ 1925002 h 2612594"/>
              <a:gd name="connsiteX776" fmla="*/ 2469045 w 2647519"/>
              <a:gd name="connsiteY776" fmla="*/ 1939289 h 2612594"/>
              <a:gd name="connsiteX777" fmla="*/ 2456663 w 2647519"/>
              <a:gd name="connsiteY777" fmla="*/ 1966912 h 2612594"/>
              <a:gd name="connsiteX778" fmla="*/ 2443328 w 2647519"/>
              <a:gd name="connsiteY778" fmla="*/ 1993582 h 2612594"/>
              <a:gd name="connsiteX779" fmla="*/ 2422373 w 2647519"/>
              <a:gd name="connsiteY779" fmla="*/ 2022157 h 2612594"/>
              <a:gd name="connsiteX780" fmla="*/ 2401418 w 2647519"/>
              <a:gd name="connsiteY780" fmla="*/ 2048827 h 2612594"/>
              <a:gd name="connsiteX781" fmla="*/ 2402291 w 2647519"/>
              <a:gd name="connsiteY781" fmla="*/ 2047029 h 2612594"/>
              <a:gd name="connsiteX782" fmla="*/ 2378557 w 2647519"/>
              <a:gd name="connsiteY782" fmla="*/ 2079307 h 2612594"/>
              <a:gd name="connsiteX783" fmla="*/ 2327122 w 2647519"/>
              <a:gd name="connsiteY783" fmla="*/ 2135505 h 2612594"/>
              <a:gd name="connsiteX784" fmla="*/ 2316996 w 2647519"/>
              <a:gd name="connsiteY784" fmla="*/ 2151085 h 2612594"/>
              <a:gd name="connsiteX785" fmla="*/ 2327122 w 2647519"/>
              <a:gd name="connsiteY785" fmla="*/ 2136457 h 2612594"/>
              <a:gd name="connsiteX786" fmla="*/ 2378557 w 2647519"/>
              <a:gd name="connsiteY786" fmla="*/ 2080259 h 2612594"/>
              <a:gd name="connsiteX787" fmla="*/ 2339505 w 2647519"/>
              <a:gd name="connsiteY787" fmla="*/ 2139314 h 2612594"/>
              <a:gd name="connsiteX788" fmla="*/ 2319383 w 2647519"/>
              <a:gd name="connsiteY788" fmla="*/ 2160389 h 2612594"/>
              <a:gd name="connsiteX789" fmla="*/ 2303230 w 2647519"/>
              <a:gd name="connsiteY789" fmla="*/ 2172263 h 2612594"/>
              <a:gd name="connsiteX790" fmla="*/ 2302357 w 2647519"/>
              <a:gd name="connsiteY790" fmla="*/ 2173605 h 2612594"/>
              <a:gd name="connsiteX791" fmla="*/ 2292258 w 2647519"/>
              <a:gd name="connsiteY791" fmla="*/ 2181374 h 2612594"/>
              <a:gd name="connsiteX792" fmla="*/ 2291880 w 2647519"/>
              <a:gd name="connsiteY792" fmla="*/ 2184082 h 2612594"/>
              <a:gd name="connsiteX793" fmla="*/ 2247112 w 2647519"/>
              <a:gd name="connsiteY793" fmla="*/ 2229802 h 2612594"/>
              <a:gd name="connsiteX794" fmla="*/ 2199487 w 2647519"/>
              <a:gd name="connsiteY794" fmla="*/ 2273617 h 2612594"/>
              <a:gd name="connsiteX795" fmla="*/ 2197285 w 2647519"/>
              <a:gd name="connsiteY795" fmla="*/ 2275215 h 2612594"/>
              <a:gd name="connsiteX796" fmla="*/ 2181390 w 2647519"/>
              <a:gd name="connsiteY796" fmla="*/ 2295524 h 2612594"/>
              <a:gd name="connsiteX797" fmla="*/ 2143290 w 2647519"/>
              <a:gd name="connsiteY797" fmla="*/ 2324099 h 2612594"/>
              <a:gd name="connsiteX798" fmla="*/ 2107681 w 2647519"/>
              <a:gd name="connsiteY798" fmla="*/ 2350806 h 2612594"/>
              <a:gd name="connsiteX799" fmla="*/ 2107553 w 2647519"/>
              <a:gd name="connsiteY799" fmla="*/ 2350961 h 2612594"/>
              <a:gd name="connsiteX800" fmla="*/ 2143290 w 2647519"/>
              <a:gd name="connsiteY800" fmla="*/ 2325052 h 2612594"/>
              <a:gd name="connsiteX801" fmla="*/ 2181390 w 2647519"/>
              <a:gd name="connsiteY801" fmla="*/ 2296477 h 2612594"/>
              <a:gd name="connsiteX802" fmla="*/ 2149957 w 2647519"/>
              <a:gd name="connsiteY802" fmla="*/ 2327909 h 2612594"/>
              <a:gd name="connsiteX803" fmla="*/ 2124359 w 2647519"/>
              <a:gd name="connsiteY803" fmla="*/ 2344578 h 2612594"/>
              <a:gd name="connsiteX804" fmla="*/ 2106651 w 2647519"/>
              <a:gd name="connsiteY804" fmla="*/ 2352057 h 2612594"/>
              <a:gd name="connsiteX805" fmla="*/ 2106142 w 2647519"/>
              <a:gd name="connsiteY805" fmla="*/ 2352675 h 2612594"/>
              <a:gd name="connsiteX806" fmla="*/ 2087092 w 2647519"/>
              <a:gd name="connsiteY806" fmla="*/ 2365057 h 2612594"/>
              <a:gd name="connsiteX807" fmla="*/ 2079914 w 2647519"/>
              <a:gd name="connsiteY807" fmla="*/ 2368384 h 2612594"/>
              <a:gd name="connsiteX808" fmla="*/ 2061852 w 2647519"/>
              <a:gd name="connsiteY808" fmla="*/ 2383036 h 2612594"/>
              <a:gd name="connsiteX809" fmla="*/ 2044230 w 2647519"/>
              <a:gd name="connsiteY809" fmla="*/ 2395537 h 2612594"/>
              <a:gd name="connsiteX810" fmla="*/ 2017560 w 2647519"/>
              <a:gd name="connsiteY810" fmla="*/ 2412682 h 2612594"/>
              <a:gd name="connsiteX811" fmla="*/ 2008988 w 2647519"/>
              <a:gd name="connsiteY811" fmla="*/ 2413635 h 2612594"/>
              <a:gd name="connsiteX812" fmla="*/ 1999460 w 2647519"/>
              <a:gd name="connsiteY812" fmla="*/ 2417870 h 2612594"/>
              <a:gd name="connsiteX813" fmla="*/ 1997979 w 2647519"/>
              <a:gd name="connsiteY813" fmla="*/ 2418995 h 2612594"/>
              <a:gd name="connsiteX814" fmla="*/ 2009940 w 2647519"/>
              <a:gd name="connsiteY814" fmla="*/ 2414587 h 2612594"/>
              <a:gd name="connsiteX815" fmla="*/ 2018513 w 2647519"/>
              <a:gd name="connsiteY815" fmla="*/ 2413635 h 2612594"/>
              <a:gd name="connsiteX816" fmla="*/ 1984223 w 2647519"/>
              <a:gd name="connsiteY816" fmla="*/ 2439352 h 2612594"/>
              <a:gd name="connsiteX817" fmla="*/ 1962315 w 2647519"/>
              <a:gd name="connsiteY817" fmla="*/ 2450783 h 2612594"/>
              <a:gd name="connsiteX818" fmla="*/ 1940408 w 2647519"/>
              <a:gd name="connsiteY818" fmla="*/ 2461260 h 2612594"/>
              <a:gd name="connsiteX819" fmla="*/ 1924934 w 2647519"/>
              <a:gd name="connsiteY819" fmla="*/ 2463581 h 2612594"/>
              <a:gd name="connsiteX820" fmla="*/ 1922310 w 2647519"/>
              <a:gd name="connsiteY820" fmla="*/ 2465070 h 2612594"/>
              <a:gd name="connsiteX821" fmla="*/ 1849920 w 2647519"/>
              <a:gd name="connsiteY821" fmla="*/ 2496502 h 2612594"/>
              <a:gd name="connsiteX822" fmla="*/ 1846229 w 2647519"/>
              <a:gd name="connsiteY822" fmla="*/ 2497341 h 2612594"/>
              <a:gd name="connsiteX823" fmla="*/ 1824203 w 2647519"/>
              <a:gd name="connsiteY823" fmla="*/ 2511742 h 2612594"/>
              <a:gd name="connsiteX824" fmla="*/ 1836585 w 2647519"/>
              <a:gd name="connsiteY824" fmla="*/ 2515552 h 2612594"/>
              <a:gd name="connsiteX825" fmla="*/ 1790865 w 2647519"/>
              <a:gd name="connsiteY825" fmla="*/ 2535555 h 2612594"/>
              <a:gd name="connsiteX826" fmla="*/ 1794675 w 2647519"/>
              <a:gd name="connsiteY826" fmla="*/ 2522220 h 2612594"/>
              <a:gd name="connsiteX827" fmla="*/ 1779435 w 2647519"/>
              <a:gd name="connsiteY827" fmla="*/ 2527935 h 2612594"/>
              <a:gd name="connsiteX828" fmla="*/ 1765148 w 2647519"/>
              <a:gd name="connsiteY828" fmla="*/ 2532697 h 2612594"/>
              <a:gd name="connsiteX829" fmla="*/ 1735620 w 2647519"/>
              <a:gd name="connsiteY829" fmla="*/ 2542222 h 2612594"/>
              <a:gd name="connsiteX830" fmla="*/ 1731675 w 2647519"/>
              <a:gd name="connsiteY830" fmla="*/ 2537487 h 2612594"/>
              <a:gd name="connsiteX831" fmla="*/ 1717522 w 2647519"/>
              <a:gd name="connsiteY831" fmla="*/ 2540317 h 2612594"/>
              <a:gd name="connsiteX832" fmla="*/ 1700377 w 2647519"/>
              <a:gd name="connsiteY832" fmla="*/ 2544127 h 2612594"/>
              <a:gd name="connsiteX833" fmla="*/ 1665135 w 2647519"/>
              <a:gd name="connsiteY833" fmla="*/ 2552700 h 2612594"/>
              <a:gd name="connsiteX834" fmla="*/ 1663973 w 2647519"/>
              <a:gd name="connsiteY834" fmla="*/ 2553240 h 2612594"/>
              <a:gd name="connsiteX835" fmla="*/ 1697520 w 2647519"/>
              <a:gd name="connsiteY835" fmla="*/ 2545079 h 2612594"/>
              <a:gd name="connsiteX836" fmla="*/ 1714665 w 2647519"/>
              <a:gd name="connsiteY836" fmla="*/ 2541269 h 2612594"/>
              <a:gd name="connsiteX837" fmla="*/ 1728952 w 2647519"/>
              <a:gd name="connsiteY837" fmla="*/ 2538412 h 2612594"/>
              <a:gd name="connsiteX838" fmla="*/ 1734667 w 2647519"/>
              <a:gd name="connsiteY838" fmla="*/ 2543174 h 2612594"/>
              <a:gd name="connsiteX839" fmla="*/ 1764195 w 2647519"/>
              <a:gd name="connsiteY839" fmla="*/ 2533649 h 2612594"/>
              <a:gd name="connsiteX840" fmla="*/ 1778482 w 2647519"/>
              <a:gd name="connsiteY840" fmla="*/ 2528887 h 2612594"/>
              <a:gd name="connsiteX841" fmla="*/ 1793722 w 2647519"/>
              <a:gd name="connsiteY841" fmla="*/ 2523172 h 2612594"/>
              <a:gd name="connsiteX842" fmla="*/ 1789912 w 2647519"/>
              <a:gd name="connsiteY842" fmla="*/ 2536507 h 2612594"/>
              <a:gd name="connsiteX843" fmla="*/ 1749907 w 2647519"/>
              <a:gd name="connsiteY843" fmla="*/ 2555557 h 2612594"/>
              <a:gd name="connsiteX844" fmla="*/ 1747946 w 2647519"/>
              <a:gd name="connsiteY844" fmla="*/ 2555008 h 2612594"/>
              <a:gd name="connsiteX845" fmla="*/ 1720380 w 2647519"/>
              <a:gd name="connsiteY845" fmla="*/ 2566034 h 2612594"/>
              <a:gd name="connsiteX846" fmla="*/ 1697520 w 2647519"/>
              <a:gd name="connsiteY846" fmla="*/ 2572702 h 2612594"/>
              <a:gd name="connsiteX847" fmla="*/ 1663230 w 2647519"/>
              <a:gd name="connsiteY847" fmla="*/ 2581274 h 2612594"/>
              <a:gd name="connsiteX848" fmla="*/ 1649062 w 2647519"/>
              <a:gd name="connsiteY848" fmla="*/ 2580084 h 2612594"/>
              <a:gd name="connsiteX849" fmla="*/ 1619428 w 2647519"/>
              <a:gd name="connsiteY849" fmla="*/ 2585850 h 2612594"/>
              <a:gd name="connsiteX850" fmla="*/ 1618462 w 2647519"/>
              <a:gd name="connsiteY850" fmla="*/ 2587942 h 2612594"/>
              <a:gd name="connsiteX851" fmla="*/ 1539405 w 2647519"/>
              <a:gd name="connsiteY851" fmla="*/ 2603182 h 2612594"/>
              <a:gd name="connsiteX852" fmla="*/ 1521307 w 2647519"/>
              <a:gd name="connsiteY852" fmla="*/ 2598419 h 2612594"/>
              <a:gd name="connsiteX853" fmla="*/ 1506067 w 2647519"/>
              <a:gd name="connsiteY853" fmla="*/ 2598419 h 2612594"/>
              <a:gd name="connsiteX854" fmla="*/ 1479397 w 2647519"/>
              <a:gd name="connsiteY854" fmla="*/ 2606992 h 2612594"/>
              <a:gd name="connsiteX855" fmla="*/ 1455585 w 2647519"/>
              <a:gd name="connsiteY855" fmla="*/ 2608897 h 2612594"/>
              <a:gd name="connsiteX856" fmla="*/ 1431772 w 2647519"/>
              <a:gd name="connsiteY856" fmla="*/ 2609849 h 2612594"/>
              <a:gd name="connsiteX857" fmla="*/ 1429185 w 2647519"/>
              <a:gd name="connsiteY857" fmla="*/ 2608741 h 2612594"/>
              <a:gd name="connsiteX858" fmla="*/ 1407484 w 2647519"/>
              <a:gd name="connsiteY858" fmla="*/ 2612588 h 2612594"/>
              <a:gd name="connsiteX859" fmla="*/ 1381290 w 2647519"/>
              <a:gd name="connsiteY859" fmla="*/ 2607944 h 2612594"/>
              <a:gd name="connsiteX860" fmla="*/ 1382243 w 2647519"/>
              <a:gd name="connsiteY860" fmla="*/ 2606992 h 2612594"/>
              <a:gd name="connsiteX861" fmla="*/ 1387005 w 2647519"/>
              <a:gd name="connsiteY861" fmla="*/ 2600324 h 2612594"/>
              <a:gd name="connsiteX862" fmla="*/ 1365098 w 2647519"/>
              <a:gd name="connsiteY862" fmla="*/ 2597467 h 2612594"/>
              <a:gd name="connsiteX863" fmla="*/ 1375575 w 2647519"/>
              <a:gd name="connsiteY863" fmla="*/ 2591752 h 2612594"/>
              <a:gd name="connsiteX864" fmla="*/ 1407008 w 2647519"/>
              <a:gd name="connsiteY864" fmla="*/ 2590799 h 2612594"/>
              <a:gd name="connsiteX865" fmla="*/ 1437488 w 2647519"/>
              <a:gd name="connsiteY865" fmla="*/ 2589847 h 2612594"/>
              <a:gd name="connsiteX866" fmla="*/ 1481302 w 2647519"/>
              <a:gd name="connsiteY866" fmla="*/ 2590799 h 2612594"/>
              <a:gd name="connsiteX867" fmla="*/ 1511782 w 2647519"/>
              <a:gd name="connsiteY867" fmla="*/ 2587942 h 2612594"/>
              <a:gd name="connsiteX868" fmla="*/ 1568932 w 2647519"/>
              <a:gd name="connsiteY868" fmla="*/ 2575559 h 2612594"/>
              <a:gd name="connsiteX869" fmla="*/ 1607032 w 2647519"/>
              <a:gd name="connsiteY869" fmla="*/ 2566987 h 2612594"/>
              <a:gd name="connsiteX870" fmla="*/ 1635607 w 2647519"/>
              <a:gd name="connsiteY870" fmla="*/ 2566034 h 2612594"/>
              <a:gd name="connsiteX871" fmla="*/ 1637595 w 2647519"/>
              <a:gd name="connsiteY871" fmla="*/ 2565111 h 2612594"/>
              <a:gd name="connsiteX872" fmla="*/ 1609890 w 2647519"/>
              <a:gd name="connsiteY872" fmla="*/ 2566035 h 2612594"/>
              <a:gd name="connsiteX873" fmla="*/ 1571790 w 2647519"/>
              <a:gd name="connsiteY873" fmla="*/ 2574607 h 2612594"/>
              <a:gd name="connsiteX874" fmla="*/ 1514640 w 2647519"/>
              <a:gd name="connsiteY874" fmla="*/ 2586990 h 2612594"/>
              <a:gd name="connsiteX875" fmla="*/ 1484160 w 2647519"/>
              <a:gd name="connsiteY875" fmla="*/ 2589847 h 2612594"/>
              <a:gd name="connsiteX876" fmla="*/ 1440345 w 2647519"/>
              <a:gd name="connsiteY876" fmla="*/ 2588895 h 2612594"/>
              <a:gd name="connsiteX877" fmla="*/ 1409865 w 2647519"/>
              <a:gd name="connsiteY877" fmla="*/ 2589847 h 2612594"/>
              <a:gd name="connsiteX878" fmla="*/ 1378432 w 2647519"/>
              <a:gd name="connsiteY878" fmla="*/ 2590800 h 2612594"/>
              <a:gd name="connsiteX879" fmla="*/ 1379385 w 2647519"/>
              <a:gd name="connsiteY879" fmla="*/ 2586990 h 2612594"/>
              <a:gd name="connsiteX880" fmla="*/ 1386052 w 2647519"/>
              <a:gd name="connsiteY880" fmla="*/ 2577465 h 2612594"/>
              <a:gd name="connsiteX881" fmla="*/ 1679422 w 2647519"/>
              <a:gd name="connsiteY881" fmla="*/ 2528887 h 2612594"/>
              <a:gd name="connsiteX882" fmla="*/ 1878495 w 2647519"/>
              <a:gd name="connsiteY882" fmla="*/ 2453640 h 2612594"/>
              <a:gd name="connsiteX883" fmla="*/ 1930882 w 2647519"/>
              <a:gd name="connsiteY883" fmla="*/ 2426017 h 2612594"/>
              <a:gd name="connsiteX884" fmla="*/ 1960410 w 2647519"/>
              <a:gd name="connsiteY884" fmla="*/ 2410777 h 2612594"/>
              <a:gd name="connsiteX885" fmla="*/ 1990890 w 2647519"/>
              <a:gd name="connsiteY885" fmla="*/ 2394585 h 2612594"/>
              <a:gd name="connsiteX886" fmla="*/ 2048040 w 2647519"/>
              <a:gd name="connsiteY886" fmla="*/ 2360295 h 2612594"/>
              <a:gd name="connsiteX887" fmla="*/ 2093760 w 2647519"/>
              <a:gd name="connsiteY887" fmla="*/ 2325052 h 2612594"/>
              <a:gd name="connsiteX888" fmla="*/ 2179485 w 2647519"/>
              <a:gd name="connsiteY888" fmla="*/ 2258377 h 2612594"/>
              <a:gd name="connsiteX889" fmla="*/ 2203297 w 2647519"/>
              <a:gd name="connsiteY889" fmla="*/ 2239327 h 2612594"/>
              <a:gd name="connsiteX890" fmla="*/ 2226157 w 2647519"/>
              <a:gd name="connsiteY890" fmla="*/ 2219325 h 2612594"/>
              <a:gd name="connsiteX891" fmla="*/ 2260447 w 2647519"/>
              <a:gd name="connsiteY891" fmla="*/ 2187892 h 2612594"/>
              <a:gd name="connsiteX892" fmla="*/ 2274735 w 2647519"/>
              <a:gd name="connsiteY892" fmla="*/ 2164080 h 2612594"/>
              <a:gd name="connsiteX893" fmla="*/ 2295258 w 2647519"/>
              <a:gd name="connsiteY893" fmla="*/ 2145267 h 2612594"/>
              <a:gd name="connsiteX894" fmla="*/ 2295423 w 2647519"/>
              <a:gd name="connsiteY894" fmla="*/ 2144085 h 2612594"/>
              <a:gd name="connsiteX895" fmla="*/ 2275688 w 2647519"/>
              <a:gd name="connsiteY895" fmla="*/ 2162175 h 2612594"/>
              <a:gd name="connsiteX896" fmla="*/ 2261400 w 2647519"/>
              <a:gd name="connsiteY896" fmla="*/ 2185987 h 2612594"/>
              <a:gd name="connsiteX897" fmla="*/ 2227110 w 2647519"/>
              <a:gd name="connsiteY897" fmla="*/ 2217420 h 2612594"/>
              <a:gd name="connsiteX898" fmla="*/ 2204250 w 2647519"/>
              <a:gd name="connsiteY898" fmla="*/ 2237422 h 2612594"/>
              <a:gd name="connsiteX899" fmla="*/ 2180438 w 2647519"/>
              <a:gd name="connsiteY899" fmla="*/ 2256472 h 2612594"/>
              <a:gd name="connsiteX900" fmla="*/ 2094713 w 2647519"/>
              <a:gd name="connsiteY900" fmla="*/ 2323147 h 2612594"/>
              <a:gd name="connsiteX901" fmla="*/ 2048993 w 2647519"/>
              <a:gd name="connsiteY901" fmla="*/ 2358390 h 2612594"/>
              <a:gd name="connsiteX902" fmla="*/ 1991843 w 2647519"/>
              <a:gd name="connsiteY902" fmla="*/ 2392680 h 2612594"/>
              <a:gd name="connsiteX903" fmla="*/ 1961363 w 2647519"/>
              <a:gd name="connsiteY903" fmla="*/ 2408872 h 2612594"/>
              <a:gd name="connsiteX904" fmla="*/ 1931835 w 2647519"/>
              <a:gd name="connsiteY904" fmla="*/ 2424112 h 2612594"/>
              <a:gd name="connsiteX905" fmla="*/ 1879448 w 2647519"/>
              <a:gd name="connsiteY905" fmla="*/ 2451735 h 2612594"/>
              <a:gd name="connsiteX906" fmla="*/ 1680375 w 2647519"/>
              <a:gd name="connsiteY906" fmla="*/ 2526982 h 2612594"/>
              <a:gd name="connsiteX907" fmla="*/ 1387005 w 2647519"/>
              <a:gd name="connsiteY907" fmla="*/ 2575560 h 2612594"/>
              <a:gd name="connsiteX908" fmla="*/ 1365098 w 2647519"/>
              <a:gd name="connsiteY908" fmla="*/ 2575560 h 2612594"/>
              <a:gd name="connsiteX909" fmla="*/ 1362240 w 2647519"/>
              <a:gd name="connsiteY909" fmla="*/ 2567940 h 2612594"/>
              <a:gd name="connsiteX910" fmla="*/ 1339380 w 2647519"/>
              <a:gd name="connsiteY910" fmla="*/ 2566987 h 2612594"/>
              <a:gd name="connsiteX911" fmla="*/ 1318425 w 2647519"/>
              <a:gd name="connsiteY911" fmla="*/ 2575560 h 2612594"/>
              <a:gd name="connsiteX912" fmla="*/ 1257465 w 2647519"/>
              <a:gd name="connsiteY912" fmla="*/ 2576512 h 2612594"/>
              <a:gd name="connsiteX913" fmla="*/ 1212698 w 2647519"/>
              <a:gd name="connsiteY913" fmla="*/ 2574607 h 2612594"/>
              <a:gd name="connsiteX914" fmla="*/ 1190790 w 2647519"/>
              <a:gd name="connsiteY914" fmla="*/ 2572702 h 2612594"/>
              <a:gd name="connsiteX915" fmla="*/ 1168883 w 2647519"/>
              <a:gd name="connsiteY915" fmla="*/ 2568892 h 2612594"/>
              <a:gd name="connsiteX916" fmla="*/ 1182080 w 2647519"/>
              <a:gd name="connsiteY916" fmla="*/ 2554816 h 2612594"/>
              <a:gd name="connsiteX917" fmla="*/ 1179360 w 2647519"/>
              <a:gd name="connsiteY917" fmla="*/ 2555557 h 2612594"/>
              <a:gd name="connsiteX918" fmla="*/ 1130192 w 2647519"/>
              <a:gd name="connsiteY918" fmla="*/ 2546452 h 2612594"/>
              <a:gd name="connsiteX919" fmla="*/ 1127925 w 2647519"/>
              <a:gd name="connsiteY919" fmla="*/ 2546985 h 2612594"/>
              <a:gd name="connsiteX920" fmla="*/ 1033628 w 2647519"/>
              <a:gd name="connsiteY920" fmla="*/ 2529840 h 2612594"/>
              <a:gd name="connsiteX921" fmla="*/ 996480 w 2647519"/>
              <a:gd name="connsiteY921" fmla="*/ 2522220 h 2612594"/>
              <a:gd name="connsiteX922" fmla="*/ 964095 w 2647519"/>
              <a:gd name="connsiteY922" fmla="*/ 2516505 h 2612594"/>
              <a:gd name="connsiteX923" fmla="*/ 925043 w 2647519"/>
              <a:gd name="connsiteY923" fmla="*/ 2498407 h 2612594"/>
              <a:gd name="connsiteX924" fmla="*/ 876465 w 2647519"/>
              <a:gd name="connsiteY924" fmla="*/ 2480310 h 2612594"/>
              <a:gd name="connsiteX925" fmla="*/ 825983 w 2647519"/>
              <a:gd name="connsiteY925" fmla="*/ 2460307 h 2612594"/>
              <a:gd name="connsiteX926" fmla="*/ 834555 w 2647519"/>
              <a:gd name="connsiteY926" fmla="*/ 2453640 h 2612594"/>
              <a:gd name="connsiteX927" fmla="*/ 869798 w 2647519"/>
              <a:gd name="connsiteY927" fmla="*/ 2460307 h 2612594"/>
              <a:gd name="connsiteX928" fmla="*/ 885038 w 2647519"/>
              <a:gd name="connsiteY928" fmla="*/ 2473642 h 2612594"/>
              <a:gd name="connsiteX929" fmla="*/ 937425 w 2647519"/>
              <a:gd name="connsiteY929" fmla="*/ 2488882 h 2612594"/>
              <a:gd name="connsiteX930" fmla="*/ 1041248 w 2647519"/>
              <a:gd name="connsiteY930" fmla="*/ 2515552 h 2612594"/>
              <a:gd name="connsiteX931" fmla="*/ 1066965 w 2647519"/>
              <a:gd name="connsiteY931" fmla="*/ 2520315 h 2612594"/>
              <a:gd name="connsiteX932" fmla="*/ 1094588 w 2647519"/>
              <a:gd name="connsiteY932" fmla="*/ 2525077 h 2612594"/>
              <a:gd name="connsiteX933" fmla="*/ 1125068 w 2647519"/>
              <a:gd name="connsiteY933" fmla="*/ 2531745 h 2612594"/>
              <a:gd name="connsiteX934" fmla="*/ 1158657 w 2647519"/>
              <a:gd name="connsiteY934" fmla="*/ 2539008 h 2612594"/>
              <a:gd name="connsiteX935" fmla="*/ 1161262 w 2647519"/>
              <a:gd name="connsiteY935" fmla="*/ 2538412 h 2612594"/>
              <a:gd name="connsiteX936" fmla="*/ 1192695 w 2647519"/>
              <a:gd name="connsiteY936" fmla="*/ 2543175 h 2612594"/>
              <a:gd name="connsiteX937" fmla="*/ 1193647 w 2647519"/>
              <a:gd name="connsiteY937" fmla="*/ 2541270 h 2612594"/>
              <a:gd name="connsiteX938" fmla="*/ 1239367 w 2647519"/>
              <a:gd name="connsiteY938" fmla="*/ 2543175 h 2612594"/>
              <a:gd name="connsiteX939" fmla="*/ 1246987 w 2647519"/>
              <a:gd name="connsiteY939" fmla="*/ 2544127 h 2612594"/>
              <a:gd name="connsiteX940" fmla="*/ 1317472 w 2647519"/>
              <a:gd name="connsiteY940" fmla="*/ 2544127 h 2612594"/>
              <a:gd name="connsiteX941" fmla="*/ 1368907 w 2647519"/>
              <a:gd name="connsiteY941" fmla="*/ 2546032 h 2612594"/>
              <a:gd name="connsiteX942" fmla="*/ 1429867 w 2647519"/>
              <a:gd name="connsiteY942" fmla="*/ 2541270 h 2612594"/>
              <a:gd name="connsiteX943" fmla="*/ 1437487 w 2647519"/>
              <a:gd name="connsiteY943" fmla="*/ 2541270 h 2612594"/>
              <a:gd name="connsiteX944" fmla="*/ 1440345 w 2647519"/>
              <a:gd name="connsiteY944" fmla="*/ 2548890 h 2612594"/>
              <a:gd name="connsiteX945" fmla="*/ 1500352 w 2647519"/>
              <a:gd name="connsiteY945" fmla="*/ 2541270 h 2612594"/>
              <a:gd name="connsiteX946" fmla="*/ 1540357 w 2647519"/>
              <a:gd name="connsiteY946" fmla="*/ 2531745 h 2612594"/>
              <a:gd name="connsiteX947" fmla="*/ 1563217 w 2647519"/>
              <a:gd name="connsiteY947" fmla="*/ 2527935 h 2612594"/>
              <a:gd name="connsiteX948" fmla="*/ 1577505 w 2647519"/>
              <a:gd name="connsiteY948" fmla="*/ 2526030 h 2612594"/>
              <a:gd name="connsiteX949" fmla="*/ 1608937 w 2647519"/>
              <a:gd name="connsiteY949" fmla="*/ 2518410 h 2612594"/>
              <a:gd name="connsiteX950" fmla="*/ 1634655 w 2647519"/>
              <a:gd name="connsiteY950" fmla="*/ 2512695 h 2612594"/>
              <a:gd name="connsiteX951" fmla="*/ 1660372 w 2647519"/>
              <a:gd name="connsiteY951" fmla="*/ 2506027 h 2612594"/>
              <a:gd name="connsiteX952" fmla="*/ 1707545 w 2647519"/>
              <a:gd name="connsiteY952" fmla="*/ 2497863 h 2612594"/>
              <a:gd name="connsiteX953" fmla="*/ 1713713 w 2647519"/>
              <a:gd name="connsiteY953" fmla="*/ 2495550 h 2612594"/>
              <a:gd name="connsiteX954" fmla="*/ 1664183 w 2647519"/>
              <a:gd name="connsiteY954" fmla="*/ 2504122 h 2612594"/>
              <a:gd name="connsiteX955" fmla="*/ 1638465 w 2647519"/>
              <a:gd name="connsiteY955" fmla="*/ 2510790 h 2612594"/>
              <a:gd name="connsiteX956" fmla="*/ 1612748 w 2647519"/>
              <a:gd name="connsiteY956" fmla="*/ 2516505 h 2612594"/>
              <a:gd name="connsiteX957" fmla="*/ 1581315 w 2647519"/>
              <a:gd name="connsiteY957" fmla="*/ 2524125 h 2612594"/>
              <a:gd name="connsiteX958" fmla="*/ 1567028 w 2647519"/>
              <a:gd name="connsiteY958" fmla="*/ 2526030 h 2612594"/>
              <a:gd name="connsiteX959" fmla="*/ 1544168 w 2647519"/>
              <a:gd name="connsiteY959" fmla="*/ 2529840 h 2612594"/>
              <a:gd name="connsiteX960" fmla="*/ 1482255 w 2647519"/>
              <a:gd name="connsiteY960" fmla="*/ 2535555 h 2612594"/>
              <a:gd name="connsiteX961" fmla="*/ 1440345 w 2647519"/>
              <a:gd name="connsiteY961" fmla="*/ 2539365 h 2612594"/>
              <a:gd name="connsiteX962" fmla="*/ 1432725 w 2647519"/>
              <a:gd name="connsiteY962" fmla="*/ 2539365 h 2612594"/>
              <a:gd name="connsiteX963" fmla="*/ 1371765 w 2647519"/>
              <a:gd name="connsiteY963" fmla="*/ 2544127 h 2612594"/>
              <a:gd name="connsiteX964" fmla="*/ 1320330 w 2647519"/>
              <a:gd name="connsiteY964" fmla="*/ 2542222 h 2612594"/>
              <a:gd name="connsiteX965" fmla="*/ 1249845 w 2647519"/>
              <a:gd name="connsiteY965" fmla="*/ 2542222 h 2612594"/>
              <a:gd name="connsiteX966" fmla="*/ 1242225 w 2647519"/>
              <a:gd name="connsiteY966" fmla="*/ 2541270 h 2612594"/>
              <a:gd name="connsiteX967" fmla="*/ 1212698 w 2647519"/>
              <a:gd name="connsiteY967" fmla="*/ 2528887 h 2612594"/>
              <a:gd name="connsiteX968" fmla="*/ 1196505 w 2647519"/>
              <a:gd name="connsiteY968" fmla="*/ 2539365 h 2612594"/>
              <a:gd name="connsiteX969" fmla="*/ 1196464 w 2647519"/>
              <a:gd name="connsiteY969" fmla="*/ 2539447 h 2612594"/>
              <a:gd name="connsiteX970" fmla="*/ 1209840 w 2647519"/>
              <a:gd name="connsiteY970" fmla="*/ 2530792 h 2612594"/>
              <a:gd name="connsiteX971" fmla="*/ 1239368 w 2647519"/>
              <a:gd name="connsiteY971" fmla="*/ 2543174 h 2612594"/>
              <a:gd name="connsiteX972" fmla="*/ 1193648 w 2647519"/>
              <a:gd name="connsiteY972" fmla="*/ 2541269 h 2612594"/>
              <a:gd name="connsiteX973" fmla="*/ 1194008 w 2647519"/>
              <a:gd name="connsiteY973" fmla="*/ 2541036 h 2612594"/>
              <a:gd name="connsiteX974" fmla="*/ 1164120 w 2647519"/>
              <a:gd name="connsiteY974" fmla="*/ 2536507 h 2612594"/>
              <a:gd name="connsiteX975" fmla="*/ 1128878 w 2647519"/>
              <a:gd name="connsiteY975" fmla="*/ 2528887 h 2612594"/>
              <a:gd name="connsiteX976" fmla="*/ 1098398 w 2647519"/>
              <a:gd name="connsiteY976" fmla="*/ 2522220 h 2612594"/>
              <a:gd name="connsiteX977" fmla="*/ 1070775 w 2647519"/>
              <a:gd name="connsiteY977" fmla="*/ 2517457 h 2612594"/>
              <a:gd name="connsiteX978" fmla="*/ 1045058 w 2647519"/>
              <a:gd name="connsiteY978" fmla="*/ 2512695 h 2612594"/>
              <a:gd name="connsiteX979" fmla="*/ 941235 w 2647519"/>
              <a:gd name="connsiteY979" fmla="*/ 2486025 h 2612594"/>
              <a:gd name="connsiteX980" fmla="*/ 888848 w 2647519"/>
              <a:gd name="connsiteY980" fmla="*/ 2470785 h 2612594"/>
              <a:gd name="connsiteX981" fmla="*/ 873608 w 2647519"/>
              <a:gd name="connsiteY981" fmla="*/ 2457450 h 2612594"/>
              <a:gd name="connsiteX982" fmla="*/ 838365 w 2647519"/>
              <a:gd name="connsiteY982" fmla="*/ 2450782 h 2612594"/>
              <a:gd name="connsiteX983" fmla="*/ 785978 w 2647519"/>
              <a:gd name="connsiteY983" fmla="*/ 2424112 h 2612594"/>
              <a:gd name="connsiteX984" fmla="*/ 770738 w 2647519"/>
              <a:gd name="connsiteY984" fmla="*/ 2425065 h 2612594"/>
              <a:gd name="connsiteX985" fmla="*/ 716445 w 2647519"/>
              <a:gd name="connsiteY985" fmla="*/ 2397442 h 2612594"/>
              <a:gd name="connsiteX986" fmla="*/ 706920 w 2647519"/>
              <a:gd name="connsiteY986" fmla="*/ 2380297 h 2612594"/>
              <a:gd name="connsiteX987" fmla="*/ 708825 w 2647519"/>
              <a:gd name="connsiteY987" fmla="*/ 2379345 h 2612594"/>
              <a:gd name="connsiteX988" fmla="*/ 742163 w 2647519"/>
              <a:gd name="connsiteY988" fmla="*/ 2397442 h 2612594"/>
              <a:gd name="connsiteX989" fmla="*/ 775500 w 2647519"/>
              <a:gd name="connsiteY989" fmla="*/ 2415540 h 2612594"/>
              <a:gd name="connsiteX990" fmla="*/ 785025 w 2647519"/>
              <a:gd name="connsiteY990" fmla="*/ 2409825 h 2612594"/>
              <a:gd name="connsiteX991" fmla="*/ 745973 w 2647519"/>
              <a:gd name="connsiteY991" fmla="*/ 2384107 h 2612594"/>
              <a:gd name="connsiteX992" fmla="*/ 713588 w 2647519"/>
              <a:gd name="connsiteY992" fmla="*/ 2369820 h 2612594"/>
              <a:gd name="connsiteX993" fmla="*/ 668820 w 2647519"/>
              <a:gd name="connsiteY993" fmla="*/ 2344102 h 2612594"/>
              <a:gd name="connsiteX994" fmla="*/ 630720 w 2647519"/>
              <a:gd name="connsiteY994" fmla="*/ 2319337 h 2612594"/>
              <a:gd name="connsiteX995" fmla="*/ 570713 w 2647519"/>
              <a:gd name="connsiteY995" fmla="*/ 2293620 h 2612594"/>
              <a:gd name="connsiteX996" fmla="*/ 547853 w 2647519"/>
              <a:gd name="connsiteY996" fmla="*/ 2274570 h 2612594"/>
              <a:gd name="connsiteX997" fmla="*/ 552615 w 2647519"/>
              <a:gd name="connsiteY997" fmla="*/ 2272665 h 2612594"/>
              <a:gd name="connsiteX998" fmla="*/ 575475 w 2647519"/>
              <a:gd name="connsiteY998" fmla="*/ 2279332 h 2612594"/>
              <a:gd name="connsiteX999" fmla="*/ 527850 w 2647519"/>
              <a:gd name="connsiteY999" fmla="*/ 2229802 h 2612594"/>
              <a:gd name="connsiteX1000" fmla="*/ 501180 w 2647519"/>
              <a:gd name="connsiteY1000" fmla="*/ 2207895 h 2612594"/>
              <a:gd name="connsiteX1001" fmla="*/ 476415 w 2647519"/>
              <a:gd name="connsiteY1001" fmla="*/ 2185987 h 2612594"/>
              <a:gd name="connsiteX1002" fmla="*/ 444983 w 2647519"/>
              <a:gd name="connsiteY1002" fmla="*/ 2160270 h 2612594"/>
              <a:gd name="connsiteX1003" fmla="*/ 399263 w 2647519"/>
              <a:gd name="connsiteY1003" fmla="*/ 2109787 h 2612594"/>
              <a:gd name="connsiteX1004" fmla="*/ 396126 w 2647519"/>
              <a:gd name="connsiteY1004" fmla="*/ 2099983 h 2612594"/>
              <a:gd name="connsiteX1005" fmla="*/ 386880 w 2647519"/>
              <a:gd name="connsiteY1005" fmla="*/ 2090737 h 2612594"/>
              <a:gd name="connsiteX1006" fmla="*/ 355448 w 2647519"/>
              <a:gd name="connsiteY1006" fmla="*/ 2056447 h 2612594"/>
              <a:gd name="connsiteX1007" fmla="*/ 351638 w 2647519"/>
              <a:gd name="connsiteY1007" fmla="*/ 2039302 h 2612594"/>
              <a:gd name="connsiteX1008" fmla="*/ 339255 w 2647519"/>
              <a:gd name="connsiteY1008" fmla="*/ 2022157 h 2612594"/>
              <a:gd name="connsiteX1009" fmla="*/ 337780 w 2647519"/>
              <a:gd name="connsiteY1009" fmla="*/ 2019844 h 2612594"/>
              <a:gd name="connsiteX1010" fmla="*/ 323062 w 2647519"/>
              <a:gd name="connsiteY1010" fmla="*/ 2009774 h 2612594"/>
              <a:gd name="connsiteX1011" fmla="*/ 294487 w 2647519"/>
              <a:gd name="connsiteY1011" fmla="*/ 1968817 h 2612594"/>
              <a:gd name="connsiteX1012" fmla="*/ 278295 w 2647519"/>
              <a:gd name="connsiteY1012" fmla="*/ 1930717 h 2612594"/>
              <a:gd name="connsiteX1013" fmla="*/ 276390 w 2647519"/>
              <a:gd name="connsiteY1013" fmla="*/ 1930717 h 2612594"/>
              <a:gd name="connsiteX1014" fmla="*/ 254483 w 2647519"/>
              <a:gd name="connsiteY1014" fmla="*/ 1888807 h 2612594"/>
              <a:gd name="connsiteX1015" fmla="*/ 233528 w 2647519"/>
              <a:gd name="connsiteY1015" fmla="*/ 1846897 h 2612594"/>
              <a:gd name="connsiteX1016" fmla="*/ 211620 w 2647519"/>
              <a:gd name="connsiteY1016" fmla="*/ 1798320 h 2612594"/>
              <a:gd name="connsiteX1017" fmla="*/ 191618 w 2647519"/>
              <a:gd name="connsiteY1017" fmla="*/ 1748790 h 2612594"/>
              <a:gd name="connsiteX1018" fmla="*/ 211620 w 2647519"/>
              <a:gd name="connsiteY1018" fmla="*/ 1782127 h 2612594"/>
              <a:gd name="connsiteX1019" fmla="*/ 231623 w 2647519"/>
              <a:gd name="connsiteY1019" fmla="*/ 1824037 h 2612594"/>
              <a:gd name="connsiteX1020" fmla="*/ 238290 w 2647519"/>
              <a:gd name="connsiteY1020" fmla="*/ 1846897 h 2612594"/>
              <a:gd name="connsiteX1021" fmla="*/ 241046 w 2647519"/>
              <a:gd name="connsiteY1021" fmla="*/ 1850938 h 2612594"/>
              <a:gd name="connsiteX1022" fmla="*/ 237654 w 2647519"/>
              <a:gd name="connsiteY1022" fmla="*/ 1833303 h 2612594"/>
              <a:gd name="connsiteX1023" fmla="*/ 228809 w 2647519"/>
              <a:gd name="connsiteY1023" fmla="*/ 1817250 h 2612594"/>
              <a:gd name="connsiteX1024" fmla="*/ 214411 w 2647519"/>
              <a:gd name="connsiteY1024" fmla="*/ 1784874 h 2612594"/>
              <a:gd name="connsiteX1025" fmla="*/ 197332 w 2647519"/>
              <a:gd name="connsiteY1025" fmla="*/ 1756409 h 2612594"/>
              <a:gd name="connsiteX1026" fmla="*/ 176377 w 2647519"/>
              <a:gd name="connsiteY1026" fmla="*/ 1699259 h 2612594"/>
              <a:gd name="connsiteX1027" fmla="*/ 158424 w 2647519"/>
              <a:gd name="connsiteY1027" fmla="*/ 1640674 h 2612594"/>
              <a:gd name="connsiteX1028" fmla="*/ 152529 w 2647519"/>
              <a:gd name="connsiteY1028" fmla="*/ 1623596 h 2612594"/>
              <a:gd name="connsiteX1029" fmla="*/ 126853 w 2647519"/>
              <a:gd name="connsiteY1029" fmla="*/ 1521108 h 2612594"/>
              <a:gd name="connsiteX1030" fmla="*/ 115498 w 2647519"/>
              <a:gd name="connsiteY1030" fmla="*/ 1446707 h 2612594"/>
              <a:gd name="connsiteX1031" fmla="*/ 115417 w 2647519"/>
              <a:gd name="connsiteY1031" fmla="*/ 1448752 h 2612594"/>
              <a:gd name="connsiteX1032" fmla="*/ 116370 w 2647519"/>
              <a:gd name="connsiteY1032" fmla="*/ 1463992 h 2612594"/>
              <a:gd name="connsiteX1033" fmla="*/ 121132 w 2647519"/>
              <a:gd name="connsiteY1033" fmla="*/ 1499235 h 2612594"/>
              <a:gd name="connsiteX1034" fmla="*/ 126847 w 2647519"/>
              <a:gd name="connsiteY1034" fmla="*/ 1535430 h 2612594"/>
              <a:gd name="connsiteX1035" fmla="*/ 117322 w 2647519"/>
              <a:gd name="connsiteY1035" fmla="*/ 1503997 h 2612594"/>
              <a:gd name="connsiteX1036" fmla="*/ 110655 w 2647519"/>
              <a:gd name="connsiteY1036" fmla="*/ 1463992 h 2612594"/>
              <a:gd name="connsiteX1037" fmla="*/ 103035 w 2647519"/>
              <a:gd name="connsiteY1037" fmla="*/ 1463992 h 2612594"/>
              <a:gd name="connsiteX1038" fmla="*/ 98272 w 2647519"/>
              <a:gd name="connsiteY1038" fmla="*/ 1427797 h 2612594"/>
              <a:gd name="connsiteX1039" fmla="*/ 91605 w 2647519"/>
              <a:gd name="connsiteY1039" fmla="*/ 1404937 h 2612594"/>
              <a:gd name="connsiteX1040" fmla="*/ 85890 w 2647519"/>
              <a:gd name="connsiteY1040" fmla="*/ 1383030 h 2612594"/>
              <a:gd name="connsiteX1041" fmla="*/ 69697 w 2647519"/>
              <a:gd name="connsiteY1041" fmla="*/ 1365885 h 2612594"/>
              <a:gd name="connsiteX1042" fmla="*/ 64935 w 2647519"/>
              <a:gd name="connsiteY1042" fmla="*/ 1365885 h 2612594"/>
              <a:gd name="connsiteX1043" fmla="*/ 60172 w 2647519"/>
              <a:gd name="connsiteY1043" fmla="*/ 1342072 h 2612594"/>
              <a:gd name="connsiteX1044" fmla="*/ 58267 w 2647519"/>
              <a:gd name="connsiteY1044" fmla="*/ 1311592 h 2612594"/>
              <a:gd name="connsiteX1045" fmla="*/ 62077 w 2647519"/>
              <a:gd name="connsiteY1045" fmla="*/ 1268730 h 2612594"/>
              <a:gd name="connsiteX1046" fmla="*/ 63982 w 2647519"/>
              <a:gd name="connsiteY1046" fmla="*/ 1253490 h 2612594"/>
              <a:gd name="connsiteX1047" fmla="*/ 67226 w 2647519"/>
              <a:gd name="connsiteY1047" fmla="*/ 1243037 h 2612594"/>
              <a:gd name="connsiteX1048" fmla="*/ 65649 w 2647519"/>
              <a:gd name="connsiteY1048" fmla="*/ 1219200 h 2612594"/>
              <a:gd name="connsiteX1049" fmla="*/ 67792 w 2647519"/>
              <a:gd name="connsiteY1049" fmla="*/ 1183957 h 2612594"/>
              <a:gd name="connsiteX1050" fmla="*/ 71602 w 2647519"/>
              <a:gd name="connsiteY1050" fmla="*/ 1176814 h 2612594"/>
              <a:gd name="connsiteX1051" fmla="*/ 71602 w 2647519"/>
              <a:gd name="connsiteY1051" fmla="*/ 1172527 h 2612594"/>
              <a:gd name="connsiteX1052" fmla="*/ 63982 w 2647519"/>
              <a:gd name="connsiteY1052" fmla="*/ 1186815 h 2612594"/>
              <a:gd name="connsiteX1053" fmla="*/ 57315 w 2647519"/>
              <a:gd name="connsiteY1053" fmla="*/ 1177290 h 2612594"/>
              <a:gd name="connsiteX1054" fmla="*/ 44932 w 2647519"/>
              <a:gd name="connsiteY1054" fmla="*/ 1160145 h 2612594"/>
              <a:gd name="connsiteX1055" fmla="*/ 42670 w 2647519"/>
              <a:gd name="connsiteY1055" fmla="*/ 1146572 h 2612594"/>
              <a:gd name="connsiteX1056" fmla="*/ 42075 w 2647519"/>
              <a:gd name="connsiteY1056" fmla="*/ 1147762 h 2612594"/>
              <a:gd name="connsiteX1057" fmla="*/ 38265 w 2647519"/>
              <a:gd name="connsiteY1057" fmla="*/ 1185862 h 2612594"/>
              <a:gd name="connsiteX1058" fmla="*/ 35407 w 2647519"/>
              <a:gd name="connsiteY1058" fmla="*/ 1223962 h 2612594"/>
              <a:gd name="connsiteX1059" fmla="*/ 32550 w 2647519"/>
              <a:gd name="connsiteY1059" fmla="*/ 1253490 h 2612594"/>
              <a:gd name="connsiteX1060" fmla="*/ 32550 w 2647519"/>
              <a:gd name="connsiteY1060" fmla="*/ 1314449 h 2612594"/>
              <a:gd name="connsiteX1061" fmla="*/ 33502 w 2647519"/>
              <a:gd name="connsiteY1061" fmla="*/ 1345882 h 2612594"/>
              <a:gd name="connsiteX1062" fmla="*/ 35407 w 2647519"/>
              <a:gd name="connsiteY1062" fmla="*/ 1377314 h 2612594"/>
              <a:gd name="connsiteX1063" fmla="*/ 26835 w 2647519"/>
              <a:gd name="connsiteY1063" fmla="*/ 1406842 h 2612594"/>
              <a:gd name="connsiteX1064" fmla="*/ 24930 w 2647519"/>
              <a:gd name="connsiteY1064" fmla="*/ 1406842 h 2612594"/>
              <a:gd name="connsiteX1065" fmla="*/ 19215 w 2647519"/>
              <a:gd name="connsiteY1065" fmla="*/ 1349692 h 2612594"/>
              <a:gd name="connsiteX1066" fmla="*/ 19215 w 2647519"/>
              <a:gd name="connsiteY1066" fmla="*/ 1290637 h 2612594"/>
              <a:gd name="connsiteX1067" fmla="*/ 23977 w 2647519"/>
              <a:gd name="connsiteY1067" fmla="*/ 1244917 h 2612594"/>
              <a:gd name="connsiteX1068" fmla="*/ 32546 w 2647519"/>
              <a:gd name="connsiteY1068" fmla="*/ 1253485 h 2612594"/>
              <a:gd name="connsiteX1069" fmla="*/ 24930 w 2647519"/>
              <a:gd name="connsiteY1069" fmla="*/ 1243965 h 2612594"/>
              <a:gd name="connsiteX1070" fmla="*/ 23025 w 2647519"/>
              <a:gd name="connsiteY1070" fmla="*/ 1209675 h 2612594"/>
              <a:gd name="connsiteX1071" fmla="*/ 24930 w 2647519"/>
              <a:gd name="connsiteY1071" fmla="*/ 1157287 h 2612594"/>
              <a:gd name="connsiteX1072" fmla="*/ 25882 w 2647519"/>
              <a:gd name="connsiteY1072" fmla="*/ 1143000 h 2612594"/>
              <a:gd name="connsiteX1073" fmla="*/ 28740 w 2647519"/>
              <a:gd name="connsiteY1073" fmla="*/ 1119187 h 2612594"/>
              <a:gd name="connsiteX1074" fmla="*/ 40170 w 2647519"/>
              <a:gd name="connsiteY1074" fmla="*/ 1076325 h 2612594"/>
              <a:gd name="connsiteX1075" fmla="*/ 45865 w 2647519"/>
              <a:gd name="connsiteY1075" fmla="*/ 1047851 h 2612594"/>
              <a:gd name="connsiteX1076" fmla="*/ 43980 w 2647519"/>
              <a:gd name="connsiteY1076" fmla="*/ 1041082 h 2612594"/>
              <a:gd name="connsiteX1077" fmla="*/ 37312 w 2647519"/>
              <a:gd name="connsiteY1077" fmla="*/ 1079182 h 2612594"/>
              <a:gd name="connsiteX1078" fmla="*/ 25882 w 2647519"/>
              <a:gd name="connsiteY1078" fmla="*/ 1122045 h 2612594"/>
              <a:gd name="connsiteX1079" fmla="*/ 23025 w 2647519"/>
              <a:gd name="connsiteY1079" fmla="*/ 1145857 h 2612594"/>
              <a:gd name="connsiteX1080" fmla="*/ 22072 w 2647519"/>
              <a:gd name="connsiteY1080" fmla="*/ 1160145 h 2612594"/>
              <a:gd name="connsiteX1081" fmla="*/ 20167 w 2647519"/>
              <a:gd name="connsiteY1081" fmla="*/ 1212532 h 2612594"/>
              <a:gd name="connsiteX1082" fmla="*/ 22072 w 2647519"/>
              <a:gd name="connsiteY1082" fmla="*/ 1246822 h 2612594"/>
              <a:gd name="connsiteX1083" fmla="*/ 17310 w 2647519"/>
              <a:gd name="connsiteY1083" fmla="*/ 1292542 h 2612594"/>
              <a:gd name="connsiteX1084" fmla="*/ 17310 w 2647519"/>
              <a:gd name="connsiteY1084" fmla="*/ 1351597 h 2612594"/>
              <a:gd name="connsiteX1085" fmla="*/ 23025 w 2647519"/>
              <a:gd name="connsiteY1085" fmla="*/ 1408747 h 2612594"/>
              <a:gd name="connsiteX1086" fmla="*/ 24930 w 2647519"/>
              <a:gd name="connsiteY1086" fmla="*/ 1408747 h 2612594"/>
              <a:gd name="connsiteX1087" fmla="*/ 37312 w 2647519"/>
              <a:gd name="connsiteY1087" fmla="*/ 1463040 h 2612594"/>
              <a:gd name="connsiteX1088" fmla="*/ 43980 w 2647519"/>
              <a:gd name="connsiteY1088" fmla="*/ 1507807 h 2612594"/>
              <a:gd name="connsiteX1089" fmla="*/ 58267 w 2647519"/>
              <a:gd name="connsiteY1089" fmla="*/ 1553527 h 2612594"/>
              <a:gd name="connsiteX1090" fmla="*/ 80770 w 2647519"/>
              <a:gd name="connsiteY1090" fmla="*/ 1651843 h 2612594"/>
              <a:gd name="connsiteX1091" fmla="*/ 82734 w 2647519"/>
              <a:gd name="connsiteY1091" fmla="*/ 1670685 h 2612594"/>
              <a:gd name="connsiteX1092" fmla="*/ 86843 w 2647519"/>
              <a:gd name="connsiteY1092" fmla="*/ 1670685 h 2612594"/>
              <a:gd name="connsiteX1093" fmla="*/ 107798 w 2647519"/>
              <a:gd name="connsiteY1093" fmla="*/ 1721167 h 2612594"/>
              <a:gd name="connsiteX1094" fmla="*/ 115418 w 2647519"/>
              <a:gd name="connsiteY1094" fmla="*/ 1746885 h 2612594"/>
              <a:gd name="connsiteX1095" fmla="*/ 101130 w 2647519"/>
              <a:gd name="connsiteY1095" fmla="*/ 1724977 h 2612594"/>
              <a:gd name="connsiteX1096" fmla="*/ 85890 w 2647519"/>
              <a:gd name="connsiteY1096" fmla="*/ 1690687 h 2612594"/>
              <a:gd name="connsiteX1097" fmla="*/ 84938 w 2647519"/>
              <a:gd name="connsiteY1097" fmla="*/ 1700212 h 2612594"/>
              <a:gd name="connsiteX1098" fmla="*/ 76651 w 2647519"/>
              <a:gd name="connsiteY1098" fmla="*/ 1674524 h 2612594"/>
              <a:gd name="connsiteX1099" fmla="*/ 70650 w 2647519"/>
              <a:gd name="connsiteY1099" fmla="*/ 1675447 h 2612594"/>
              <a:gd name="connsiteX1100" fmla="*/ 63982 w 2647519"/>
              <a:gd name="connsiteY1100" fmla="*/ 1653540 h 2612594"/>
              <a:gd name="connsiteX1101" fmla="*/ 41122 w 2647519"/>
              <a:gd name="connsiteY1101" fmla="*/ 1601152 h 2612594"/>
              <a:gd name="connsiteX1102" fmla="*/ 26835 w 2647519"/>
              <a:gd name="connsiteY1102" fmla="*/ 1554480 h 2612594"/>
              <a:gd name="connsiteX1103" fmla="*/ 25882 w 2647519"/>
              <a:gd name="connsiteY1103" fmla="*/ 1515427 h 2612594"/>
              <a:gd name="connsiteX1104" fmla="*/ 19215 w 2647519"/>
              <a:gd name="connsiteY1104" fmla="*/ 1469707 h 2612594"/>
              <a:gd name="connsiteX1105" fmla="*/ 14452 w 2647519"/>
              <a:gd name="connsiteY1105" fmla="*/ 1423987 h 2612594"/>
              <a:gd name="connsiteX1106" fmla="*/ 3975 w 2647519"/>
              <a:gd name="connsiteY1106" fmla="*/ 1390650 h 2612594"/>
              <a:gd name="connsiteX1107" fmla="*/ 10642 w 2647519"/>
              <a:gd name="connsiteY1107" fmla="*/ 1213485 h 2612594"/>
              <a:gd name="connsiteX1108" fmla="*/ 17310 w 2647519"/>
              <a:gd name="connsiteY1108" fmla="*/ 1167765 h 2612594"/>
              <a:gd name="connsiteX1109" fmla="*/ 11595 w 2647519"/>
              <a:gd name="connsiteY1109" fmla="*/ 1143000 h 2612594"/>
              <a:gd name="connsiteX1110" fmla="*/ 23025 w 2647519"/>
              <a:gd name="connsiteY1110" fmla="*/ 1074420 h 2612594"/>
              <a:gd name="connsiteX1111" fmla="*/ 25882 w 2647519"/>
              <a:gd name="connsiteY1111" fmla="*/ 1058227 h 2612594"/>
              <a:gd name="connsiteX1112" fmla="*/ 33502 w 2647519"/>
              <a:gd name="connsiteY1112" fmla="*/ 1002982 h 2612594"/>
              <a:gd name="connsiteX1113" fmla="*/ 53505 w 2647519"/>
              <a:gd name="connsiteY1113" fmla="*/ 962977 h 2612594"/>
              <a:gd name="connsiteX1114" fmla="*/ 48742 w 2647519"/>
              <a:gd name="connsiteY1114" fmla="*/ 1017270 h 2612594"/>
              <a:gd name="connsiteX1115" fmla="*/ 53503 w 2647519"/>
              <a:gd name="connsiteY1115" fmla="*/ 1007964 h 2612594"/>
              <a:gd name="connsiteX1116" fmla="*/ 56362 w 2647519"/>
              <a:gd name="connsiteY1116" fmla="*/ 985718 h 2612594"/>
              <a:gd name="connsiteX1117" fmla="*/ 57315 w 2647519"/>
              <a:gd name="connsiteY1117" fmla="*/ 961072 h 2612594"/>
              <a:gd name="connsiteX1118" fmla="*/ 65887 w 2647519"/>
              <a:gd name="connsiteY1118" fmla="*/ 929639 h 2612594"/>
              <a:gd name="connsiteX1119" fmla="*/ 79222 w 2647519"/>
              <a:gd name="connsiteY1119" fmla="*/ 882014 h 2612594"/>
              <a:gd name="connsiteX1120" fmla="*/ 95415 w 2647519"/>
              <a:gd name="connsiteY1120" fmla="*/ 833437 h 2612594"/>
              <a:gd name="connsiteX1121" fmla="*/ 96628 w 2647519"/>
              <a:gd name="connsiteY1121" fmla="*/ 832072 h 2612594"/>
              <a:gd name="connsiteX1122" fmla="*/ 103988 w 2647519"/>
              <a:gd name="connsiteY1122" fmla="*/ 793432 h 2612594"/>
              <a:gd name="connsiteX1123" fmla="*/ 114465 w 2647519"/>
              <a:gd name="connsiteY1123" fmla="*/ 765809 h 2612594"/>
              <a:gd name="connsiteX1124" fmla="*/ 126848 w 2647519"/>
              <a:gd name="connsiteY1124" fmla="*/ 742949 h 2612594"/>
              <a:gd name="connsiteX1125" fmla="*/ 151613 w 2647519"/>
              <a:gd name="connsiteY1125" fmla="*/ 695324 h 2612594"/>
              <a:gd name="connsiteX1126" fmla="*/ 171615 w 2647519"/>
              <a:gd name="connsiteY1126" fmla="*/ 652462 h 2612594"/>
              <a:gd name="connsiteX1127" fmla="*/ 200190 w 2647519"/>
              <a:gd name="connsiteY1127" fmla="*/ 597217 h 2612594"/>
              <a:gd name="connsiteX1128" fmla="*/ 221145 w 2647519"/>
              <a:gd name="connsiteY1128" fmla="*/ 573404 h 2612594"/>
              <a:gd name="connsiteX1129" fmla="*/ 238290 w 2647519"/>
              <a:gd name="connsiteY1129" fmla="*/ 540067 h 2612594"/>
              <a:gd name="connsiteX1130" fmla="*/ 252578 w 2647519"/>
              <a:gd name="connsiteY1130" fmla="*/ 519112 h 2612594"/>
              <a:gd name="connsiteX1131" fmla="*/ 267818 w 2647519"/>
              <a:gd name="connsiteY1131" fmla="*/ 511492 h 2612594"/>
              <a:gd name="connsiteX1132" fmla="*/ 271628 w 2647519"/>
              <a:gd name="connsiteY1132" fmla="*/ 505777 h 2612594"/>
              <a:gd name="connsiteX1133" fmla="*/ 286868 w 2647519"/>
              <a:gd name="connsiteY1133" fmla="*/ 475297 h 2612594"/>
              <a:gd name="connsiteX1134" fmla="*/ 316395 w 2647519"/>
              <a:gd name="connsiteY1134" fmla="*/ 441007 h 2612594"/>
              <a:gd name="connsiteX1135" fmla="*/ 317199 w 2647519"/>
              <a:gd name="connsiteY1135" fmla="*/ 455339 h 2612594"/>
              <a:gd name="connsiteX1136" fmla="*/ 315045 w 2647519"/>
              <a:gd name="connsiteY1136" fmla="*/ 461363 h 2612594"/>
              <a:gd name="connsiteX1137" fmla="*/ 345922 w 2647519"/>
              <a:gd name="connsiteY1137" fmla="*/ 429577 h 2612594"/>
              <a:gd name="connsiteX1138" fmla="*/ 361162 w 2647519"/>
              <a:gd name="connsiteY1138" fmla="*/ 409575 h 2612594"/>
              <a:gd name="connsiteX1139" fmla="*/ 381165 w 2647519"/>
              <a:gd name="connsiteY1139" fmla="*/ 390525 h 2612594"/>
              <a:gd name="connsiteX1140" fmla="*/ 382889 w 2647519"/>
              <a:gd name="connsiteY1140" fmla="*/ 392440 h 2612594"/>
              <a:gd name="connsiteX1141" fmla="*/ 382118 w 2647519"/>
              <a:gd name="connsiteY1141" fmla="*/ 391477 h 2612594"/>
              <a:gd name="connsiteX1142" fmla="*/ 406883 w 2647519"/>
              <a:gd name="connsiteY1142" fmla="*/ 366712 h 2612594"/>
              <a:gd name="connsiteX1143" fmla="*/ 431648 w 2647519"/>
              <a:gd name="connsiteY1143" fmla="*/ 343852 h 2612594"/>
              <a:gd name="connsiteX1144" fmla="*/ 458318 w 2647519"/>
              <a:gd name="connsiteY1144" fmla="*/ 315277 h 2612594"/>
              <a:gd name="connsiteX1145" fmla="*/ 495465 w 2647519"/>
              <a:gd name="connsiteY1145" fmla="*/ 287654 h 2612594"/>
              <a:gd name="connsiteX1146" fmla="*/ 535470 w 2647519"/>
              <a:gd name="connsiteY1146" fmla="*/ 258127 h 2612594"/>
              <a:gd name="connsiteX1147" fmla="*/ 559389 w 2647519"/>
              <a:gd name="connsiteY1147" fmla="*/ 241440 h 2612594"/>
              <a:gd name="connsiteX1148" fmla="*/ 575475 w 2647519"/>
              <a:gd name="connsiteY1148" fmla="*/ 226694 h 2612594"/>
              <a:gd name="connsiteX1149" fmla="*/ 604050 w 2647519"/>
              <a:gd name="connsiteY1149" fmla="*/ 209549 h 2612594"/>
              <a:gd name="connsiteX1150" fmla="*/ 634530 w 2647519"/>
              <a:gd name="connsiteY1150" fmla="*/ 193357 h 2612594"/>
              <a:gd name="connsiteX1151" fmla="*/ 638565 w 2647519"/>
              <a:gd name="connsiteY1151" fmla="*/ 191282 h 2612594"/>
              <a:gd name="connsiteX1152" fmla="*/ 648937 w 2647519"/>
              <a:gd name="connsiteY1152" fmla="*/ 181094 h 2612594"/>
              <a:gd name="connsiteX1153" fmla="*/ 665963 w 2647519"/>
              <a:gd name="connsiteY1153" fmla="*/ 168592 h 2612594"/>
              <a:gd name="connsiteX1154" fmla="*/ 684656 w 2647519"/>
              <a:gd name="connsiteY1154" fmla="*/ 159067 h 2612594"/>
              <a:gd name="connsiteX1155" fmla="*/ 697880 w 2647519"/>
              <a:gd name="connsiteY1155" fmla="*/ 156023 h 2612594"/>
              <a:gd name="connsiteX1156" fmla="*/ 700252 w 2647519"/>
              <a:gd name="connsiteY1156" fmla="*/ 154304 h 2612594"/>
              <a:gd name="connsiteX1157" fmla="*/ 959332 w 2647519"/>
              <a:gd name="connsiteY1157" fmla="*/ 49529 h 2612594"/>
              <a:gd name="connsiteX1158" fmla="*/ 968945 w 2647519"/>
              <a:gd name="connsiteY1158" fmla="*/ 47439 h 2612594"/>
              <a:gd name="connsiteX1159" fmla="*/ 995527 w 2647519"/>
              <a:gd name="connsiteY1159" fmla="*/ 38099 h 2612594"/>
              <a:gd name="connsiteX1160" fmla="*/ 1013863 w 2647519"/>
              <a:gd name="connsiteY1160" fmla="*/ 34408 h 2612594"/>
              <a:gd name="connsiteX1161" fmla="*/ 1023424 w 2647519"/>
              <a:gd name="connsiteY1161" fmla="*/ 34327 h 2612594"/>
              <a:gd name="connsiteX1162" fmla="*/ 1026960 w 2647519"/>
              <a:gd name="connsiteY1162" fmla="*/ 33337 h 2612594"/>
              <a:gd name="connsiteX1163" fmla="*/ 1244130 w 2647519"/>
              <a:gd name="connsiteY1163" fmla="*/ 4762 h 2612594"/>
              <a:gd name="connsiteX1164" fmla="*/ 1305804 w 2647519"/>
              <a:gd name="connsiteY1164" fmla="*/ 4524 h 2612594"/>
              <a:gd name="connsiteX1165" fmla="*/ 1371765 w 2647519"/>
              <a:gd name="connsiteY1165" fmla="*/ 5714 h 2612594"/>
              <a:gd name="connsiteX1166" fmla="*/ 1372993 w 2647519"/>
              <a:gd name="connsiteY1166" fmla="*/ 6635 h 2612594"/>
              <a:gd name="connsiteX1167" fmla="*/ 1405103 w 2647519"/>
              <a:gd name="connsiteY1167" fmla="*/ 2857 h 2612594"/>
              <a:gd name="connsiteX1168" fmla="*/ 1434630 w 2647519"/>
              <a:gd name="connsiteY1168" fmla="*/ 7619 h 2612594"/>
              <a:gd name="connsiteX1169" fmla="*/ 1464158 w 2647519"/>
              <a:gd name="connsiteY1169" fmla="*/ 13334 h 2612594"/>
              <a:gd name="connsiteX1170" fmla="*/ 1479392 w 2647519"/>
              <a:gd name="connsiteY1170" fmla="*/ 16797 h 2612594"/>
              <a:gd name="connsiteX1171" fmla="*/ 1463205 w 2647519"/>
              <a:gd name="connsiteY1171" fmla="*/ 12382 h 2612594"/>
              <a:gd name="connsiteX1172" fmla="*/ 1433677 w 2647519"/>
              <a:gd name="connsiteY1172" fmla="*/ 6667 h 2612594"/>
              <a:gd name="connsiteX1173" fmla="*/ 1404150 w 2647519"/>
              <a:gd name="connsiteY1173" fmla="*/ 1905 h 2612594"/>
              <a:gd name="connsiteX1174" fmla="*/ 1404150 w 2647519"/>
              <a:gd name="connsiteY1174" fmla="*/ 0 h 261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</a:cxnLst>
            <a:rect l="l" t="t" r="r" b="b"/>
            <a:pathLst>
              <a:path w="2647519" h="2612594">
                <a:moveTo>
                  <a:pt x="1439383" y="2598425"/>
                </a:moveTo>
                <a:lnTo>
                  <a:pt x="1427010" y="2605087"/>
                </a:lnTo>
                <a:lnTo>
                  <a:pt x="1427751" y="2605405"/>
                </a:lnTo>
                <a:close/>
                <a:moveTo>
                  <a:pt x="1542263" y="2530792"/>
                </a:moveTo>
                <a:cubicBezTo>
                  <a:pt x="1527023" y="2534602"/>
                  <a:pt x="1516545" y="2538412"/>
                  <a:pt x="1502258" y="2540317"/>
                </a:cubicBezTo>
                <a:cubicBezTo>
                  <a:pt x="1487970" y="2542222"/>
                  <a:pt x="1470825" y="2545079"/>
                  <a:pt x="1442250" y="2547937"/>
                </a:cubicBezTo>
                <a:cubicBezTo>
                  <a:pt x="1442250" y="2545079"/>
                  <a:pt x="1440345" y="2543174"/>
                  <a:pt x="1439393" y="2540317"/>
                </a:cubicBezTo>
                <a:cubicBezTo>
                  <a:pt x="1452728" y="2540317"/>
                  <a:pt x="1465110" y="2538412"/>
                  <a:pt x="1481303" y="2536507"/>
                </a:cubicBezTo>
                <a:cubicBezTo>
                  <a:pt x="1496543" y="2534602"/>
                  <a:pt x="1515593" y="2533649"/>
                  <a:pt x="1542263" y="2530792"/>
                </a:cubicBezTo>
                <a:close/>
                <a:moveTo>
                  <a:pt x="1646324" y="2520821"/>
                </a:moveTo>
                <a:lnTo>
                  <a:pt x="1643880" y="2521511"/>
                </a:lnTo>
                <a:lnTo>
                  <a:pt x="1645133" y="2521267"/>
                </a:lnTo>
                <a:close/>
                <a:moveTo>
                  <a:pt x="899801" y="2506503"/>
                </a:moveTo>
                <a:cubicBezTo>
                  <a:pt x="908612" y="2507932"/>
                  <a:pt x="922185" y="2511742"/>
                  <a:pt x="942187" y="2517457"/>
                </a:cubicBezTo>
                <a:cubicBezTo>
                  <a:pt x="947902" y="2518409"/>
                  <a:pt x="954570" y="2518409"/>
                  <a:pt x="960285" y="2518409"/>
                </a:cubicBezTo>
                <a:cubicBezTo>
                  <a:pt x="977430" y="2526982"/>
                  <a:pt x="993622" y="2535555"/>
                  <a:pt x="1010767" y="2543175"/>
                </a:cubicBezTo>
                <a:cubicBezTo>
                  <a:pt x="1017435" y="2544127"/>
                  <a:pt x="1026007" y="2546032"/>
                  <a:pt x="1033627" y="2547937"/>
                </a:cubicBezTo>
                <a:lnTo>
                  <a:pt x="1035057" y="2548414"/>
                </a:lnTo>
                <a:lnTo>
                  <a:pt x="1040295" y="2543175"/>
                </a:lnTo>
                <a:cubicBezTo>
                  <a:pt x="1046962" y="2545080"/>
                  <a:pt x="1053630" y="2546985"/>
                  <a:pt x="1060297" y="2548890"/>
                </a:cubicBezTo>
                <a:cubicBezTo>
                  <a:pt x="1066965" y="2550795"/>
                  <a:pt x="1073632" y="2551747"/>
                  <a:pt x="1080300" y="2553652"/>
                </a:cubicBezTo>
                <a:lnTo>
                  <a:pt x="1119713" y="2562818"/>
                </a:lnTo>
                <a:lnTo>
                  <a:pt x="1120305" y="2562225"/>
                </a:lnTo>
                <a:cubicBezTo>
                  <a:pt x="1134592" y="2564130"/>
                  <a:pt x="1150785" y="2566987"/>
                  <a:pt x="1166025" y="2569845"/>
                </a:cubicBezTo>
                <a:cubicBezTo>
                  <a:pt x="1172692" y="2570797"/>
                  <a:pt x="1180312" y="2571750"/>
                  <a:pt x="1187932" y="2573655"/>
                </a:cubicBezTo>
                <a:cubicBezTo>
                  <a:pt x="1195552" y="2574607"/>
                  <a:pt x="1203172" y="2575560"/>
                  <a:pt x="1209840" y="2575560"/>
                </a:cubicBezTo>
                <a:cubicBezTo>
                  <a:pt x="1223175" y="2575560"/>
                  <a:pt x="1237462" y="2576512"/>
                  <a:pt x="1254607" y="2577465"/>
                </a:cubicBezTo>
                <a:cubicBezTo>
                  <a:pt x="1271752" y="2577465"/>
                  <a:pt x="1291755" y="2578417"/>
                  <a:pt x="1315567" y="2576512"/>
                </a:cubicBezTo>
                <a:lnTo>
                  <a:pt x="1318213" y="2576512"/>
                </a:lnTo>
                <a:lnTo>
                  <a:pt x="1324140" y="2573178"/>
                </a:lnTo>
                <a:cubicBezTo>
                  <a:pt x="1328188" y="2571750"/>
                  <a:pt x="1333189" y="2570321"/>
                  <a:pt x="1337475" y="2568892"/>
                </a:cubicBezTo>
                <a:cubicBezTo>
                  <a:pt x="1342238" y="2568892"/>
                  <a:pt x="1347000" y="2568654"/>
                  <a:pt x="1351048" y="2568654"/>
                </a:cubicBezTo>
                <a:cubicBezTo>
                  <a:pt x="1355096" y="2568654"/>
                  <a:pt x="1358430" y="2568892"/>
                  <a:pt x="1360335" y="2569844"/>
                </a:cubicBezTo>
                <a:lnTo>
                  <a:pt x="1362835" y="2576512"/>
                </a:lnTo>
                <a:lnTo>
                  <a:pt x="1384147" y="2576512"/>
                </a:lnTo>
                <a:cubicBezTo>
                  <a:pt x="1382242" y="2579370"/>
                  <a:pt x="1379385" y="2583180"/>
                  <a:pt x="1377480" y="2586037"/>
                </a:cubicBezTo>
                <a:cubicBezTo>
                  <a:pt x="1376527" y="2586990"/>
                  <a:pt x="1375575" y="2587942"/>
                  <a:pt x="1373670" y="2590800"/>
                </a:cubicBezTo>
                <a:cubicBezTo>
                  <a:pt x="1370812" y="2592705"/>
                  <a:pt x="1366050" y="2594610"/>
                  <a:pt x="1361287" y="2596515"/>
                </a:cubicBezTo>
                <a:cubicBezTo>
                  <a:pt x="1352715" y="2596515"/>
                  <a:pt x="1347000" y="2596515"/>
                  <a:pt x="1338427" y="2596515"/>
                </a:cubicBezTo>
                <a:cubicBezTo>
                  <a:pt x="1328902" y="2595562"/>
                  <a:pt x="1318425" y="2595562"/>
                  <a:pt x="1308900" y="2594610"/>
                </a:cubicBezTo>
                <a:cubicBezTo>
                  <a:pt x="1286992" y="2593657"/>
                  <a:pt x="1266037" y="2593657"/>
                  <a:pt x="1245082" y="2592705"/>
                </a:cubicBezTo>
                <a:cubicBezTo>
                  <a:pt x="1229842" y="2591752"/>
                  <a:pt x="1213650" y="2590800"/>
                  <a:pt x="1197457" y="2588895"/>
                </a:cubicBezTo>
                <a:cubicBezTo>
                  <a:pt x="1184122" y="2587942"/>
                  <a:pt x="1169835" y="2585085"/>
                  <a:pt x="1155547" y="2583180"/>
                </a:cubicBezTo>
                <a:cubicBezTo>
                  <a:pt x="1141260" y="2581275"/>
                  <a:pt x="1127925" y="2579370"/>
                  <a:pt x="1113637" y="2576512"/>
                </a:cubicBezTo>
                <a:cubicBezTo>
                  <a:pt x="1092682" y="2572702"/>
                  <a:pt x="1069822" y="2570797"/>
                  <a:pt x="1049820" y="2566987"/>
                </a:cubicBezTo>
                <a:cubicBezTo>
                  <a:pt x="1029817" y="2562225"/>
                  <a:pt x="1011720" y="2557462"/>
                  <a:pt x="1000290" y="2550795"/>
                </a:cubicBezTo>
                <a:lnTo>
                  <a:pt x="1000863" y="2550379"/>
                </a:lnTo>
                <a:lnTo>
                  <a:pt x="971715" y="2541270"/>
                </a:lnTo>
                <a:cubicBezTo>
                  <a:pt x="964095" y="2537459"/>
                  <a:pt x="955522" y="2533650"/>
                  <a:pt x="945997" y="2529840"/>
                </a:cubicBezTo>
                <a:cubicBezTo>
                  <a:pt x="935520" y="2526982"/>
                  <a:pt x="925995" y="2524125"/>
                  <a:pt x="916470" y="2520315"/>
                </a:cubicBezTo>
                <a:cubicBezTo>
                  <a:pt x="905992" y="2516505"/>
                  <a:pt x="896467" y="2513647"/>
                  <a:pt x="885990" y="2509837"/>
                </a:cubicBezTo>
                <a:cubicBezTo>
                  <a:pt x="886943" y="2506027"/>
                  <a:pt x="890991" y="2505075"/>
                  <a:pt x="899801" y="2506503"/>
                </a:cubicBezTo>
                <a:close/>
                <a:moveTo>
                  <a:pt x="1460492" y="2486082"/>
                </a:moveTo>
                <a:lnTo>
                  <a:pt x="1445939" y="2488303"/>
                </a:lnTo>
                <a:lnTo>
                  <a:pt x="1345293" y="2493385"/>
                </a:lnTo>
                <a:lnTo>
                  <a:pt x="1378432" y="2497454"/>
                </a:lnTo>
                <a:cubicBezTo>
                  <a:pt x="1380337" y="2496502"/>
                  <a:pt x="1383195" y="2496502"/>
                  <a:pt x="1387005" y="2495549"/>
                </a:cubicBezTo>
                <a:cubicBezTo>
                  <a:pt x="1407007" y="2492692"/>
                  <a:pt x="1426057" y="2490787"/>
                  <a:pt x="1446060" y="2488882"/>
                </a:cubicBezTo>
                <a:cubicBezTo>
                  <a:pt x="1448203" y="2488406"/>
                  <a:pt x="1451716" y="2487751"/>
                  <a:pt x="1455778" y="2486992"/>
                </a:cubicBezTo>
                <a:close/>
                <a:moveTo>
                  <a:pt x="1550918" y="2472281"/>
                </a:moveTo>
                <a:lnTo>
                  <a:pt x="1501488" y="2479825"/>
                </a:lnTo>
                <a:lnTo>
                  <a:pt x="1518450" y="2480309"/>
                </a:lnTo>
                <a:cubicBezTo>
                  <a:pt x="1528928" y="2479833"/>
                  <a:pt x="1536786" y="2477928"/>
                  <a:pt x="1542858" y="2475785"/>
                </a:cubicBezTo>
                <a:close/>
                <a:moveTo>
                  <a:pt x="1731355" y="2470078"/>
                </a:moveTo>
                <a:lnTo>
                  <a:pt x="1576323" y="2511364"/>
                </a:lnTo>
                <a:lnTo>
                  <a:pt x="1654777" y="2493883"/>
                </a:lnTo>
                <a:close/>
                <a:moveTo>
                  <a:pt x="737400" y="2450782"/>
                </a:moveTo>
                <a:cubicBezTo>
                  <a:pt x="787882" y="2468879"/>
                  <a:pt x="820267" y="2485072"/>
                  <a:pt x="846937" y="2497454"/>
                </a:cubicBezTo>
                <a:cubicBezTo>
                  <a:pt x="859320" y="2502217"/>
                  <a:pt x="872655" y="2506027"/>
                  <a:pt x="885990" y="2509837"/>
                </a:cubicBezTo>
                <a:cubicBezTo>
                  <a:pt x="896467" y="2513647"/>
                  <a:pt x="905992" y="2516504"/>
                  <a:pt x="915517" y="2520314"/>
                </a:cubicBezTo>
                <a:cubicBezTo>
                  <a:pt x="925042" y="2524124"/>
                  <a:pt x="934567" y="2526982"/>
                  <a:pt x="945045" y="2529839"/>
                </a:cubicBezTo>
                <a:cubicBezTo>
                  <a:pt x="954570" y="2533649"/>
                  <a:pt x="963142" y="2537459"/>
                  <a:pt x="970762" y="2541269"/>
                </a:cubicBezTo>
                <a:cubicBezTo>
                  <a:pt x="968857" y="2542222"/>
                  <a:pt x="966952" y="2544127"/>
                  <a:pt x="965047" y="2546032"/>
                </a:cubicBezTo>
                <a:cubicBezTo>
                  <a:pt x="960285" y="2545079"/>
                  <a:pt x="954570" y="2544127"/>
                  <a:pt x="949807" y="2543174"/>
                </a:cubicBezTo>
                <a:cubicBezTo>
                  <a:pt x="931710" y="2537459"/>
                  <a:pt x="913612" y="2529839"/>
                  <a:pt x="895515" y="2523172"/>
                </a:cubicBezTo>
                <a:lnTo>
                  <a:pt x="868845" y="2512694"/>
                </a:lnTo>
                <a:cubicBezTo>
                  <a:pt x="860272" y="2508884"/>
                  <a:pt x="850747" y="2505074"/>
                  <a:pt x="842175" y="2501264"/>
                </a:cubicBezTo>
                <a:cubicBezTo>
                  <a:pt x="829792" y="2497454"/>
                  <a:pt x="818362" y="2492692"/>
                  <a:pt x="806932" y="2488882"/>
                </a:cubicBezTo>
                <a:cubicBezTo>
                  <a:pt x="796455" y="2484119"/>
                  <a:pt x="785977" y="2480309"/>
                  <a:pt x="776452" y="2475547"/>
                </a:cubicBezTo>
                <a:cubicBezTo>
                  <a:pt x="766927" y="2471737"/>
                  <a:pt x="759307" y="2466974"/>
                  <a:pt x="752640" y="2463164"/>
                </a:cubicBezTo>
                <a:cubicBezTo>
                  <a:pt x="745972" y="2458402"/>
                  <a:pt x="741210" y="2454592"/>
                  <a:pt x="737400" y="2450782"/>
                </a:cubicBezTo>
                <a:close/>
                <a:moveTo>
                  <a:pt x="782168" y="2426970"/>
                </a:moveTo>
                <a:cubicBezTo>
                  <a:pt x="800265" y="2436495"/>
                  <a:pt x="815505" y="2445067"/>
                  <a:pt x="834555" y="2453640"/>
                </a:cubicBezTo>
                <a:cubicBezTo>
                  <a:pt x="832650" y="2454592"/>
                  <a:pt x="830745" y="2455545"/>
                  <a:pt x="827888" y="2457450"/>
                </a:cubicBezTo>
                <a:cubicBezTo>
                  <a:pt x="807885" y="2447925"/>
                  <a:pt x="786930" y="2437447"/>
                  <a:pt x="766928" y="2427922"/>
                </a:cubicBezTo>
                <a:cubicBezTo>
                  <a:pt x="772643" y="2427922"/>
                  <a:pt x="776453" y="2427922"/>
                  <a:pt x="782168" y="2426970"/>
                </a:cubicBezTo>
                <a:close/>
                <a:moveTo>
                  <a:pt x="588810" y="2362200"/>
                </a:moveTo>
                <a:cubicBezTo>
                  <a:pt x="620242" y="2375535"/>
                  <a:pt x="636435" y="2387917"/>
                  <a:pt x="653580" y="2398395"/>
                </a:cubicBezTo>
                <a:cubicBezTo>
                  <a:pt x="657390" y="2403157"/>
                  <a:pt x="669772" y="2412682"/>
                  <a:pt x="666915" y="2413635"/>
                </a:cubicBezTo>
                <a:cubicBezTo>
                  <a:pt x="655485" y="2407920"/>
                  <a:pt x="645007" y="2403157"/>
                  <a:pt x="636435" y="2397442"/>
                </a:cubicBezTo>
                <a:cubicBezTo>
                  <a:pt x="627862" y="2392680"/>
                  <a:pt x="620242" y="2387917"/>
                  <a:pt x="613575" y="2383155"/>
                </a:cubicBezTo>
                <a:cubicBezTo>
                  <a:pt x="601192" y="2374582"/>
                  <a:pt x="593572" y="2367915"/>
                  <a:pt x="588810" y="2362200"/>
                </a:cubicBezTo>
                <a:close/>
                <a:moveTo>
                  <a:pt x="702387" y="2337759"/>
                </a:moveTo>
                <a:lnTo>
                  <a:pt x="702396" y="2338030"/>
                </a:lnTo>
                <a:lnTo>
                  <a:pt x="705613" y="2341924"/>
                </a:lnTo>
                <a:lnTo>
                  <a:pt x="705967" y="2340292"/>
                </a:lnTo>
                <a:close/>
                <a:moveTo>
                  <a:pt x="2093409" y="2275234"/>
                </a:moveTo>
                <a:lnTo>
                  <a:pt x="2089950" y="2275522"/>
                </a:lnTo>
                <a:cubicBezTo>
                  <a:pt x="2073757" y="2288857"/>
                  <a:pt x="2052802" y="2303145"/>
                  <a:pt x="2032800" y="2316480"/>
                </a:cubicBezTo>
                <a:cubicBezTo>
                  <a:pt x="2012797" y="2329815"/>
                  <a:pt x="1991842" y="2340292"/>
                  <a:pt x="1976602" y="2346960"/>
                </a:cubicBezTo>
                <a:cubicBezTo>
                  <a:pt x="1964220" y="2354580"/>
                  <a:pt x="1950885" y="2362200"/>
                  <a:pt x="1936597" y="2370772"/>
                </a:cubicBezTo>
                <a:cubicBezTo>
                  <a:pt x="1928977" y="2373630"/>
                  <a:pt x="1922310" y="2377440"/>
                  <a:pt x="1914690" y="2380297"/>
                </a:cubicBezTo>
                <a:cubicBezTo>
                  <a:pt x="1907070" y="2383155"/>
                  <a:pt x="1899450" y="2386012"/>
                  <a:pt x="1891830" y="2389822"/>
                </a:cubicBezTo>
                <a:cubicBezTo>
                  <a:pt x="1886115" y="2394585"/>
                  <a:pt x="1874685" y="2399347"/>
                  <a:pt x="1864207" y="2404110"/>
                </a:cubicBezTo>
                <a:cubicBezTo>
                  <a:pt x="1853730" y="2408872"/>
                  <a:pt x="1844205" y="2412682"/>
                  <a:pt x="1843252" y="2416492"/>
                </a:cubicBezTo>
                <a:cubicBezTo>
                  <a:pt x="1833727" y="2420302"/>
                  <a:pt x="1823250" y="2425065"/>
                  <a:pt x="1812772" y="2428875"/>
                </a:cubicBezTo>
                <a:cubicBezTo>
                  <a:pt x="1802295" y="2433637"/>
                  <a:pt x="1791817" y="2436495"/>
                  <a:pt x="1781340" y="2440305"/>
                </a:cubicBezTo>
                <a:cubicBezTo>
                  <a:pt x="1779435" y="2442210"/>
                  <a:pt x="1775625" y="2446020"/>
                  <a:pt x="1772767" y="2448877"/>
                </a:cubicBezTo>
                <a:cubicBezTo>
                  <a:pt x="1768005" y="2450782"/>
                  <a:pt x="1764195" y="2451735"/>
                  <a:pt x="1759432" y="2453640"/>
                </a:cubicBezTo>
                <a:cubicBezTo>
                  <a:pt x="1748002" y="2456497"/>
                  <a:pt x="1736572" y="2457450"/>
                  <a:pt x="1726095" y="2459355"/>
                </a:cubicBezTo>
                <a:cubicBezTo>
                  <a:pt x="1710855" y="2464117"/>
                  <a:pt x="1696567" y="2468880"/>
                  <a:pt x="1683232" y="2472690"/>
                </a:cubicBezTo>
                <a:cubicBezTo>
                  <a:pt x="1669897" y="2476500"/>
                  <a:pt x="1656562" y="2480310"/>
                  <a:pt x="1644180" y="2485072"/>
                </a:cubicBezTo>
                <a:cubicBezTo>
                  <a:pt x="1630845" y="2489835"/>
                  <a:pt x="1616557" y="2492692"/>
                  <a:pt x="1601317" y="2497455"/>
                </a:cubicBezTo>
                <a:cubicBezTo>
                  <a:pt x="1586077" y="2502217"/>
                  <a:pt x="1568932" y="2506980"/>
                  <a:pt x="1547977" y="2510790"/>
                </a:cubicBezTo>
                <a:cubicBezTo>
                  <a:pt x="1498447" y="2513647"/>
                  <a:pt x="1480350" y="2519362"/>
                  <a:pt x="1472730" y="2523172"/>
                </a:cubicBezTo>
                <a:cubicBezTo>
                  <a:pt x="1471777" y="2524125"/>
                  <a:pt x="1471777" y="2525077"/>
                  <a:pt x="1470825" y="2526030"/>
                </a:cubicBezTo>
                <a:lnTo>
                  <a:pt x="1434646" y="2535075"/>
                </a:lnTo>
                <a:lnTo>
                  <a:pt x="1435583" y="2535555"/>
                </a:lnTo>
                <a:lnTo>
                  <a:pt x="1475761" y="2525510"/>
                </a:lnTo>
                <a:lnTo>
                  <a:pt x="1476540" y="2523172"/>
                </a:lnTo>
                <a:cubicBezTo>
                  <a:pt x="1484160" y="2518410"/>
                  <a:pt x="1503210" y="2513647"/>
                  <a:pt x="1551788" y="2510790"/>
                </a:cubicBezTo>
                <a:cubicBezTo>
                  <a:pt x="1571790" y="2506980"/>
                  <a:pt x="1588935" y="2502217"/>
                  <a:pt x="1605128" y="2497455"/>
                </a:cubicBezTo>
                <a:cubicBezTo>
                  <a:pt x="1620368" y="2492692"/>
                  <a:pt x="1634655" y="2489835"/>
                  <a:pt x="1647990" y="2485072"/>
                </a:cubicBezTo>
                <a:cubicBezTo>
                  <a:pt x="1661325" y="2481262"/>
                  <a:pt x="1673708" y="2477452"/>
                  <a:pt x="1687043" y="2472690"/>
                </a:cubicBezTo>
                <a:cubicBezTo>
                  <a:pt x="1700378" y="2468880"/>
                  <a:pt x="1713713" y="2464117"/>
                  <a:pt x="1729905" y="2459355"/>
                </a:cubicBezTo>
                <a:cubicBezTo>
                  <a:pt x="1741335" y="2457450"/>
                  <a:pt x="1752765" y="2456497"/>
                  <a:pt x="1763243" y="2453640"/>
                </a:cubicBezTo>
                <a:lnTo>
                  <a:pt x="1740675" y="2467181"/>
                </a:lnTo>
                <a:lnTo>
                  <a:pt x="1741335" y="2466975"/>
                </a:lnTo>
                <a:cubicBezTo>
                  <a:pt x="1748955" y="2462212"/>
                  <a:pt x="1758480" y="2456497"/>
                  <a:pt x="1765148" y="2452687"/>
                </a:cubicBezTo>
                <a:cubicBezTo>
                  <a:pt x="1769910" y="2450782"/>
                  <a:pt x="1773720" y="2449830"/>
                  <a:pt x="1778483" y="2447925"/>
                </a:cubicBezTo>
                <a:lnTo>
                  <a:pt x="1779371" y="2447679"/>
                </a:lnTo>
                <a:lnTo>
                  <a:pt x="1785150" y="2441257"/>
                </a:lnTo>
                <a:cubicBezTo>
                  <a:pt x="1795628" y="2437447"/>
                  <a:pt x="1806105" y="2433637"/>
                  <a:pt x="1816583" y="2429827"/>
                </a:cubicBezTo>
                <a:cubicBezTo>
                  <a:pt x="1827060" y="2425065"/>
                  <a:pt x="1837538" y="2421255"/>
                  <a:pt x="1847063" y="2417445"/>
                </a:cubicBezTo>
                <a:cubicBezTo>
                  <a:pt x="1848015" y="2413635"/>
                  <a:pt x="1857540" y="2409825"/>
                  <a:pt x="1868018" y="2405062"/>
                </a:cubicBezTo>
                <a:cubicBezTo>
                  <a:pt x="1878495" y="2400300"/>
                  <a:pt x="1889925" y="2395537"/>
                  <a:pt x="1895640" y="2390775"/>
                </a:cubicBezTo>
                <a:cubicBezTo>
                  <a:pt x="1903260" y="2387917"/>
                  <a:pt x="1910880" y="2385060"/>
                  <a:pt x="1918500" y="2381250"/>
                </a:cubicBezTo>
                <a:lnTo>
                  <a:pt x="1934176" y="2374435"/>
                </a:lnTo>
                <a:lnTo>
                  <a:pt x="1942313" y="2368867"/>
                </a:lnTo>
                <a:cubicBezTo>
                  <a:pt x="1955648" y="2360295"/>
                  <a:pt x="1969935" y="2352675"/>
                  <a:pt x="1982318" y="2345055"/>
                </a:cubicBezTo>
                <a:cubicBezTo>
                  <a:pt x="1997558" y="2339340"/>
                  <a:pt x="2017560" y="2327910"/>
                  <a:pt x="2038515" y="2314575"/>
                </a:cubicBezTo>
                <a:close/>
                <a:moveTo>
                  <a:pt x="460060" y="2262062"/>
                </a:moveTo>
                <a:lnTo>
                  <a:pt x="463676" y="2265164"/>
                </a:lnTo>
                <a:lnTo>
                  <a:pt x="464911" y="2265793"/>
                </a:lnTo>
                <a:close/>
                <a:moveTo>
                  <a:pt x="2099802" y="2237197"/>
                </a:moveTo>
                <a:lnTo>
                  <a:pt x="2099475" y="2237422"/>
                </a:lnTo>
                <a:lnTo>
                  <a:pt x="2099475" y="2237694"/>
                </a:lnTo>
                <a:lnTo>
                  <a:pt x="2100989" y="2237910"/>
                </a:lnTo>
                <a:lnTo>
                  <a:pt x="2101380" y="2237422"/>
                </a:lnTo>
                <a:close/>
                <a:moveTo>
                  <a:pt x="2120380" y="2222979"/>
                </a:moveTo>
                <a:lnTo>
                  <a:pt x="2114756" y="2226864"/>
                </a:lnTo>
                <a:lnTo>
                  <a:pt x="2113762" y="2227897"/>
                </a:lnTo>
                <a:lnTo>
                  <a:pt x="2117618" y="2225429"/>
                </a:lnTo>
                <a:close/>
                <a:moveTo>
                  <a:pt x="382287" y="2175002"/>
                </a:moveTo>
                <a:lnTo>
                  <a:pt x="418261" y="2217358"/>
                </a:lnTo>
                <a:lnTo>
                  <a:pt x="389737" y="2183129"/>
                </a:lnTo>
                <a:close/>
                <a:moveTo>
                  <a:pt x="2187820" y="2174974"/>
                </a:moveTo>
                <a:lnTo>
                  <a:pt x="2187735" y="2175004"/>
                </a:lnTo>
                <a:lnTo>
                  <a:pt x="2187105" y="2179320"/>
                </a:lnTo>
                <a:cubicBezTo>
                  <a:pt x="2179485" y="2186940"/>
                  <a:pt x="2176627" y="2191702"/>
                  <a:pt x="2171865" y="2196465"/>
                </a:cubicBezTo>
                <a:cubicBezTo>
                  <a:pt x="2168055" y="2201227"/>
                  <a:pt x="2163292" y="2206942"/>
                  <a:pt x="2153767" y="2216467"/>
                </a:cubicBezTo>
                <a:lnTo>
                  <a:pt x="2154858" y="2216216"/>
                </a:lnTo>
                <a:lnTo>
                  <a:pt x="2171865" y="2197417"/>
                </a:lnTo>
                <a:cubicBezTo>
                  <a:pt x="2175675" y="2192655"/>
                  <a:pt x="2179485" y="2187892"/>
                  <a:pt x="2187105" y="2180272"/>
                </a:cubicBezTo>
                <a:cubicBezTo>
                  <a:pt x="2188296" y="2177177"/>
                  <a:pt x="2188475" y="2175510"/>
                  <a:pt x="2187820" y="2174974"/>
                </a:cubicBezTo>
                <a:close/>
                <a:moveTo>
                  <a:pt x="475386" y="2153525"/>
                </a:moveTo>
                <a:lnTo>
                  <a:pt x="477272" y="2155822"/>
                </a:lnTo>
                <a:lnTo>
                  <a:pt x="477367" y="2155507"/>
                </a:lnTo>
                <a:close/>
                <a:moveTo>
                  <a:pt x="334493" y="2131694"/>
                </a:moveTo>
                <a:cubicBezTo>
                  <a:pt x="337350" y="2128837"/>
                  <a:pt x="346875" y="2133599"/>
                  <a:pt x="359258" y="2147887"/>
                </a:cubicBezTo>
                <a:lnTo>
                  <a:pt x="360474" y="2149319"/>
                </a:lnTo>
                <a:lnTo>
                  <a:pt x="371759" y="2151816"/>
                </a:lnTo>
                <a:cubicBezTo>
                  <a:pt x="377593" y="2155745"/>
                  <a:pt x="385451" y="2163127"/>
                  <a:pt x="397357" y="2175509"/>
                </a:cubicBezTo>
                <a:cubicBezTo>
                  <a:pt x="409740" y="2185987"/>
                  <a:pt x="423075" y="2195512"/>
                  <a:pt x="432600" y="2204084"/>
                </a:cubicBezTo>
                <a:cubicBezTo>
                  <a:pt x="442125" y="2212657"/>
                  <a:pt x="447840" y="2220277"/>
                  <a:pt x="447840" y="2225039"/>
                </a:cubicBezTo>
                <a:cubicBezTo>
                  <a:pt x="450697" y="2228849"/>
                  <a:pt x="452602" y="2231707"/>
                  <a:pt x="456412" y="2235517"/>
                </a:cubicBezTo>
                <a:cubicBezTo>
                  <a:pt x="468795" y="2245994"/>
                  <a:pt x="479272" y="2255519"/>
                  <a:pt x="492607" y="2265997"/>
                </a:cubicBezTo>
                <a:cubicBezTo>
                  <a:pt x="489750" y="2269807"/>
                  <a:pt x="484987" y="2271712"/>
                  <a:pt x="482130" y="2274569"/>
                </a:cubicBezTo>
                <a:lnTo>
                  <a:pt x="448422" y="2237115"/>
                </a:lnTo>
                <a:lnTo>
                  <a:pt x="446888" y="2237422"/>
                </a:lnTo>
                <a:lnTo>
                  <a:pt x="478787" y="2272865"/>
                </a:lnTo>
                <a:lnTo>
                  <a:pt x="482130" y="2274569"/>
                </a:lnTo>
                <a:cubicBezTo>
                  <a:pt x="484988" y="2271712"/>
                  <a:pt x="488798" y="2268854"/>
                  <a:pt x="492608" y="2265997"/>
                </a:cubicBezTo>
                <a:cubicBezTo>
                  <a:pt x="521183" y="2290762"/>
                  <a:pt x="551663" y="2315527"/>
                  <a:pt x="583095" y="2337434"/>
                </a:cubicBezTo>
                <a:cubicBezTo>
                  <a:pt x="577380" y="2339339"/>
                  <a:pt x="572618" y="2341244"/>
                  <a:pt x="564998" y="2343149"/>
                </a:cubicBezTo>
                <a:cubicBezTo>
                  <a:pt x="567855" y="2345054"/>
                  <a:pt x="568808" y="2346007"/>
                  <a:pt x="571665" y="2347912"/>
                </a:cubicBezTo>
                <a:cubicBezTo>
                  <a:pt x="562140" y="2347912"/>
                  <a:pt x="554520" y="2348864"/>
                  <a:pt x="544995" y="2348864"/>
                </a:cubicBezTo>
                <a:cubicBezTo>
                  <a:pt x="539280" y="2345054"/>
                  <a:pt x="533565" y="2341244"/>
                  <a:pt x="527850" y="2337434"/>
                </a:cubicBezTo>
                <a:cubicBezTo>
                  <a:pt x="522135" y="2333624"/>
                  <a:pt x="517373" y="2328862"/>
                  <a:pt x="511658" y="2325052"/>
                </a:cubicBezTo>
                <a:cubicBezTo>
                  <a:pt x="498323" y="2313622"/>
                  <a:pt x="484035" y="2303144"/>
                  <a:pt x="471653" y="2291714"/>
                </a:cubicBezTo>
                <a:cubicBezTo>
                  <a:pt x="459270" y="2280284"/>
                  <a:pt x="446888" y="2268854"/>
                  <a:pt x="434505" y="2258377"/>
                </a:cubicBezTo>
                <a:cubicBezTo>
                  <a:pt x="422123" y="2246947"/>
                  <a:pt x="411645" y="2235517"/>
                  <a:pt x="400215" y="2225039"/>
                </a:cubicBezTo>
                <a:cubicBezTo>
                  <a:pt x="394500" y="2219324"/>
                  <a:pt x="388785" y="2213609"/>
                  <a:pt x="384023" y="2208847"/>
                </a:cubicBezTo>
                <a:cubicBezTo>
                  <a:pt x="379260" y="2203132"/>
                  <a:pt x="373545" y="2197417"/>
                  <a:pt x="368783" y="2191702"/>
                </a:cubicBezTo>
                <a:cubicBezTo>
                  <a:pt x="369735" y="2189797"/>
                  <a:pt x="379260" y="2195512"/>
                  <a:pt x="374498" y="2184082"/>
                </a:cubicBezTo>
                <a:cubicBezTo>
                  <a:pt x="381165" y="2189797"/>
                  <a:pt x="387833" y="2195512"/>
                  <a:pt x="393548" y="2201227"/>
                </a:cubicBezTo>
                <a:cubicBezTo>
                  <a:pt x="401168" y="2206942"/>
                  <a:pt x="407835" y="2212657"/>
                  <a:pt x="414503" y="2217419"/>
                </a:cubicBezTo>
                <a:cubicBezTo>
                  <a:pt x="423075" y="2226944"/>
                  <a:pt x="431648" y="2235517"/>
                  <a:pt x="440220" y="2245042"/>
                </a:cubicBezTo>
                <a:lnTo>
                  <a:pt x="442406" y="2246917"/>
                </a:lnTo>
                <a:lnTo>
                  <a:pt x="414503" y="2217419"/>
                </a:lnTo>
                <a:cubicBezTo>
                  <a:pt x="407835" y="2211704"/>
                  <a:pt x="401168" y="2206942"/>
                  <a:pt x="394500" y="2201227"/>
                </a:cubicBezTo>
                <a:cubicBezTo>
                  <a:pt x="387833" y="2195512"/>
                  <a:pt x="382118" y="2189797"/>
                  <a:pt x="375450" y="2184082"/>
                </a:cubicBezTo>
                <a:cubicBezTo>
                  <a:pt x="368783" y="2175509"/>
                  <a:pt x="361163" y="2166937"/>
                  <a:pt x="354495" y="2158364"/>
                </a:cubicBezTo>
                <a:cubicBezTo>
                  <a:pt x="347828" y="2149792"/>
                  <a:pt x="341160" y="2140267"/>
                  <a:pt x="334493" y="2131694"/>
                </a:cubicBezTo>
                <a:close/>
                <a:moveTo>
                  <a:pt x="2432850" y="1980247"/>
                </a:moveTo>
                <a:lnTo>
                  <a:pt x="2432367" y="1980454"/>
                </a:lnTo>
                <a:lnTo>
                  <a:pt x="2421964" y="2005422"/>
                </a:lnTo>
                <a:close/>
                <a:moveTo>
                  <a:pt x="2422850" y="1860918"/>
                </a:moveTo>
                <a:lnTo>
                  <a:pt x="2397608" y="1897379"/>
                </a:lnTo>
                <a:cubicBezTo>
                  <a:pt x="2392845" y="1904999"/>
                  <a:pt x="2389035" y="1912619"/>
                  <a:pt x="2385225" y="1920239"/>
                </a:cubicBezTo>
                <a:cubicBezTo>
                  <a:pt x="2380463" y="1927859"/>
                  <a:pt x="2376653" y="1934527"/>
                  <a:pt x="2372843" y="1941194"/>
                </a:cubicBezTo>
                <a:cubicBezTo>
                  <a:pt x="2363318" y="1954529"/>
                  <a:pt x="2353793" y="1967864"/>
                  <a:pt x="2343315" y="1980247"/>
                </a:cubicBezTo>
                <a:cubicBezTo>
                  <a:pt x="2334743" y="1993582"/>
                  <a:pt x="2327123" y="2005964"/>
                  <a:pt x="2317598" y="2019299"/>
                </a:cubicBezTo>
                <a:cubicBezTo>
                  <a:pt x="2309978" y="2029777"/>
                  <a:pt x="2302358" y="2040254"/>
                  <a:pt x="2294738" y="2050732"/>
                </a:cubicBezTo>
                <a:lnTo>
                  <a:pt x="2292832" y="2051897"/>
                </a:lnTo>
                <a:lnTo>
                  <a:pt x="2291272" y="2054208"/>
                </a:lnTo>
                <a:lnTo>
                  <a:pt x="2293785" y="2052637"/>
                </a:lnTo>
                <a:cubicBezTo>
                  <a:pt x="2301405" y="2042160"/>
                  <a:pt x="2309025" y="2031682"/>
                  <a:pt x="2316645" y="2021205"/>
                </a:cubicBezTo>
                <a:cubicBezTo>
                  <a:pt x="2325218" y="2007870"/>
                  <a:pt x="2333790" y="1995487"/>
                  <a:pt x="2342363" y="1982152"/>
                </a:cubicBezTo>
                <a:cubicBezTo>
                  <a:pt x="2352840" y="1969770"/>
                  <a:pt x="2362365" y="1956435"/>
                  <a:pt x="2371890" y="1943100"/>
                </a:cubicBezTo>
                <a:cubicBezTo>
                  <a:pt x="2375700" y="1936432"/>
                  <a:pt x="2380463" y="1929765"/>
                  <a:pt x="2384273" y="1922145"/>
                </a:cubicBezTo>
                <a:cubicBezTo>
                  <a:pt x="2388083" y="1914525"/>
                  <a:pt x="2392845" y="1906905"/>
                  <a:pt x="2396655" y="1899285"/>
                </a:cubicBezTo>
                <a:cubicBezTo>
                  <a:pt x="2405228" y="1884045"/>
                  <a:pt x="2414753" y="1870710"/>
                  <a:pt x="2422373" y="1862137"/>
                </a:cubicBezTo>
                <a:close/>
                <a:moveTo>
                  <a:pt x="2521433" y="1847850"/>
                </a:moveTo>
                <a:cubicBezTo>
                  <a:pt x="2518575" y="1860232"/>
                  <a:pt x="2514765" y="1871662"/>
                  <a:pt x="2509050" y="1884997"/>
                </a:cubicBezTo>
                <a:cubicBezTo>
                  <a:pt x="2503335" y="1897380"/>
                  <a:pt x="2496668" y="1910715"/>
                  <a:pt x="2487143" y="1925002"/>
                </a:cubicBezTo>
                <a:cubicBezTo>
                  <a:pt x="2479523" y="1940242"/>
                  <a:pt x="2471903" y="1954530"/>
                  <a:pt x="2465235" y="1965960"/>
                </a:cubicBezTo>
                <a:cubicBezTo>
                  <a:pt x="2457615" y="1977390"/>
                  <a:pt x="2450948" y="1985962"/>
                  <a:pt x="2445233" y="1991677"/>
                </a:cubicBezTo>
                <a:lnTo>
                  <a:pt x="2458568" y="1965007"/>
                </a:lnTo>
                <a:cubicBezTo>
                  <a:pt x="2461425" y="1956435"/>
                  <a:pt x="2466188" y="1947862"/>
                  <a:pt x="2469998" y="1938337"/>
                </a:cubicBezTo>
                <a:cubicBezTo>
                  <a:pt x="2473808" y="1932622"/>
                  <a:pt x="2475713" y="1928812"/>
                  <a:pt x="2478570" y="1924050"/>
                </a:cubicBezTo>
                <a:cubicBezTo>
                  <a:pt x="2482380" y="1917382"/>
                  <a:pt x="2486190" y="1911667"/>
                  <a:pt x="2490000" y="1905000"/>
                </a:cubicBezTo>
                <a:cubicBezTo>
                  <a:pt x="2493810" y="1898332"/>
                  <a:pt x="2496668" y="1892617"/>
                  <a:pt x="2500478" y="1885950"/>
                </a:cubicBezTo>
                <a:cubicBezTo>
                  <a:pt x="2507145" y="1873567"/>
                  <a:pt x="2514765" y="1861185"/>
                  <a:pt x="2521433" y="1847850"/>
                </a:cubicBezTo>
                <a:close/>
                <a:moveTo>
                  <a:pt x="2459780" y="1766202"/>
                </a:moveTo>
                <a:lnTo>
                  <a:pt x="2436660" y="1806892"/>
                </a:lnTo>
                <a:lnTo>
                  <a:pt x="2436235" y="1807870"/>
                </a:lnTo>
                <a:lnTo>
                  <a:pt x="2459520" y="1766887"/>
                </a:lnTo>
                <a:close/>
                <a:moveTo>
                  <a:pt x="2472460" y="1674043"/>
                </a:moveTo>
                <a:lnTo>
                  <a:pt x="2444672" y="1749965"/>
                </a:lnTo>
                <a:cubicBezTo>
                  <a:pt x="2427321" y="1790989"/>
                  <a:pt x="2407787" y="1830865"/>
                  <a:pt x="2386218" y="1869449"/>
                </a:cubicBezTo>
                <a:lnTo>
                  <a:pt x="2377660" y="1882980"/>
                </a:lnTo>
                <a:lnTo>
                  <a:pt x="2377605" y="1883092"/>
                </a:lnTo>
                <a:cubicBezTo>
                  <a:pt x="2373795" y="1892617"/>
                  <a:pt x="2366175" y="1905000"/>
                  <a:pt x="2357602" y="1917382"/>
                </a:cubicBezTo>
                <a:cubicBezTo>
                  <a:pt x="2349030" y="1929765"/>
                  <a:pt x="2341410" y="1943100"/>
                  <a:pt x="2337600" y="1954530"/>
                </a:cubicBezTo>
                <a:cubicBezTo>
                  <a:pt x="2330932" y="1963102"/>
                  <a:pt x="2322360" y="1972627"/>
                  <a:pt x="2314740" y="1983105"/>
                </a:cubicBezTo>
                <a:cubicBezTo>
                  <a:pt x="2307120" y="1993582"/>
                  <a:pt x="2300452" y="2005012"/>
                  <a:pt x="2295690" y="2015490"/>
                </a:cubicBezTo>
                <a:cubicBezTo>
                  <a:pt x="2268067" y="2053590"/>
                  <a:pt x="2223300" y="2102167"/>
                  <a:pt x="2183295" y="2142172"/>
                </a:cubicBezTo>
                <a:cubicBezTo>
                  <a:pt x="2170912" y="2152650"/>
                  <a:pt x="2158530" y="2163127"/>
                  <a:pt x="2146147" y="2173605"/>
                </a:cubicBezTo>
                <a:lnTo>
                  <a:pt x="2142583" y="2176315"/>
                </a:lnTo>
                <a:lnTo>
                  <a:pt x="2141046" y="2177871"/>
                </a:lnTo>
                <a:lnTo>
                  <a:pt x="2125512" y="2190534"/>
                </a:lnTo>
                <a:lnTo>
                  <a:pt x="2112810" y="2205037"/>
                </a:lnTo>
                <a:cubicBezTo>
                  <a:pt x="2097570" y="2217420"/>
                  <a:pt x="2082330" y="2228850"/>
                  <a:pt x="2066137" y="2240280"/>
                </a:cubicBezTo>
                <a:lnTo>
                  <a:pt x="2058824" y="2244900"/>
                </a:lnTo>
                <a:lnTo>
                  <a:pt x="2038960" y="2261093"/>
                </a:lnTo>
                <a:lnTo>
                  <a:pt x="2036092" y="2262956"/>
                </a:lnTo>
                <a:lnTo>
                  <a:pt x="2031847" y="2266950"/>
                </a:lnTo>
                <a:cubicBezTo>
                  <a:pt x="2019465" y="2275522"/>
                  <a:pt x="2007082" y="2284095"/>
                  <a:pt x="1994700" y="2291715"/>
                </a:cubicBezTo>
                <a:cubicBezTo>
                  <a:pt x="1982317" y="2299335"/>
                  <a:pt x="1969935" y="2306955"/>
                  <a:pt x="1957552" y="2314575"/>
                </a:cubicBezTo>
                <a:lnTo>
                  <a:pt x="1953300" y="2316730"/>
                </a:lnTo>
                <a:lnTo>
                  <a:pt x="1928148" y="2333067"/>
                </a:lnTo>
                <a:lnTo>
                  <a:pt x="1920351" y="2337000"/>
                </a:lnTo>
                <a:lnTo>
                  <a:pt x="1912785" y="2342197"/>
                </a:lnTo>
                <a:cubicBezTo>
                  <a:pt x="1905165" y="2346960"/>
                  <a:pt x="1896592" y="2351722"/>
                  <a:pt x="1887067" y="2356485"/>
                </a:cubicBezTo>
                <a:lnTo>
                  <a:pt x="1863038" y="2365909"/>
                </a:lnTo>
                <a:lnTo>
                  <a:pt x="1809483" y="2392922"/>
                </a:lnTo>
                <a:cubicBezTo>
                  <a:pt x="1768715" y="2410756"/>
                  <a:pt x="1726785" y="2426426"/>
                  <a:pt x="1683836" y="2439784"/>
                </a:cubicBezTo>
                <a:lnTo>
                  <a:pt x="1596280" y="2462297"/>
                </a:lnTo>
                <a:lnTo>
                  <a:pt x="1667040" y="2448877"/>
                </a:lnTo>
                <a:cubicBezTo>
                  <a:pt x="1671802" y="2447924"/>
                  <a:pt x="1675612" y="2446972"/>
                  <a:pt x="1680375" y="2446019"/>
                </a:cubicBezTo>
                <a:cubicBezTo>
                  <a:pt x="1690852" y="2437447"/>
                  <a:pt x="1711807" y="2432684"/>
                  <a:pt x="1723237" y="2430779"/>
                </a:cubicBezTo>
                <a:cubicBezTo>
                  <a:pt x="1732762" y="2427922"/>
                  <a:pt x="1742287" y="2425064"/>
                  <a:pt x="1749907" y="2422207"/>
                </a:cubicBezTo>
                <a:cubicBezTo>
                  <a:pt x="1761337" y="2411729"/>
                  <a:pt x="1783245" y="2406014"/>
                  <a:pt x="1792770" y="2400299"/>
                </a:cubicBezTo>
                <a:cubicBezTo>
                  <a:pt x="1808962" y="2394584"/>
                  <a:pt x="1825155" y="2388869"/>
                  <a:pt x="1841347" y="2383154"/>
                </a:cubicBezTo>
                <a:lnTo>
                  <a:pt x="1872470" y="2370949"/>
                </a:lnTo>
                <a:lnTo>
                  <a:pt x="1886115" y="2363152"/>
                </a:lnTo>
                <a:lnTo>
                  <a:pt x="1898496" y="2359343"/>
                </a:lnTo>
                <a:lnTo>
                  <a:pt x="1915642" y="2349817"/>
                </a:lnTo>
                <a:lnTo>
                  <a:pt x="1920147" y="2346686"/>
                </a:lnTo>
                <a:lnTo>
                  <a:pt x="1931835" y="2335530"/>
                </a:lnTo>
                <a:cubicBezTo>
                  <a:pt x="1939455" y="2330767"/>
                  <a:pt x="1948980" y="2325052"/>
                  <a:pt x="1957552" y="2320290"/>
                </a:cubicBezTo>
                <a:lnTo>
                  <a:pt x="1986810" y="2305948"/>
                </a:lnTo>
                <a:lnTo>
                  <a:pt x="1997557" y="2299334"/>
                </a:lnTo>
                <a:cubicBezTo>
                  <a:pt x="2009940" y="2291714"/>
                  <a:pt x="2022322" y="2283142"/>
                  <a:pt x="2034705" y="2274569"/>
                </a:cubicBezTo>
                <a:cubicBezTo>
                  <a:pt x="2037562" y="2268854"/>
                  <a:pt x="2044230" y="2264092"/>
                  <a:pt x="2050897" y="2259329"/>
                </a:cubicBezTo>
                <a:cubicBezTo>
                  <a:pt x="2057565" y="2254567"/>
                  <a:pt x="2064232" y="2249804"/>
                  <a:pt x="2068995" y="2247899"/>
                </a:cubicBezTo>
                <a:cubicBezTo>
                  <a:pt x="2084235" y="2236469"/>
                  <a:pt x="2100427" y="2225039"/>
                  <a:pt x="2115667" y="2212657"/>
                </a:cubicBezTo>
                <a:cubicBezTo>
                  <a:pt x="2121382" y="2199322"/>
                  <a:pt x="2139480" y="2187892"/>
                  <a:pt x="2149005" y="2181224"/>
                </a:cubicBezTo>
                <a:cubicBezTo>
                  <a:pt x="2161387" y="2170747"/>
                  <a:pt x="2173770" y="2160269"/>
                  <a:pt x="2186152" y="2149792"/>
                </a:cubicBezTo>
                <a:cubicBezTo>
                  <a:pt x="2226157" y="2109787"/>
                  <a:pt x="2270925" y="2061209"/>
                  <a:pt x="2298547" y="2023109"/>
                </a:cubicBezTo>
                <a:lnTo>
                  <a:pt x="2314015" y="1996814"/>
                </a:lnTo>
                <a:lnTo>
                  <a:pt x="2314740" y="1994534"/>
                </a:lnTo>
                <a:cubicBezTo>
                  <a:pt x="2322360" y="1983104"/>
                  <a:pt x="2331885" y="1969769"/>
                  <a:pt x="2339505" y="1956434"/>
                </a:cubicBezTo>
                <a:cubicBezTo>
                  <a:pt x="2342363" y="1952624"/>
                  <a:pt x="2344268" y="1948814"/>
                  <a:pt x="2347125" y="1945004"/>
                </a:cubicBezTo>
                <a:lnTo>
                  <a:pt x="2357257" y="1930951"/>
                </a:lnTo>
                <a:lnTo>
                  <a:pt x="2360460" y="1925002"/>
                </a:lnTo>
                <a:cubicBezTo>
                  <a:pt x="2369032" y="1912619"/>
                  <a:pt x="2375700" y="1900237"/>
                  <a:pt x="2380462" y="1890712"/>
                </a:cubicBezTo>
                <a:cubicBezTo>
                  <a:pt x="2395702" y="1864042"/>
                  <a:pt x="2407132" y="1837372"/>
                  <a:pt x="2419515" y="1809749"/>
                </a:cubicBezTo>
                <a:cubicBezTo>
                  <a:pt x="2430945" y="1782127"/>
                  <a:pt x="2443327" y="1754504"/>
                  <a:pt x="2457615" y="1723072"/>
                </a:cubicBezTo>
                <a:cubicBezTo>
                  <a:pt x="2459044" y="1714500"/>
                  <a:pt x="2464759" y="1699974"/>
                  <a:pt x="2468807" y="1687829"/>
                </a:cubicBezTo>
                <a:close/>
                <a:moveTo>
                  <a:pt x="2576677" y="1589722"/>
                </a:moveTo>
                <a:lnTo>
                  <a:pt x="2573820" y="1591627"/>
                </a:lnTo>
                <a:lnTo>
                  <a:pt x="2573820" y="1591627"/>
                </a:lnTo>
                <a:close/>
                <a:moveTo>
                  <a:pt x="2585674" y="1533271"/>
                </a:moveTo>
                <a:lnTo>
                  <a:pt x="2585332" y="1534956"/>
                </a:lnTo>
                <a:lnTo>
                  <a:pt x="2588107" y="1538287"/>
                </a:lnTo>
                <a:cubicBezTo>
                  <a:pt x="2590965" y="1541145"/>
                  <a:pt x="2593822" y="1544955"/>
                  <a:pt x="2596680" y="1547812"/>
                </a:cubicBezTo>
                <a:cubicBezTo>
                  <a:pt x="2598585" y="1545907"/>
                  <a:pt x="2600490" y="1544002"/>
                  <a:pt x="2602395" y="1544002"/>
                </a:cubicBezTo>
                <a:lnTo>
                  <a:pt x="2602539" y="1543271"/>
                </a:lnTo>
                <a:lnTo>
                  <a:pt x="2598585" y="1545907"/>
                </a:lnTo>
                <a:cubicBezTo>
                  <a:pt x="2594775" y="1544002"/>
                  <a:pt x="2591918" y="1540192"/>
                  <a:pt x="2589060" y="1537334"/>
                </a:cubicBezTo>
                <a:close/>
                <a:moveTo>
                  <a:pt x="2577184" y="1425070"/>
                </a:moveTo>
                <a:lnTo>
                  <a:pt x="2576519" y="1425107"/>
                </a:lnTo>
                <a:lnTo>
                  <a:pt x="2575314" y="1425174"/>
                </a:lnTo>
                <a:lnTo>
                  <a:pt x="2575725" y="1429702"/>
                </a:lnTo>
                <a:cubicBezTo>
                  <a:pt x="2575725" y="1438275"/>
                  <a:pt x="2575725" y="1444942"/>
                  <a:pt x="2574773" y="1453515"/>
                </a:cubicBezTo>
                <a:cubicBezTo>
                  <a:pt x="2573820" y="1458277"/>
                  <a:pt x="2572868" y="1462087"/>
                  <a:pt x="2570963" y="1467802"/>
                </a:cubicBezTo>
                <a:cubicBezTo>
                  <a:pt x="2563343" y="1480185"/>
                  <a:pt x="2555723" y="1492567"/>
                  <a:pt x="2548103" y="1503997"/>
                </a:cubicBezTo>
                <a:cubicBezTo>
                  <a:pt x="2546198" y="1515427"/>
                  <a:pt x="2545245" y="1524952"/>
                  <a:pt x="2542388" y="1535430"/>
                </a:cubicBezTo>
                <a:lnTo>
                  <a:pt x="2536673" y="1545907"/>
                </a:lnTo>
                <a:cubicBezTo>
                  <a:pt x="2533815" y="1561147"/>
                  <a:pt x="2530958" y="1575435"/>
                  <a:pt x="2527148" y="1591627"/>
                </a:cubicBezTo>
                <a:cubicBezTo>
                  <a:pt x="2523338" y="1604010"/>
                  <a:pt x="2520480" y="1615440"/>
                  <a:pt x="2516670" y="1627822"/>
                </a:cubicBezTo>
                <a:cubicBezTo>
                  <a:pt x="2512860" y="1640205"/>
                  <a:pt x="2510003" y="1651635"/>
                  <a:pt x="2505240" y="1663065"/>
                </a:cubicBezTo>
                <a:cubicBezTo>
                  <a:pt x="2503335" y="1672590"/>
                  <a:pt x="2501430" y="1681162"/>
                  <a:pt x="2498573" y="1690687"/>
                </a:cubicBezTo>
                <a:cubicBezTo>
                  <a:pt x="2496668" y="1700212"/>
                  <a:pt x="2494763" y="1709737"/>
                  <a:pt x="2490953" y="1719262"/>
                </a:cubicBezTo>
                <a:lnTo>
                  <a:pt x="2497030" y="1709810"/>
                </a:lnTo>
                <a:lnTo>
                  <a:pt x="2502383" y="1689734"/>
                </a:lnTo>
                <a:cubicBezTo>
                  <a:pt x="2503335" y="1679257"/>
                  <a:pt x="2505240" y="1670684"/>
                  <a:pt x="2507145" y="1661159"/>
                </a:cubicBezTo>
                <a:cubicBezTo>
                  <a:pt x="2510955" y="1649729"/>
                  <a:pt x="2514765" y="1637347"/>
                  <a:pt x="2518575" y="1625917"/>
                </a:cubicBezTo>
                <a:cubicBezTo>
                  <a:pt x="2522385" y="1613534"/>
                  <a:pt x="2525243" y="1602104"/>
                  <a:pt x="2529053" y="1589722"/>
                </a:cubicBezTo>
                <a:cubicBezTo>
                  <a:pt x="2532863" y="1574482"/>
                  <a:pt x="2534768" y="1560194"/>
                  <a:pt x="2538578" y="1544002"/>
                </a:cubicBezTo>
                <a:lnTo>
                  <a:pt x="2544293" y="1533524"/>
                </a:lnTo>
                <a:cubicBezTo>
                  <a:pt x="2547150" y="1523047"/>
                  <a:pt x="2548103" y="1513522"/>
                  <a:pt x="2550008" y="1502092"/>
                </a:cubicBezTo>
                <a:cubicBezTo>
                  <a:pt x="2557628" y="1489709"/>
                  <a:pt x="2565248" y="1478279"/>
                  <a:pt x="2572868" y="1465897"/>
                </a:cubicBezTo>
                <a:cubicBezTo>
                  <a:pt x="2568105" y="1490662"/>
                  <a:pt x="2563343" y="1514474"/>
                  <a:pt x="2557628" y="1539239"/>
                </a:cubicBezTo>
                <a:cubicBezTo>
                  <a:pt x="2555723" y="1562099"/>
                  <a:pt x="2542388" y="1593532"/>
                  <a:pt x="2546198" y="1600199"/>
                </a:cubicBezTo>
                <a:cubicBezTo>
                  <a:pt x="2537625" y="1626869"/>
                  <a:pt x="2530005" y="1652587"/>
                  <a:pt x="2520480" y="1678304"/>
                </a:cubicBezTo>
                <a:lnTo>
                  <a:pt x="2515393" y="1686218"/>
                </a:lnTo>
                <a:lnTo>
                  <a:pt x="2513218" y="1698069"/>
                </a:lnTo>
                <a:cubicBezTo>
                  <a:pt x="2512146" y="1704261"/>
                  <a:pt x="2510479" y="1710690"/>
                  <a:pt x="2506193" y="1718310"/>
                </a:cubicBezTo>
                <a:cubicBezTo>
                  <a:pt x="2492858" y="1737360"/>
                  <a:pt x="2486190" y="1756410"/>
                  <a:pt x="2479523" y="1776412"/>
                </a:cubicBezTo>
                <a:cubicBezTo>
                  <a:pt x="2475713" y="1785937"/>
                  <a:pt x="2471903" y="1796415"/>
                  <a:pt x="2467140" y="1806892"/>
                </a:cubicBezTo>
                <a:cubicBezTo>
                  <a:pt x="2465235" y="1812607"/>
                  <a:pt x="2462378" y="1817370"/>
                  <a:pt x="2459520" y="1823085"/>
                </a:cubicBezTo>
                <a:cubicBezTo>
                  <a:pt x="2456663" y="1828800"/>
                  <a:pt x="2453805" y="1834515"/>
                  <a:pt x="2449995" y="1840230"/>
                </a:cubicBezTo>
                <a:cubicBezTo>
                  <a:pt x="2441423" y="1855470"/>
                  <a:pt x="2432850" y="1871662"/>
                  <a:pt x="2424278" y="1885950"/>
                </a:cubicBezTo>
                <a:cubicBezTo>
                  <a:pt x="2417610" y="1903095"/>
                  <a:pt x="2406180" y="1914525"/>
                  <a:pt x="2396655" y="1930717"/>
                </a:cubicBezTo>
                <a:cubicBezTo>
                  <a:pt x="2389035" y="1948815"/>
                  <a:pt x="2375700" y="1970722"/>
                  <a:pt x="2361413" y="1990725"/>
                </a:cubicBezTo>
                <a:cubicBezTo>
                  <a:pt x="2347125" y="2010727"/>
                  <a:pt x="2332838" y="2031682"/>
                  <a:pt x="2322360" y="2049780"/>
                </a:cubicBezTo>
                <a:cubicBezTo>
                  <a:pt x="2313788" y="2061210"/>
                  <a:pt x="2305215" y="2072640"/>
                  <a:pt x="2296643" y="2083117"/>
                </a:cubicBezTo>
                <a:cubicBezTo>
                  <a:pt x="2287118" y="2093595"/>
                  <a:pt x="2278545" y="2104072"/>
                  <a:pt x="2269020" y="2115502"/>
                </a:cubicBezTo>
                <a:cubicBezTo>
                  <a:pt x="2266163" y="2120265"/>
                  <a:pt x="2262353" y="2124075"/>
                  <a:pt x="2259495" y="2128837"/>
                </a:cubicBezTo>
                <a:cubicBezTo>
                  <a:pt x="2255685" y="2133600"/>
                  <a:pt x="2252828" y="2137410"/>
                  <a:pt x="2249018" y="2142172"/>
                </a:cubicBezTo>
                <a:cubicBezTo>
                  <a:pt x="2243303" y="2146935"/>
                  <a:pt x="2237588" y="2151697"/>
                  <a:pt x="2232825" y="2155507"/>
                </a:cubicBezTo>
                <a:lnTo>
                  <a:pt x="2206342" y="2184829"/>
                </a:lnTo>
                <a:lnTo>
                  <a:pt x="2207107" y="2187892"/>
                </a:lnTo>
                <a:cubicBezTo>
                  <a:pt x="2195677" y="2200275"/>
                  <a:pt x="2188057" y="2208847"/>
                  <a:pt x="2179485" y="2216467"/>
                </a:cubicBezTo>
                <a:cubicBezTo>
                  <a:pt x="2169960" y="2223135"/>
                  <a:pt x="2159482" y="2229802"/>
                  <a:pt x="2149957" y="2237422"/>
                </a:cubicBezTo>
                <a:lnTo>
                  <a:pt x="2126145" y="2256472"/>
                </a:lnTo>
                <a:lnTo>
                  <a:pt x="2103587" y="2272957"/>
                </a:lnTo>
                <a:lnTo>
                  <a:pt x="2107095" y="2272665"/>
                </a:lnTo>
                <a:lnTo>
                  <a:pt x="2131860" y="2254567"/>
                </a:lnTo>
                <a:lnTo>
                  <a:pt x="2155673" y="2235517"/>
                </a:lnTo>
                <a:cubicBezTo>
                  <a:pt x="2165198" y="2228850"/>
                  <a:pt x="2175675" y="2222182"/>
                  <a:pt x="2185200" y="2214562"/>
                </a:cubicBezTo>
                <a:cubicBezTo>
                  <a:pt x="2192820" y="2206942"/>
                  <a:pt x="2201393" y="2198370"/>
                  <a:pt x="2212823" y="2185987"/>
                </a:cubicBezTo>
                <a:cubicBezTo>
                  <a:pt x="2212823" y="2185035"/>
                  <a:pt x="2212823" y="2184082"/>
                  <a:pt x="2211870" y="2182177"/>
                </a:cubicBezTo>
                <a:cubicBezTo>
                  <a:pt x="2221395" y="2172652"/>
                  <a:pt x="2229968" y="2163127"/>
                  <a:pt x="2238540" y="2152650"/>
                </a:cubicBezTo>
                <a:cubicBezTo>
                  <a:pt x="2243303" y="2148840"/>
                  <a:pt x="2249018" y="2144077"/>
                  <a:pt x="2254733" y="2139315"/>
                </a:cubicBezTo>
                <a:cubicBezTo>
                  <a:pt x="2257590" y="2135505"/>
                  <a:pt x="2261400" y="2130742"/>
                  <a:pt x="2265210" y="2125980"/>
                </a:cubicBezTo>
                <a:cubicBezTo>
                  <a:pt x="2268068" y="2121217"/>
                  <a:pt x="2271878" y="2116455"/>
                  <a:pt x="2274735" y="2112645"/>
                </a:cubicBezTo>
                <a:cubicBezTo>
                  <a:pt x="2284260" y="2102167"/>
                  <a:pt x="2292833" y="2090737"/>
                  <a:pt x="2302358" y="2080260"/>
                </a:cubicBezTo>
                <a:cubicBezTo>
                  <a:pt x="2310930" y="2069782"/>
                  <a:pt x="2319503" y="2058352"/>
                  <a:pt x="2328075" y="2046922"/>
                </a:cubicBezTo>
                <a:cubicBezTo>
                  <a:pt x="2338553" y="2028825"/>
                  <a:pt x="2352840" y="2007870"/>
                  <a:pt x="2367128" y="1987867"/>
                </a:cubicBezTo>
                <a:cubicBezTo>
                  <a:pt x="2381415" y="1966912"/>
                  <a:pt x="2394750" y="1945957"/>
                  <a:pt x="2402370" y="1927860"/>
                </a:cubicBezTo>
                <a:cubicBezTo>
                  <a:pt x="2411895" y="1911667"/>
                  <a:pt x="2423325" y="1900237"/>
                  <a:pt x="2429993" y="1883092"/>
                </a:cubicBezTo>
                <a:cubicBezTo>
                  <a:pt x="2438565" y="1868805"/>
                  <a:pt x="2447138" y="1851660"/>
                  <a:pt x="2455710" y="1837372"/>
                </a:cubicBezTo>
                <a:cubicBezTo>
                  <a:pt x="2459520" y="1831657"/>
                  <a:pt x="2462378" y="1825942"/>
                  <a:pt x="2465235" y="1820227"/>
                </a:cubicBezTo>
                <a:cubicBezTo>
                  <a:pt x="2468093" y="1814512"/>
                  <a:pt x="2469998" y="1808797"/>
                  <a:pt x="2472855" y="1804035"/>
                </a:cubicBezTo>
                <a:cubicBezTo>
                  <a:pt x="2477618" y="1793557"/>
                  <a:pt x="2481428" y="1783080"/>
                  <a:pt x="2485238" y="1773555"/>
                </a:cubicBezTo>
                <a:cubicBezTo>
                  <a:pt x="2492858" y="1753552"/>
                  <a:pt x="2499525" y="1734502"/>
                  <a:pt x="2511908" y="1715452"/>
                </a:cubicBezTo>
                <a:cubicBezTo>
                  <a:pt x="2520480" y="1700212"/>
                  <a:pt x="2518575" y="1688782"/>
                  <a:pt x="2522385" y="1676400"/>
                </a:cubicBezTo>
                <a:cubicBezTo>
                  <a:pt x="2532863" y="1650682"/>
                  <a:pt x="2539530" y="1624965"/>
                  <a:pt x="2548103" y="1598295"/>
                </a:cubicBezTo>
                <a:cubicBezTo>
                  <a:pt x="2544293" y="1590675"/>
                  <a:pt x="2557628" y="1560195"/>
                  <a:pt x="2559533" y="1537335"/>
                </a:cubicBezTo>
                <a:cubicBezTo>
                  <a:pt x="2565248" y="1513522"/>
                  <a:pt x="2570010" y="1488757"/>
                  <a:pt x="2574773" y="1463992"/>
                </a:cubicBezTo>
                <a:lnTo>
                  <a:pt x="2578209" y="1451109"/>
                </a:lnTo>
                <a:lnTo>
                  <a:pt x="2575725" y="1450657"/>
                </a:lnTo>
                <a:cubicBezTo>
                  <a:pt x="2576677" y="1443037"/>
                  <a:pt x="2576677" y="1436370"/>
                  <a:pt x="2576677" y="1426845"/>
                </a:cubicBezTo>
                <a:close/>
                <a:moveTo>
                  <a:pt x="2597632" y="1404937"/>
                </a:moveTo>
                <a:lnTo>
                  <a:pt x="2586541" y="1451152"/>
                </a:lnTo>
                <a:lnTo>
                  <a:pt x="2586542" y="1451152"/>
                </a:lnTo>
                <a:lnTo>
                  <a:pt x="2597633" y="1404938"/>
                </a:lnTo>
                <a:close/>
                <a:moveTo>
                  <a:pt x="2606205" y="1395412"/>
                </a:moveTo>
                <a:cubicBezTo>
                  <a:pt x="2604300" y="1399222"/>
                  <a:pt x="2602395" y="1402080"/>
                  <a:pt x="2600490" y="1407795"/>
                </a:cubicBezTo>
                <a:lnTo>
                  <a:pt x="2599181" y="1433750"/>
                </a:lnTo>
                <a:cubicBezTo>
                  <a:pt x="2599062" y="1441132"/>
                  <a:pt x="2599062" y="1448276"/>
                  <a:pt x="2598585" y="1458277"/>
                </a:cubicBezTo>
                <a:lnTo>
                  <a:pt x="2589060" y="1487586"/>
                </a:lnTo>
                <a:lnTo>
                  <a:pt x="2589060" y="1490934"/>
                </a:lnTo>
                <a:lnTo>
                  <a:pt x="2600490" y="1458277"/>
                </a:lnTo>
                <a:cubicBezTo>
                  <a:pt x="2601443" y="1438274"/>
                  <a:pt x="2600490" y="1429702"/>
                  <a:pt x="2602395" y="1407794"/>
                </a:cubicBezTo>
                <a:lnTo>
                  <a:pt x="2606836" y="1398173"/>
                </a:lnTo>
                <a:close/>
                <a:moveTo>
                  <a:pt x="2565247" y="1354454"/>
                </a:moveTo>
                <a:lnTo>
                  <a:pt x="2559006" y="1369207"/>
                </a:lnTo>
                <a:lnTo>
                  <a:pt x="2556675" y="1390650"/>
                </a:lnTo>
                <a:lnTo>
                  <a:pt x="2553670" y="1380633"/>
                </a:lnTo>
                <a:lnTo>
                  <a:pt x="2552571" y="1382047"/>
                </a:lnTo>
                <a:lnTo>
                  <a:pt x="2555723" y="1392555"/>
                </a:lnTo>
                <a:cubicBezTo>
                  <a:pt x="2554770" y="1397317"/>
                  <a:pt x="2554770" y="1402080"/>
                  <a:pt x="2553818" y="1407795"/>
                </a:cubicBezTo>
                <a:cubicBezTo>
                  <a:pt x="2555723" y="1410652"/>
                  <a:pt x="2556675" y="1415415"/>
                  <a:pt x="2557628" y="1420177"/>
                </a:cubicBezTo>
                <a:lnTo>
                  <a:pt x="2560581" y="1420013"/>
                </a:lnTo>
                <a:lnTo>
                  <a:pt x="2558580" y="1413509"/>
                </a:lnTo>
                <a:cubicBezTo>
                  <a:pt x="2559532" y="1407794"/>
                  <a:pt x="2559532" y="1403032"/>
                  <a:pt x="2560485" y="1398269"/>
                </a:cubicBezTo>
                <a:cubicBezTo>
                  <a:pt x="2562390" y="1384934"/>
                  <a:pt x="2563342" y="1369694"/>
                  <a:pt x="2565247" y="1354454"/>
                </a:cubicBezTo>
                <a:close/>
                <a:moveTo>
                  <a:pt x="2645258" y="1328737"/>
                </a:moveTo>
                <a:cubicBezTo>
                  <a:pt x="2646210" y="1329689"/>
                  <a:pt x="2646210" y="1329689"/>
                  <a:pt x="2647163" y="1329689"/>
                </a:cubicBezTo>
                <a:cubicBezTo>
                  <a:pt x="2647163" y="1345882"/>
                  <a:pt x="2646210" y="1359217"/>
                  <a:pt x="2646210" y="1369694"/>
                </a:cubicBezTo>
                <a:cubicBezTo>
                  <a:pt x="2646210" y="1380172"/>
                  <a:pt x="2647163" y="1388744"/>
                  <a:pt x="2647163" y="1397317"/>
                </a:cubicBezTo>
                <a:cubicBezTo>
                  <a:pt x="2648115" y="1413509"/>
                  <a:pt x="2647163" y="1425892"/>
                  <a:pt x="2644305" y="1447799"/>
                </a:cubicBezTo>
                <a:cubicBezTo>
                  <a:pt x="2645258" y="1453514"/>
                  <a:pt x="2643353" y="1463039"/>
                  <a:pt x="2641448" y="1476374"/>
                </a:cubicBezTo>
                <a:cubicBezTo>
                  <a:pt x="2638590" y="1488757"/>
                  <a:pt x="2635733" y="1503997"/>
                  <a:pt x="2632875" y="1518284"/>
                </a:cubicBezTo>
                <a:cubicBezTo>
                  <a:pt x="2631923" y="1529714"/>
                  <a:pt x="2631923" y="1542097"/>
                  <a:pt x="2630018" y="1553527"/>
                </a:cubicBezTo>
                <a:cubicBezTo>
                  <a:pt x="2623350" y="1574482"/>
                  <a:pt x="2622398" y="1591627"/>
                  <a:pt x="2615730" y="1618297"/>
                </a:cubicBezTo>
                <a:cubicBezTo>
                  <a:pt x="2610968" y="1637347"/>
                  <a:pt x="2607158" y="1656397"/>
                  <a:pt x="2602395" y="1674494"/>
                </a:cubicBezTo>
                <a:cubicBezTo>
                  <a:pt x="2590965" y="1685924"/>
                  <a:pt x="2591918" y="1668779"/>
                  <a:pt x="2578583" y="1684972"/>
                </a:cubicBezTo>
                <a:cubicBezTo>
                  <a:pt x="2578583" y="1684019"/>
                  <a:pt x="2579535" y="1680209"/>
                  <a:pt x="2580488" y="1679257"/>
                </a:cubicBezTo>
                <a:cubicBezTo>
                  <a:pt x="2581440" y="1664017"/>
                  <a:pt x="2577630" y="1661160"/>
                  <a:pt x="2584298" y="1639252"/>
                </a:cubicBezTo>
                <a:cubicBezTo>
                  <a:pt x="2589060" y="1625917"/>
                  <a:pt x="2594775" y="1611630"/>
                  <a:pt x="2598585" y="1597342"/>
                </a:cubicBezTo>
                <a:lnTo>
                  <a:pt x="2610015" y="1590675"/>
                </a:lnTo>
                <a:lnTo>
                  <a:pt x="2610015" y="1590674"/>
                </a:lnTo>
                <a:cubicBezTo>
                  <a:pt x="2618588" y="1552574"/>
                  <a:pt x="2615730" y="1544002"/>
                  <a:pt x="2622398" y="1518284"/>
                </a:cubicBezTo>
                <a:cubicBezTo>
                  <a:pt x="2624303" y="1506854"/>
                  <a:pt x="2627160" y="1495424"/>
                  <a:pt x="2629065" y="1483994"/>
                </a:cubicBezTo>
                <a:cubicBezTo>
                  <a:pt x="2630970" y="1472564"/>
                  <a:pt x="2632875" y="1460182"/>
                  <a:pt x="2634780" y="1448752"/>
                </a:cubicBezTo>
                <a:cubicBezTo>
                  <a:pt x="2636685" y="1437322"/>
                  <a:pt x="2637638" y="1425892"/>
                  <a:pt x="2639543" y="1415414"/>
                </a:cubicBezTo>
                <a:cubicBezTo>
                  <a:pt x="2640495" y="1404937"/>
                  <a:pt x="2641448" y="1394459"/>
                  <a:pt x="2641448" y="1383982"/>
                </a:cubicBezTo>
                <a:cubicBezTo>
                  <a:pt x="2640495" y="1376362"/>
                  <a:pt x="2641448" y="1366837"/>
                  <a:pt x="2642400" y="1357312"/>
                </a:cubicBezTo>
                <a:cubicBezTo>
                  <a:pt x="2643353" y="1352549"/>
                  <a:pt x="2643353" y="1347787"/>
                  <a:pt x="2644305" y="1343024"/>
                </a:cubicBezTo>
                <a:cubicBezTo>
                  <a:pt x="2644305" y="1338262"/>
                  <a:pt x="2645258" y="1333499"/>
                  <a:pt x="2645258" y="1328737"/>
                </a:cubicBezTo>
                <a:close/>
                <a:moveTo>
                  <a:pt x="134151" y="887095"/>
                </a:moveTo>
                <a:lnTo>
                  <a:pt x="134625" y="887332"/>
                </a:lnTo>
                <a:lnTo>
                  <a:pt x="134670" y="887199"/>
                </a:lnTo>
                <a:close/>
                <a:moveTo>
                  <a:pt x="191618" y="750570"/>
                </a:moveTo>
                <a:cubicBezTo>
                  <a:pt x="176378" y="775335"/>
                  <a:pt x="173520" y="782955"/>
                  <a:pt x="170663" y="789622"/>
                </a:cubicBezTo>
                <a:cubicBezTo>
                  <a:pt x="164948" y="795337"/>
                  <a:pt x="160185" y="801052"/>
                  <a:pt x="153518" y="803910"/>
                </a:cubicBezTo>
                <a:lnTo>
                  <a:pt x="153477" y="804822"/>
                </a:lnTo>
                <a:lnTo>
                  <a:pt x="151819" y="841286"/>
                </a:lnTo>
                <a:lnTo>
                  <a:pt x="151867" y="841199"/>
                </a:lnTo>
                <a:lnTo>
                  <a:pt x="153518" y="804862"/>
                </a:lnTo>
                <a:cubicBezTo>
                  <a:pt x="159233" y="801052"/>
                  <a:pt x="164948" y="795337"/>
                  <a:pt x="170663" y="790574"/>
                </a:cubicBezTo>
                <a:cubicBezTo>
                  <a:pt x="173520" y="783907"/>
                  <a:pt x="177330" y="776287"/>
                  <a:pt x="191618" y="751522"/>
                </a:cubicBezTo>
                <a:lnTo>
                  <a:pt x="192332" y="751998"/>
                </a:lnTo>
                <a:lnTo>
                  <a:pt x="192689" y="751284"/>
                </a:lnTo>
                <a:close/>
                <a:moveTo>
                  <a:pt x="203047" y="667702"/>
                </a:moveTo>
                <a:cubicBezTo>
                  <a:pt x="199237" y="670560"/>
                  <a:pt x="194475" y="673417"/>
                  <a:pt x="189712" y="677227"/>
                </a:cubicBezTo>
                <a:cubicBezTo>
                  <a:pt x="183045" y="689610"/>
                  <a:pt x="178282" y="700087"/>
                  <a:pt x="169710" y="719137"/>
                </a:cubicBezTo>
                <a:lnTo>
                  <a:pt x="174286" y="722798"/>
                </a:lnTo>
                <a:lnTo>
                  <a:pt x="174435" y="722155"/>
                </a:lnTo>
                <a:lnTo>
                  <a:pt x="170663" y="719137"/>
                </a:lnTo>
                <a:cubicBezTo>
                  <a:pt x="179235" y="700087"/>
                  <a:pt x="183998" y="689609"/>
                  <a:pt x="190665" y="677227"/>
                </a:cubicBezTo>
                <a:lnTo>
                  <a:pt x="202473" y="668793"/>
                </a:lnTo>
                <a:close/>
                <a:moveTo>
                  <a:pt x="276390" y="613410"/>
                </a:moveTo>
                <a:lnTo>
                  <a:pt x="275187" y="614373"/>
                </a:lnTo>
                <a:lnTo>
                  <a:pt x="270080" y="634008"/>
                </a:lnTo>
                <a:cubicBezTo>
                  <a:pt x="268770" y="638413"/>
                  <a:pt x="267818" y="641033"/>
                  <a:pt x="266865" y="643890"/>
                </a:cubicBezTo>
                <a:cubicBezTo>
                  <a:pt x="230670" y="692467"/>
                  <a:pt x="209715" y="757237"/>
                  <a:pt x="179235" y="803910"/>
                </a:cubicBezTo>
                <a:cubicBezTo>
                  <a:pt x="175425" y="816292"/>
                  <a:pt x="171615" y="829627"/>
                  <a:pt x="166852" y="842962"/>
                </a:cubicBezTo>
                <a:cubicBezTo>
                  <a:pt x="162090" y="856297"/>
                  <a:pt x="159232" y="869632"/>
                  <a:pt x="155422" y="882967"/>
                </a:cubicBezTo>
                <a:cubicBezTo>
                  <a:pt x="145897" y="911542"/>
                  <a:pt x="131610" y="942022"/>
                  <a:pt x="130657" y="966787"/>
                </a:cubicBezTo>
                <a:cubicBezTo>
                  <a:pt x="124942" y="985837"/>
                  <a:pt x="119227" y="1004887"/>
                  <a:pt x="114465" y="1023937"/>
                </a:cubicBezTo>
                <a:cubicBezTo>
                  <a:pt x="111607" y="1038225"/>
                  <a:pt x="109702" y="1052512"/>
                  <a:pt x="106845" y="1066800"/>
                </a:cubicBezTo>
                <a:lnTo>
                  <a:pt x="103035" y="1088707"/>
                </a:lnTo>
                <a:cubicBezTo>
                  <a:pt x="102082" y="1096327"/>
                  <a:pt x="101130" y="1102995"/>
                  <a:pt x="100177" y="1110615"/>
                </a:cubicBezTo>
                <a:cubicBezTo>
                  <a:pt x="97320" y="1130617"/>
                  <a:pt x="93510" y="1149667"/>
                  <a:pt x="91605" y="1169670"/>
                </a:cubicBezTo>
                <a:cubicBezTo>
                  <a:pt x="90652" y="1182052"/>
                  <a:pt x="89700" y="1192530"/>
                  <a:pt x="88747" y="1205865"/>
                </a:cubicBezTo>
                <a:cubicBezTo>
                  <a:pt x="89700" y="1215390"/>
                  <a:pt x="91605" y="1224915"/>
                  <a:pt x="93510" y="1243965"/>
                </a:cubicBezTo>
                <a:lnTo>
                  <a:pt x="95742" y="1223205"/>
                </a:lnTo>
                <a:lnTo>
                  <a:pt x="95415" y="1216342"/>
                </a:lnTo>
                <a:cubicBezTo>
                  <a:pt x="96367" y="1203007"/>
                  <a:pt x="98272" y="1188719"/>
                  <a:pt x="99225" y="1176337"/>
                </a:cubicBezTo>
                <a:cubicBezTo>
                  <a:pt x="101130" y="1156334"/>
                  <a:pt x="104940" y="1137284"/>
                  <a:pt x="107797" y="1117282"/>
                </a:cubicBezTo>
                <a:lnTo>
                  <a:pt x="114596" y="1109123"/>
                </a:lnTo>
                <a:lnTo>
                  <a:pt x="124469" y="1043051"/>
                </a:lnTo>
                <a:lnTo>
                  <a:pt x="123990" y="1031557"/>
                </a:lnTo>
                <a:lnTo>
                  <a:pt x="133400" y="1004580"/>
                </a:lnTo>
                <a:lnTo>
                  <a:pt x="138999" y="981931"/>
                </a:lnTo>
                <a:lnTo>
                  <a:pt x="137325" y="985837"/>
                </a:lnTo>
                <a:cubicBezTo>
                  <a:pt x="135420" y="984885"/>
                  <a:pt x="133515" y="983932"/>
                  <a:pt x="131610" y="983932"/>
                </a:cubicBezTo>
                <a:cubicBezTo>
                  <a:pt x="126847" y="996315"/>
                  <a:pt x="122085" y="1010602"/>
                  <a:pt x="117322" y="1024890"/>
                </a:cubicBezTo>
                <a:cubicBezTo>
                  <a:pt x="117322" y="1031557"/>
                  <a:pt x="117322" y="1039177"/>
                  <a:pt x="118275" y="1047750"/>
                </a:cubicBezTo>
                <a:cubicBezTo>
                  <a:pt x="115417" y="1062990"/>
                  <a:pt x="113512" y="1076325"/>
                  <a:pt x="111607" y="1091565"/>
                </a:cubicBezTo>
                <a:cubicBezTo>
                  <a:pt x="111607" y="1093470"/>
                  <a:pt x="110655" y="1096327"/>
                  <a:pt x="110655" y="1099185"/>
                </a:cubicBezTo>
                <a:cubicBezTo>
                  <a:pt x="106845" y="1102995"/>
                  <a:pt x="104940" y="1106805"/>
                  <a:pt x="101130" y="1110615"/>
                </a:cubicBezTo>
                <a:cubicBezTo>
                  <a:pt x="102082" y="1102995"/>
                  <a:pt x="103035" y="1096327"/>
                  <a:pt x="103987" y="1088707"/>
                </a:cubicBezTo>
                <a:lnTo>
                  <a:pt x="107797" y="1066800"/>
                </a:lnTo>
                <a:cubicBezTo>
                  <a:pt x="110655" y="1052512"/>
                  <a:pt x="112560" y="1038225"/>
                  <a:pt x="115417" y="1023937"/>
                </a:cubicBezTo>
                <a:cubicBezTo>
                  <a:pt x="121132" y="1004887"/>
                  <a:pt x="126847" y="985837"/>
                  <a:pt x="131610" y="966787"/>
                </a:cubicBezTo>
                <a:cubicBezTo>
                  <a:pt x="132562" y="942022"/>
                  <a:pt x="146850" y="912495"/>
                  <a:pt x="156375" y="882967"/>
                </a:cubicBezTo>
                <a:cubicBezTo>
                  <a:pt x="160185" y="869632"/>
                  <a:pt x="163042" y="856297"/>
                  <a:pt x="167805" y="842962"/>
                </a:cubicBezTo>
                <a:cubicBezTo>
                  <a:pt x="171615" y="829627"/>
                  <a:pt x="176377" y="817245"/>
                  <a:pt x="180187" y="803910"/>
                </a:cubicBezTo>
                <a:cubicBezTo>
                  <a:pt x="210667" y="757237"/>
                  <a:pt x="230670" y="692467"/>
                  <a:pt x="267817" y="643890"/>
                </a:cubicBezTo>
                <a:cubicBezTo>
                  <a:pt x="269722" y="637222"/>
                  <a:pt x="271627" y="633412"/>
                  <a:pt x="276390" y="613410"/>
                </a:cubicBezTo>
                <a:close/>
                <a:moveTo>
                  <a:pt x="293536" y="518160"/>
                </a:moveTo>
                <a:lnTo>
                  <a:pt x="293535" y="518160"/>
                </a:lnTo>
                <a:lnTo>
                  <a:pt x="298297" y="521970"/>
                </a:lnTo>
                <a:lnTo>
                  <a:pt x="298297" y="521969"/>
                </a:lnTo>
                <a:close/>
                <a:moveTo>
                  <a:pt x="465169" y="382550"/>
                </a:moveTo>
                <a:lnTo>
                  <a:pt x="464986" y="382696"/>
                </a:lnTo>
                <a:lnTo>
                  <a:pt x="464430" y="383325"/>
                </a:lnTo>
                <a:lnTo>
                  <a:pt x="456651" y="391477"/>
                </a:lnTo>
                <a:lnTo>
                  <a:pt x="454684" y="394338"/>
                </a:lnTo>
                <a:lnTo>
                  <a:pt x="453399" y="395790"/>
                </a:lnTo>
                <a:cubicBezTo>
                  <a:pt x="451546" y="398815"/>
                  <a:pt x="450698" y="401003"/>
                  <a:pt x="447840" y="403860"/>
                </a:cubicBezTo>
                <a:cubicBezTo>
                  <a:pt x="428790" y="425767"/>
                  <a:pt x="408788" y="447675"/>
                  <a:pt x="389738" y="472440"/>
                </a:cubicBezTo>
                <a:cubicBezTo>
                  <a:pt x="384023" y="479107"/>
                  <a:pt x="378308" y="484822"/>
                  <a:pt x="373545" y="491490"/>
                </a:cubicBezTo>
                <a:cubicBezTo>
                  <a:pt x="367830" y="498157"/>
                  <a:pt x="363068" y="504825"/>
                  <a:pt x="357353" y="511492"/>
                </a:cubicBezTo>
                <a:lnTo>
                  <a:pt x="285752" y="590631"/>
                </a:lnTo>
                <a:lnTo>
                  <a:pt x="358305" y="510540"/>
                </a:lnTo>
                <a:cubicBezTo>
                  <a:pt x="364020" y="503872"/>
                  <a:pt x="368782" y="497205"/>
                  <a:pt x="374497" y="490537"/>
                </a:cubicBezTo>
                <a:cubicBezTo>
                  <a:pt x="380212" y="483870"/>
                  <a:pt x="385927" y="478155"/>
                  <a:pt x="390690" y="471487"/>
                </a:cubicBezTo>
                <a:cubicBezTo>
                  <a:pt x="409740" y="446722"/>
                  <a:pt x="429742" y="425767"/>
                  <a:pt x="448792" y="402907"/>
                </a:cubicBezTo>
                <a:lnTo>
                  <a:pt x="454684" y="394338"/>
                </a:lnTo>
                <a:lnTo>
                  <a:pt x="464430" y="383325"/>
                </a:lnTo>
                <a:close/>
                <a:moveTo>
                  <a:pt x="489348" y="316869"/>
                </a:moveTo>
                <a:cubicBezTo>
                  <a:pt x="487763" y="316669"/>
                  <a:pt x="484470" y="318176"/>
                  <a:pt x="481127" y="319733"/>
                </a:cubicBezTo>
                <a:lnTo>
                  <a:pt x="475013" y="322003"/>
                </a:lnTo>
                <a:lnTo>
                  <a:pt x="473558" y="323849"/>
                </a:lnTo>
                <a:cubicBezTo>
                  <a:pt x="469748" y="326707"/>
                  <a:pt x="465938" y="329564"/>
                  <a:pt x="463080" y="333374"/>
                </a:cubicBezTo>
                <a:cubicBezTo>
                  <a:pt x="453555" y="339089"/>
                  <a:pt x="445935" y="343852"/>
                  <a:pt x="436410" y="350519"/>
                </a:cubicBezTo>
                <a:lnTo>
                  <a:pt x="418313" y="370522"/>
                </a:lnTo>
                <a:lnTo>
                  <a:pt x="401168" y="390524"/>
                </a:lnTo>
                <a:cubicBezTo>
                  <a:pt x="397358" y="393382"/>
                  <a:pt x="394500" y="396239"/>
                  <a:pt x="389738" y="401002"/>
                </a:cubicBezTo>
                <a:lnTo>
                  <a:pt x="389350" y="400516"/>
                </a:lnTo>
                <a:lnTo>
                  <a:pt x="378546" y="413504"/>
                </a:lnTo>
                <a:cubicBezTo>
                  <a:pt x="374736" y="418862"/>
                  <a:pt x="369735" y="425768"/>
                  <a:pt x="360210" y="436245"/>
                </a:cubicBezTo>
                <a:lnTo>
                  <a:pt x="330683" y="468630"/>
                </a:lnTo>
                <a:lnTo>
                  <a:pt x="335445" y="474344"/>
                </a:lnTo>
                <a:lnTo>
                  <a:pt x="335536" y="474264"/>
                </a:lnTo>
                <a:lnTo>
                  <a:pt x="331635" y="469582"/>
                </a:lnTo>
                <a:cubicBezTo>
                  <a:pt x="341160" y="459105"/>
                  <a:pt x="352590" y="447675"/>
                  <a:pt x="361162" y="437197"/>
                </a:cubicBezTo>
                <a:cubicBezTo>
                  <a:pt x="380212" y="416242"/>
                  <a:pt x="381165" y="409575"/>
                  <a:pt x="390690" y="401002"/>
                </a:cubicBezTo>
                <a:cubicBezTo>
                  <a:pt x="395452" y="396240"/>
                  <a:pt x="399262" y="393382"/>
                  <a:pt x="402120" y="390525"/>
                </a:cubicBezTo>
                <a:lnTo>
                  <a:pt x="419265" y="370522"/>
                </a:lnTo>
                <a:lnTo>
                  <a:pt x="437362" y="350520"/>
                </a:lnTo>
                <a:cubicBezTo>
                  <a:pt x="446887" y="344805"/>
                  <a:pt x="454507" y="340042"/>
                  <a:pt x="464032" y="333375"/>
                </a:cubicBezTo>
                <a:cubicBezTo>
                  <a:pt x="467842" y="330517"/>
                  <a:pt x="471652" y="326707"/>
                  <a:pt x="474510" y="323850"/>
                </a:cubicBezTo>
                <a:cubicBezTo>
                  <a:pt x="476415" y="324326"/>
                  <a:pt x="481654" y="321469"/>
                  <a:pt x="485940" y="319564"/>
                </a:cubicBezTo>
                <a:lnTo>
                  <a:pt x="489548" y="318444"/>
                </a:lnTo>
                <a:close/>
                <a:moveTo>
                  <a:pt x="1868970" y="144780"/>
                </a:moveTo>
                <a:cubicBezTo>
                  <a:pt x="1890877" y="153352"/>
                  <a:pt x="1906117" y="160020"/>
                  <a:pt x="1917547" y="166687"/>
                </a:cubicBezTo>
                <a:cubicBezTo>
                  <a:pt x="1928977" y="172402"/>
                  <a:pt x="1935645" y="178117"/>
                  <a:pt x="1938502" y="183832"/>
                </a:cubicBezTo>
                <a:cubicBezTo>
                  <a:pt x="1920405" y="174307"/>
                  <a:pt x="1904212" y="167640"/>
                  <a:pt x="1891830" y="160972"/>
                </a:cubicBezTo>
                <a:cubicBezTo>
                  <a:pt x="1879447" y="154305"/>
                  <a:pt x="1871827" y="148590"/>
                  <a:pt x="1868970" y="144780"/>
                </a:cubicBezTo>
                <a:close/>
                <a:moveTo>
                  <a:pt x="1710855" y="75247"/>
                </a:moveTo>
                <a:cubicBezTo>
                  <a:pt x="1719427" y="75247"/>
                  <a:pt x="1733715" y="78104"/>
                  <a:pt x="1748955" y="83819"/>
                </a:cubicBezTo>
                <a:cubicBezTo>
                  <a:pt x="1765147" y="90487"/>
                  <a:pt x="1783245" y="100012"/>
                  <a:pt x="1802295" y="110489"/>
                </a:cubicBezTo>
                <a:cubicBezTo>
                  <a:pt x="1750860" y="94297"/>
                  <a:pt x="1716570" y="83819"/>
                  <a:pt x="1710855" y="75247"/>
                </a:cubicBezTo>
                <a:close/>
                <a:moveTo>
                  <a:pt x="1137451" y="68937"/>
                </a:moveTo>
                <a:cubicBezTo>
                  <a:pt x="1133641" y="68580"/>
                  <a:pt x="1127926" y="69056"/>
                  <a:pt x="1117448" y="71437"/>
                </a:cubicBezTo>
                <a:cubicBezTo>
                  <a:pt x="1104113" y="73342"/>
                  <a:pt x="1088873" y="75247"/>
                  <a:pt x="1074585" y="77152"/>
                </a:cubicBezTo>
                <a:cubicBezTo>
                  <a:pt x="1061250" y="80010"/>
                  <a:pt x="1046010" y="83820"/>
                  <a:pt x="1032675" y="86677"/>
                </a:cubicBezTo>
                <a:cubicBezTo>
                  <a:pt x="1026960" y="88582"/>
                  <a:pt x="1021245" y="90487"/>
                  <a:pt x="1014578" y="92392"/>
                </a:cubicBezTo>
                <a:cubicBezTo>
                  <a:pt x="1007910" y="94297"/>
                  <a:pt x="1001243" y="96202"/>
                  <a:pt x="993623" y="98107"/>
                </a:cubicBezTo>
                <a:lnTo>
                  <a:pt x="947769" y="107115"/>
                </a:lnTo>
                <a:lnTo>
                  <a:pt x="939330" y="110490"/>
                </a:lnTo>
                <a:cubicBezTo>
                  <a:pt x="920280" y="117157"/>
                  <a:pt x="900278" y="122872"/>
                  <a:pt x="881228" y="130492"/>
                </a:cubicBezTo>
                <a:cubicBezTo>
                  <a:pt x="862178" y="138112"/>
                  <a:pt x="843128" y="144780"/>
                  <a:pt x="824078" y="153352"/>
                </a:cubicBezTo>
                <a:cubicBezTo>
                  <a:pt x="809790" y="160020"/>
                  <a:pt x="796455" y="165735"/>
                  <a:pt x="784073" y="171450"/>
                </a:cubicBezTo>
                <a:cubicBezTo>
                  <a:pt x="775500" y="173355"/>
                  <a:pt x="765975" y="178117"/>
                  <a:pt x="757403" y="181927"/>
                </a:cubicBezTo>
                <a:cubicBezTo>
                  <a:pt x="734543" y="190500"/>
                  <a:pt x="713588" y="201930"/>
                  <a:pt x="691680" y="212407"/>
                </a:cubicBezTo>
                <a:cubicBezTo>
                  <a:pt x="681203" y="218122"/>
                  <a:pt x="670725" y="225742"/>
                  <a:pt x="660248" y="232410"/>
                </a:cubicBezTo>
                <a:cubicBezTo>
                  <a:pt x="649770" y="239077"/>
                  <a:pt x="639293" y="245745"/>
                  <a:pt x="629768" y="252412"/>
                </a:cubicBezTo>
                <a:cubicBezTo>
                  <a:pt x="618338" y="263842"/>
                  <a:pt x="597383" y="280035"/>
                  <a:pt x="581190" y="288607"/>
                </a:cubicBezTo>
                <a:cubicBezTo>
                  <a:pt x="565950" y="300037"/>
                  <a:pt x="550710" y="312420"/>
                  <a:pt x="535470" y="324802"/>
                </a:cubicBezTo>
                <a:lnTo>
                  <a:pt x="491713" y="362974"/>
                </a:lnTo>
                <a:lnTo>
                  <a:pt x="495465" y="367665"/>
                </a:lnTo>
                <a:cubicBezTo>
                  <a:pt x="497370" y="366713"/>
                  <a:pt x="500764" y="364272"/>
                  <a:pt x="504752" y="361295"/>
                </a:cubicBezTo>
                <a:lnTo>
                  <a:pt x="512657" y="355403"/>
                </a:lnTo>
                <a:lnTo>
                  <a:pt x="541185" y="330517"/>
                </a:lnTo>
                <a:cubicBezTo>
                  <a:pt x="556425" y="318134"/>
                  <a:pt x="571665" y="306704"/>
                  <a:pt x="586905" y="294322"/>
                </a:cubicBezTo>
                <a:cubicBezTo>
                  <a:pt x="603097" y="285749"/>
                  <a:pt x="623100" y="269557"/>
                  <a:pt x="635482" y="258127"/>
                </a:cubicBezTo>
                <a:cubicBezTo>
                  <a:pt x="645960" y="251459"/>
                  <a:pt x="655485" y="244792"/>
                  <a:pt x="665962" y="238124"/>
                </a:cubicBezTo>
                <a:cubicBezTo>
                  <a:pt x="676440" y="231457"/>
                  <a:pt x="685965" y="224789"/>
                  <a:pt x="697395" y="218122"/>
                </a:cubicBezTo>
                <a:cubicBezTo>
                  <a:pt x="719302" y="207644"/>
                  <a:pt x="741210" y="196214"/>
                  <a:pt x="763117" y="187642"/>
                </a:cubicBezTo>
                <a:cubicBezTo>
                  <a:pt x="771690" y="183832"/>
                  <a:pt x="781215" y="179069"/>
                  <a:pt x="788835" y="174307"/>
                </a:cubicBezTo>
                <a:cubicBezTo>
                  <a:pt x="801217" y="168592"/>
                  <a:pt x="815505" y="162877"/>
                  <a:pt x="828840" y="156209"/>
                </a:cubicBezTo>
                <a:cubicBezTo>
                  <a:pt x="847890" y="147637"/>
                  <a:pt x="866940" y="140969"/>
                  <a:pt x="885990" y="133349"/>
                </a:cubicBezTo>
                <a:cubicBezTo>
                  <a:pt x="905040" y="125729"/>
                  <a:pt x="925042" y="120014"/>
                  <a:pt x="944092" y="113347"/>
                </a:cubicBezTo>
                <a:lnTo>
                  <a:pt x="968499" y="108553"/>
                </a:lnTo>
                <a:lnTo>
                  <a:pt x="980289" y="104524"/>
                </a:lnTo>
                <a:lnTo>
                  <a:pt x="1140765" y="69904"/>
                </a:lnTo>
                <a:close/>
                <a:moveTo>
                  <a:pt x="1478088" y="48458"/>
                </a:moveTo>
                <a:cubicBezTo>
                  <a:pt x="1484636" y="48815"/>
                  <a:pt x="1491780" y="49530"/>
                  <a:pt x="1498447" y="50482"/>
                </a:cubicBezTo>
                <a:cubicBezTo>
                  <a:pt x="1511782" y="52387"/>
                  <a:pt x="1523212" y="56197"/>
                  <a:pt x="1526070" y="60007"/>
                </a:cubicBezTo>
                <a:cubicBezTo>
                  <a:pt x="1520355" y="59055"/>
                  <a:pt x="1514640" y="58102"/>
                  <a:pt x="1505115" y="57150"/>
                </a:cubicBezTo>
                <a:cubicBezTo>
                  <a:pt x="1495590" y="56197"/>
                  <a:pt x="1482255" y="53340"/>
                  <a:pt x="1461300" y="48577"/>
                </a:cubicBezTo>
                <a:cubicBezTo>
                  <a:pt x="1465586" y="48101"/>
                  <a:pt x="1471539" y="48101"/>
                  <a:pt x="1478088" y="48458"/>
                </a:cubicBezTo>
                <a:close/>
                <a:moveTo>
                  <a:pt x="1588935" y="40957"/>
                </a:moveTo>
                <a:cubicBezTo>
                  <a:pt x="1602270" y="41909"/>
                  <a:pt x="1614652" y="42862"/>
                  <a:pt x="1627987" y="43814"/>
                </a:cubicBezTo>
                <a:cubicBezTo>
                  <a:pt x="1644180" y="48577"/>
                  <a:pt x="1659420" y="56197"/>
                  <a:pt x="1675612" y="62864"/>
                </a:cubicBezTo>
                <a:cubicBezTo>
                  <a:pt x="1652752" y="60007"/>
                  <a:pt x="1631797" y="55244"/>
                  <a:pt x="1616557" y="52387"/>
                </a:cubicBezTo>
                <a:cubicBezTo>
                  <a:pt x="1601317" y="48577"/>
                  <a:pt x="1590840" y="44767"/>
                  <a:pt x="1588935" y="40957"/>
                </a:cubicBezTo>
                <a:close/>
                <a:moveTo>
                  <a:pt x="1270324" y="40719"/>
                </a:moveTo>
                <a:cubicBezTo>
                  <a:pt x="1233653" y="40957"/>
                  <a:pt x="1196981" y="42862"/>
                  <a:pt x="1160310" y="46672"/>
                </a:cubicBezTo>
                <a:cubicBezTo>
                  <a:pt x="1135545" y="47624"/>
                  <a:pt x="1109827" y="52387"/>
                  <a:pt x="1084110" y="57149"/>
                </a:cubicBezTo>
                <a:cubicBezTo>
                  <a:pt x="1071727" y="59054"/>
                  <a:pt x="1059345" y="62864"/>
                  <a:pt x="1047915" y="66674"/>
                </a:cubicBezTo>
                <a:cubicBezTo>
                  <a:pt x="1036485" y="70484"/>
                  <a:pt x="1026007" y="74294"/>
                  <a:pt x="1016482" y="78104"/>
                </a:cubicBezTo>
                <a:cubicBezTo>
                  <a:pt x="1001242" y="80009"/>
                  <a:pt x="987907" y="81914"/>
                  <a:pt x="972667" y="83819"/>
                </a:cubicBezTo>
                <a:cubicBezTo>
                  <a:pt x="914565" y="101917"/>
                  <a:pt x="859320" y="123824"/>
                  <a:pt x="806932" y="147637"/>
                </a:cubicBezTo>
                <a:cubicBezTo>
                  <a:pt x="786930" y="155257"/>
                  <a:pt x="765975" y="165734"/>
                  <a:pt x="746925" y="174307"/>
                </a:cubicBezTo>
                <a:cubicBezTo>
                  <a:pt x="741210" y="176212"/>
                  <a:pt x="734542" y="179069"/>
                  <a:pt x="728827" y="180974"/>
                </a:cubicBezTo>
                <a:cubicBezTo>
                  <a:pt x="723112" y="183832"/>
                  <a:pt x="717397" y="186689"/>
                  <a:pt x="712635" y="189547"/>
                </a:cubicBezTo>
                <a:cubicBezTo>
                  <a:pt x="702157" y="195262"/>
                  <a:pt x="691680" y="200977"/>
                  <a:pt x="682155" y="205739"/>
                </a:cubicBezTo>
                <a:cubicBezTo>
                  <a:pt x="663105" y="216217"/>
                  <a:pt x="647865" y="225742"/>
                  <a:pt x="634530" y="230504"/>
                </a:cubicBezTo>
                <a:cubicBezTo>
                  <a:pt x="619290" y="239077"/>
                  <a:pt x="610717" y="248602"/>
                  <a:pt x="598335" y="259079"/>
                </a:cubicBezTo>
                <a:cubicBezTo>
                  <a:pt x="555472" y="283844"/>
                  <a:pt x="517372" y="318134"/>
                  <a:pt x="493560" y="340994"/>
                </a:cubicBezTo>
                <a:lnTo>
                  <a:pt x="471664" y="360034"/>
                </a:lnTo>
                <a:lnTo>
                  <a:pt x="450243" y="379593"/>
                </a:lnTo>
                <a:lnTo>
                  <a:pt x="450697" y="380047"/>
                </a:lnTo>
                <a:cubicBezTo>
                  <a:pt x="388785" y="439102"/>
                  <a:pt x="334492" y="503872"/>
                  <a:pt x="285915" y="573404"/>
                </a:cubicBezTo>
                <a:cubicBezTo>
                  <a:pt x="271627" y="593407"/>
                  <a:pt x="260197" y="607694"/>
                  <a:pt x="252577" y="619124"/>
                </a:cubicBezTo>
                <a:cubicBezTo>
                  <a:pt x="244957" y="630554"/>
                  <a:pt x="240195" y="639127"/>
                  <a:pt x="237337" y="646747"/>
                </a:cubicBezTo>
                <a:cubicBezTo>
                  <a:pt x="232575" y="655319"/>
                  <a:pt x="226860" y="663892"/>
                  <a:pt x="222097" y="672464"/>
                </a:cubicBezTo>
                <a:cubicBezTo>
                  <a:pt x="212572" y="690562"/>
                  <a:pt x="203047" y="708659"/>
                  <a:pt x="193522" y="725804"/>
                </a:cubicBezTo>
                <a:lnTo>
                  <a:pt x="162439" y="774785"/>
                </a:lnTo>
                <a:lnTo>
                  <a:pt x="162090" y="776287"/>
                </a:lnTo>
                <a:cubicBezTo>
                  <a:pt x="158280" y="784860"/>
                  <a:pt x="155422" y="795337"/>
                  <a:pt x="151612" y="804862"/>
                </a:cubicBezTo>
                <a:cubicBezTo>
                  <a:pt x="148755" y="810577"/>
                  <a:pt x="146850" y="814387"/>
                  <a:pt x="143992" y="818197"/>
                </a:cubicBezTo>
                <a:lnTo>
                  <a:pt x="142087" y="820102"/>
                </a:lnTo>
                <a:lnTo>
                  <a:pt x="133634" y="848201"/>
                </a:lnTo>
                <a:cubicBezTo>
                  <a:pt x="132087" y="855345"/>
                  <a:pt x="131610" y="860584"/>
                  <a:pt x="131610" y="864870"/>
                </a:cubicBezTo>
                <a:cubicBezTo>
                  <a:pt x="131610" y="873442"/>
                  <a:pt x="132562" y="879157"/>
                  <a:pt x="129705" y="888682"/>
                </a:cubicBezTo>
                <a:cubicBezTo>
                  <a:pt x="124942" y="902017"/>
                  <a:pt x="121132" y="914400"/>
                  <a:pt x="116370" y="927735"/>
                </a:cubicBezTo>
                <a:cubicBezTo>
                  <a:pt x="112560" y="941070"/>
                  <a:pt x="107797" y="953452"/>
                  <a:pt x="103987" y="966787"/>
                </a:cubicBezTo>
                <a:cubicBezTo>
                  <a:pt x="99225" y="986790"/>
                  <a:pt x="95415" y="1004887"/>
                  <a:pt x="90652" y="1023937"/>
                </a:cubicBezTo>
                <a:cubicBezTo>
                  <a:pt x="87795" y="1042035"/>
                  <a:pt x="85890" y="1059180"/>
                  <a:pt x="83032" y="1076325"/>
                </a:cubicBezTo>
                <a:cubicBezTo>
                  <a:pt x="80175" y="1093470"/>
                  <a:pt x="79222" y="1111567"/>
                  <a:pt x="78270" y="1128712"/>
                </a:cubicBezTo>
                <a:cubicBezTo>
                  <a:pt x="81127" y="1115377"/>
                  <a:pt x="83032" y="1102995"/>
                  <a:pt x="84937" y="1092517"/>
                </a:cubicBezTo>
                <a:lnTo>
                  <a:pt x="85555" y="1089530"/>
                </a:lnTo>
                <a:lnTo>
                  <a:pt x="86842" y="1075372"/>
                </a:lnTo>
                <a:cubicBezTo>
                  <a:pt x="89700" y="1058227"/>
                  <a:pt x="91605" y="1040130"/>
                  <a:pt x="94462" y="1022985"/>
                </a:cubicBezTo>
                <a:lnTo>
                  <a:pt x="96848" y="1023781"/>
                </a:lnTo>
                <a:lnTo>
                  <a:pt x="97055" y="1022896"/>
                </a:lnTo>
                <a:lnTo>
                  <a:pt x="94463" y="1022032"/>
                </a:lnTo>
                <a:cubicBezTo>
                  <a:pt x="99225" y="1002029"/>
                  <a:pt x="103035" y="983932"/>
                  <a:pt x="107798" y="964882"/>
                </a:cubicBezTo>
                <a:cubicBezTo>
                  <a:pt x="111608" y="951547"/>
                  <a:pt x="115418" y="938212"/>
                  <a:pt x="120180" y="925829"/>
                </a:cubicBezTo>
                <a:lnTo>
                  <a:pt x="133454" y="886956"/>
                </a:lnTo>
                <a:lnTo>
                  <a:pt x="132563" y="886777"/>
                </a:lnTo>
                <a:cubicBezTo>
                  <a:pt x="135420" y="877252"/>
                  <a:pt x="134468" y="871537"/>
                  <a:pt x="134468" y="862965"/>
                </a:cubicBezTo>
                <a:cubicBezTo>
                  <a:pt x="134468" y="854392"/>
                  <a:pt x="135420" y="842010"/>
                  <a:pt x="144945" y="818197"/>
                </a:cubicBezTo>
                <a:cubicBezTo>
                  <a:pt x="146850" y="814387"/>
                  <a:pt x="148755" y="809625"/>
                  <a:pt x="152565" y="804862"/>
                </a:cubicBezTo>
                <a:lnTo>
                  <a:pt x="152821" y="804166"/>
                </a:lnTo>
                <a:lnTo>
                  <a:pt x="163043" y="776287"/>
                </a:lnTo>
                <a:cubicBezTo>
                  <a:pt x="173520" y="759142"/>
                  <a:pt x="183045" y="742950"/>
                  <a:pt x="194475" y="726757"/>
                </a:cubicBezTo>
                <a:cubicBezTo>
                  <a:pt x="204000" y="708660"/>
                  <a:pt x="212573" y="690562"/>
                  <a:pt x="223050" y="673417"/>
                </a:cubicBezTo>
                <a:cubicBezTo>
                  <a:pt x="227813" y="665797"/>
                  <a:pt x="233528" y="656272"/>
                  <a:pt x="238290" y="647700"/>
                </a:cubicBezTo>
                <a:cubicBezTo>
                  <a:pt x="241148" y="640080"/>
                  <a:pt x="245910" y="631507"/>
                  <a:pt x="253530" y="620077"/>
                </a:cubicBezTo>
                <a:cubicBezTo>
                  <a:pt x="261150" y="608647"/>
                  <a:pt x="272580" y="594360"/>
                  <a:pt x="286868" y="574357"/>
                </a:cubicBezTo>
                <a:cubicBezTo>
                  <a:pt x="335445" y="503872"/>
                  <a:pt x="389738" y="440055"/>
                  <a:pt x="451650" y="381000"/>
                </a:cubicBezTo>
                <a:cubicBezTo>
                  <a:pt x="466890" y="367665"/>
                  <a:pt x="479273" y="354330"/>
                  <a:pt x="495465" y="340995"/>
                </a:cubicBezTo>
                <a:cubicBezTo>
                  <a:pt x="519278" y="318135"/>
                  <a:pt x="557378" y="283845"/>
                  <a:pt x="600240" y="259080"/>
                </a:cubicBezTo>
                <a:cubicBezTo>
                  <a:pt x="612623" y="249555"/>
                  <a:pt x="621195" y="239077"/>
                  <a:pt x="636435" y="230505"/>
                </a:cubicBezTo>
                <a:cubicBezTo>
                  <a:pt x="649770" y="225742"/>
                  <a:pt x="665010" y="216217"/>
                  <a:pt x="684060" y="205740"/>
                </a:cubicBezTo>
                <a:cubicBezTo>
                  <a:pt x="693585" y="200977"/>
                  <a:pt x="704063" y="195262"/>
                  <a:pt x="714540" y="189547"/>
                </a:cubicBezTo>
                <a:cubicBezTo>
                  <a:pt x="720255" y="186690"/>
                  <a:pt x="725018" y="183832"/>
                  <a:pt x="730733" y="180975"/>
                </a:cubicBezTo>
                <a:cubicBezTo>
                  <a:pt x="736448" y="178117"/>
                  <a:pt x="742163" y="176212"/>
                  <a:pt x="748830" y="174307"/>
                </a:cubicBezTo>
                <a:cubicBezTo>
                  <a:pt x="767880" y="164782"/>
                  <a:pt x="788835" y="155257"/>
                  <a:pt x="808838" y="147637"/>
                </a:cubicBezTo>
                <a:cubicBezTo>
                  <a:pt x="860273" y="123825"/>
                  <a:pt x="916470" y="101917"/>
                  <a:pt x="974573" y="83820"/>
                </a:cubicBezTo>
                <a:cubicBezTo>
                  <a:pt x="989813" y="81915"/>
                  <a:pt x="1003148" y="80010"/>
                  <a:pt x="1018388" y="78105"/>
                </a:cubicBezTo>
                <a:cubicBezTo>
                  <a:pt x="1027913" y="74295"/>
                  <a:pt x="1038390" y="70485"/>
                  <a:pt x="1049820" y="66675"/>
                </a:cubicBezTo>
                <a:cubicBezTo>
                  <a:pt x="1061250" y="62865"/>
                  <a:pt x="1073633" y="59055"/>
                  <a:pt x="1086015" y="57150"/>
                </a:cubicBezTo>
                <a:cubicBezTo>
                  <a:pt x="1111733" y="52387"/>
                  <a:pt x="1138403" y="47625"/>
                  <a:pt x="1162215" y="46672"/>
                </a:cubicBezTo>
                <a:cubicBezTo>
                  <a:pt x="1198887" y="43338"/>
                  <a:pt x="1235558" y="41433"/>
                  <a:pt x="1272229" y="41076"/>
                </a:cubicBezTo>
                <a:lnTo>
                  <a:pt x="1360655" y="44043"/>
                </a:lnTo>
                <a:close/>
                <a:moveTo>
                  <a:pt x="1404150" y="0"/>
                </a:moveTo>
                <a:cubicBezTo>
                  <a:pt x="1418437" y="952"/>
                  <a:pt x="1434630" y="1905"/>
                  <a:pt x="1448917" y="2857"/>
                </a:cubicBezTo>
                <a:cubicBezTo>
                  <a:pt x="1465110" y="3810"/>
                  <a:pt x="1480350" y="5715"/>
                  <a:pt x="1494637" y="7620"/>
                </a:cubicBezTo>
                <a:cubicBezTo>
                  <a:pt x="1509877" y="8572"/>
                  <a:pt x="1518450" y="11430"/>
                  <a:pt x="1525117" y="15240"/>
                </a:cubicBezTo>
                <a:cubicBezTo>
                  <a:pt x="1531785" y="19050"/>
                  <a:pt x="1536547" y="22860"/>
                  <a:pt x="1545120" y="24765"/>
                </a:cubicBezTo>
                <a:cubicBezTo>
                  <a:pt x="1558455" y="24765"/>
                  <a:pt x="1552740" y="17145"/>
                  <a:pt x="1569885" y="20002"/>
                </a:cubicBezTo>
                <a:cubicBezTo>
                  <a:pt x="1582267" y="21907"/>
                  <a:pt x="1594650" y="25717"/>
                  <a:pt x="1607032" y="28575"/>
                </a:cubicBezTo>
                <a:cubicBezTo>
                  <a:pt x="1614652" y="30480"/>
                  <a:pt x="1622272" y="33337"/>
                  <a:pt x="1629892" y="35242"/>
                </a:cubicBezTo>
                <a:cubicBezTo>
                  <a:pt x="1629892" y="35242"/>
                  <a:pt x="1629892" y="36195"/>
                  <a:pt x="1628940" y="36195"/>
                </a:cubicBezTo>
                <a:cubicBezTo>
                  <a:pt x="1629892" y="39052"/>
                  <a:pt x="1628940" y="40957"/>
                  <a:pt x="1627987" y="42862"/>
                </a:cubicBezTo>
                <a:cubicBezTo>
                  <a:pt x="1614652" y="41910"/>
                  <a:pt x="1602270" y="40957"/>
                  <a:pt x="1588935" y="40005"/>
                </a:cubicBezTo>
                <a:cubicBezTo>
                  <a:pt x="1584172" y="39052"/>
                  <a:pt x="1580362" y="38100"/>
                  <a:pt x="1575600" y="36195"/>
                </a:cubicBezTo>
                <a:cubicBezTo>
                  <a:pt x="1570837" y="35242"/>
                  <a:pt x="1567027" y="34290"/>
                  <a:pt x="1562265" y="33337"/>
                </a:cubicBezTo>
                <a:cubicBezTo>
                  <a:pt x="1553692" y="31432"/>
                  <a:pt x="1545120" y="29527"/>
                  <a:pt x="1536547" y="27622"/>
                </a:cubicBezTo>
                <a:cubicBezTo>
                  <a:pt x="1527975" y="25717"/>
                  <a:pt x="1519402" y="23812"/>
                  <a:pt x="1510830" y="21907"/>
                </a:cubicBezTo>
                <a:cubicBezTo>
                  <a:pt x="1502257" y="20955"/>
                  <a:pt x="1493685" y="19050"/>
                  <a:pt x="1484160" y="18097"/>
                </a:cubicBezTo>
                <a:lnTo>
                  <a:pt x="1454633" y="18097"/>
                </a:lnTo>
                <a:cubicBezTo>
                  <a:pt x="1446060" y="18097"/>
                  <a:pt x="1437488" y="18097"/>
                  <a:pt x="1430820" y="18097"/>
                </a:cubicBezTo>
                <a:cubicBezTo>
                  <a:pt x="1416533" y="18097"/>
                  <a:pt x="1405103" y="18097"/>
                  <a:pt x="1393673" y="18097"/>
                </a:cubicBezTo>
                <a:lnTo>
                  <a:pt x="1391928" y="17540"/>
                </a:lnTo>
                <a:lnTo>
                  <a:pt x="1375575" y="25717"/>
                </a:lnTo>
                <a:cubicBezTo>
                  <a:pt x="1367002" y="28574"/>
                  <a:pt x="1391767" y="30479"/>
                  <a:pt x="1381290" y="35242"/>
                </a:cubicBezTo>
                <a:cubicBezTo>
                  <a:pt x="1401292" y="39052"/>
                  <a:pt x="1421295" y="42862"/>
                  <a:pt x="1438440" y="46672"/>
                </a:cubicBezTo>
                <a:lnTo>
                  <a:pt x="1413008" y="47116"/>
                </a:lnTo>
                <a:lnTo>
                  <a:pt x="1413437" y="47149"/>
                </a:lnTo>
                <a:cubicBezTo>
                  <a:pt x="1423677" y="47863"/>
                  <a:pt x="1433202" y="48101"/>
                  <a:pt x="1440345" y="46672"/>
                </a:cubicBezTo>
                <a:cubicBezTo>
                  <a:pt x="1447965" y="47625"/>
                  <a:pt x="1455585" y="48577"/>
                  <a:pt x="1463205" y="49530"/>
                </a:cubicBezTo>
                <a:cubicBezTo>
                  <a:pt x="1484160" y="54292"/>
                  <a:pt x="1497495" y="56197"/>
                  <a:pt x="1507020" y="58102"/>
                </a:cubicBezTo>
                <a:cubicBezTo>
                  <a:pt x="1516545" y="60007"/>
                  <a:pt x="1522260" y="60007"/>
                  <a:pt x="1527975" y="60960"/>
                </a:cubicBezTo>
                <a:cubicBezTo>
                  <a:pt x="1539405" y="63817"/>
                  <a:pt x="1551788" y="66675"/>
                  <a:pt x="1563218" y="68580"/>
                </a:cubicBezTo>
                <a:cubicBezTo>
                  <a:pt x="1575600" y="70485"/>
                  <a:pt x="1587030" y="74295"/>
                  <a:pt x="1599413" y="76200"/>
                </a:cubicBezTo>
                <a:cubicBezTo>
                  <a:pt x="1610843" y="79057"/>
                  <a:pt x="1623225" y="81915"/>
                  <a:pt x="1634655" y="84772"/>
                </a:cubicBezTo>
                <a:lnTo>
                  <a:pt x="1669898" y="95250"/>
                </a:lnTo>
                <a:lnTo>
                  <a:pt x="1687043" y="100012"/>
                </a:lnTo>
                <a:lnTo>
                  <a:pt x="1704188" y="105727"/>
                </a:lnTo>
                <a:lnTo>
                  <a:pt x="1704409" y="105929"/>
                </a:lnTo>
                <a:lnTo>
                  <a:pt x="1716704" y="108049"/>
                </a:lnTo>
                <a:cubicBezTo>
                  <a:pt x="1727330" y="110549"/>
                  <a:pt x="1739921" y="114716"/>
                  <a:pt x="1746499" y="119121"/>
                </a:cubicBezTo>
                <a:lnTo>
                  <a:pt x="1750661" y="125427"/>
                </a:lnTo>
                <a:lnTo>
                  <a:pt x="1751813" y="125730"/>
                </a:lnTo>
                <a:cubicBezTo>
                  <a:pt x="1760385" y="129540"/>
                  <a:pt x="1769910" y="133350"/>
                  <a:pt x="1778483" y="136207"/>
                </a:cubicBezTo>
                <a:cubicBezTo>
                  <a:pt x="1786103" y="139065"/>
                  <a:pt x="1793723" y="141922"/>
                  <a:pt x="1801343" y="145732"/>
                </a:cubicBezTo>
                <a:cubicBezTo>
                  <a:pt x="1808963" y="149542"/>
                  <a:pt x="1816583" y="152400"/>
                  <a:pt x="1824203" y="156210"/>
                </a:cubicBezTo>
                <a:cubicBezTo>
                  <a:pt x="1828013" y="159067"/>
                  <a:pt x="1833728" y="161925"/>
                  <a:pt x="1841348" y="165735"/>
                </a:cubicBezTo>
                <a:cubicBezTo>
                  <a:pt x="1845158" y="167640"/>
                  <a:pt x="1848968" y="169545"/>
                  <a:pt x="1852778" y="171450"/>
                </a:cubicBezTo>
                <a:cubicBezTo>
                  <a:pt x="1856588" y="173355"/>
                  <a:pt x="1861350" y="175260"/>
                  <a:pt x="1865160" y="178117"/>
                </a:cubicBezTo>
                <a:cubicBezTo>
                  <a:pt x="1882305" y="186690"/>
                  <a:pt x="1899450" y="195262"/>
                  <a:pt x="1907070" y="201930"/>
                </a:cubicBezTo>
                <a:cubicBezTo>
                  <a:pt x="1924215" y="213360"/>
                  <a:pt x="1942313" y="223837"/>
                  <a:pt x="1960410" y="236220"/>
                </a:cubicBezTo>
                <a:cubicBezTo>
                  <a:pt x="1968983" y="241935"/>
                  <a:pt x="1978508" y="248602"/>
                  <a:pt x="1988033" y="255270"/>
                </a:cubicBezTo>
                <a:lnTo>
                  <a:pt x="1988833" y="255841"/>
                </a:lnTo>
                <a:lnTo>
                  <a:pt x="2002949" y="264417"/>
                </a:lnTo>
                <a:cubicBezTo>
                  <a:pt x="2327259" y="483516"/>
                  <a:pt x="2540483" y="854556"/>
                  <a:pt x="2540483" y="1275397"/>
                </a:cubicBezTo>
                <a:lnTo>
                  <a:pt x="2540081" y="1283368"/>
                </a:lnTo>
                <a:lnTo>
                  <a:pt x="2550960" y="1284922"/>
                </a:lnTo>
                <a:cubicBezTo>
                  <a:pt x="2554770" y="1287779"/>
                  <a:pt x="2557627" y="1289684"/>
                  <a:pt x="2561437" y="1292542"/>
                </a:cubicBezTo>
                <a:cubicBezTo>
                  <a:pt x="2562390" y="1303019"/>
                  <a:pt x="2564295" y="1305877"/>
                  <a:pt x="2566200" y="1318259"/>
                </a:cubicBezTo>
                <a:cubicBezTo>
                  <a:pt x="2571915" y="1329689"/>
                  <a:pt x="2578582" y="1339214"/>
                  <a:pt x="2584297" y="1348739"/>
                </a:cubicBezTo>
                <a:lnTo>
                  <a:pt x="2591918" y="1349432"/>
                </a:lnTo>
                <a:lnTo>
                  <a:pt x="2591918" y="1342072"/>
                </a:lnTo>
                <a:lnTo>
                  <a:pt x="2599661" y="1320563"/>
                </a:lnTo>
                <a:lnTo>
                  <a:pt x="2599537" y="1316355"/>
                </a:lnTo>
                <a:cubicBezTo>
                  <a:pt x="2602395" y="1287780"/>
                  <a:pt x="2604300" y="1288732"/>
                  <a:pt x="2607157" y="1290637"/>
                </a:cubicBezTo>
                <a:cubicBezTo>
                  <a:pt x="2610967" y="1289685"/>
                  <a:pt x="2614777" y="1289685"/>
                  <a:pt x="2617635" y="1290637"/>
                </a:cubicBezTo>
                <a:cubicBezTo>
                  <a:pt x="2623350" y="1286827"/>
                  <a:pt x="2628112" y="1282065"/>
                  <a:pt x="2633827" y="1280160"/>
                </a:cubicBezTo>
                <a:cubicBezTo>
                  <a:pt x="2634780" y="1294447"/>
                  <a:pt x="2634780" y="1306830"/>
                  <a:pt x="2635732" y="1322070"/>
                </a:cubicBezTo>
                <a:cubicBezTo>
                  <a:pt x="2633827" y="1328737"/>
                  <a:pt x="2632875" y="1335405"/>
                  <a:pt x="2630970" y="1342072"/>
                </a:cubicBezTo>
                <a:cubicBezTo>
                  <a:pt x="2629065" y="1348740"/>
                  <a:pt x="2627160" y="1355407"/>
                  <a:pt x="2625255" y="1361122"/>
                </a:cubicBezTo>
                <a:cubicBezTo>
                  <a:pt x="2624302" y="1371600"/>
                  <a:pt x="2623350" y="1382077"/>
                  <a:pt x="2622397" y="1392555"/>
                </a:cubicBezTo>
                <a:lnTo>
                  <a:pt x="2621445" y="1408747"/>
                </a:lnTo>
                <a:cubicBezTo>
                  <a:pt x="2620492" y="1414462"/>
                  <a:pt x="2620492" y="1419225"/>
                  <a:pt x="2619540" y="1424940"/>
                </a:cubicBezTo>
                <a:lnTo>
                  <a:pt x="2615479" y="1427648"/>
                </a:lnTo>
                <a:lnTo>
                  <a:pt x="2615730" y="1428749"/>
                </a:lnTo>
                <a:lnTo>
                  <a:pt x="2619621" y="1426155"/>
                </a:lnTo>
                <a:lnTo>
                  <a:pt x="2621445" y="1410652"/>
                </a:lnTo>
                <a:lnTo>
                  <a:pt x="2622397" y="1394460"/>
                </a:lnTo>
                <a:cubicBezTo>
                  <a:pt x="2623350" y="1383982"/>
                  <a:pt x="2624302" y="1373505"/>
                  <a:pt x="2625255" y="1363027"/>
                </a:cubicBezTo>
                <a:cubicBezTo>
                  <a:pt x="2627160" y="1357312"/>
                  <a:pt x="2629065" y="1350645"/>
                  <a:pt x="2630970" y="1343977"/>
                </a:cubicBezTo>
                <a:cubicBezTo>
                  <a:pt x="2632875" y="1337310"/>
                  <a:pt x="2634780" y="1330642"/>
                  <a:pt x="2635732" y="1323975"/>
                </a:cubicBezTo>
                <a:cubicBezTo>
                  <a:pt x="2638590" y="1325880"/>
                  <a:pt x="2640495" y="1327785"/>
                  <a:pt x="2643352" y="1329690"/>
                </a:cubicBezTo>
                <a:cubicBezTo>
                  <a:pt x="2643352" y="1334452"/>
                  <a:pt x="2643352" y="1339215"/>
                  <a:pt x="2642400" y="1343977"/>
                </a:cubicBezTo>
                <a:cubicBezTo>
                  <a:pt x="2641447" y="1348740"/>
                  <a:pt x="2641447" y="1353502"/>
                  <a:pt x="2640495" y="1358265"/>
                </a:cubicBezTo>
                <a:cubicBezTo>
                  <a:pt x="2639542" y="1367790"/>
                  <a:pt x="2638590" y="1376362"/>
                  <a:pt x="2639542" y="1384935"/>
                </a:cubicBezTo>
                <a:cubicBezTo>
                  <a:pt x="2638590" y="1394460"/>
                  <a:pt x="2638590" y="1404937"/>
                  <a:pt x="2637637" y="1416367"/>
                </a:cubicBezTo>
                <a:cubicBezTo>
                  <a:pt x="2635732" y="1426845"/>
                  <a:pt x="2634780" y="1438275"/>
                  <a:pt x="2632875" y="1449705"/>
                </a:cubicBezTo>
                <a:cubicBezTo>
                  <a:pt x="2630970" y="1461135"/>
                  <a:pt x="2630017" y="1472565"/>
                  <a:pt x="2627160" y="1484947"/>
                </a:cubicBezTo>
                <a:cubicBezTo>
                  <a:pt x="2625255" y="1496377"/>
                  <a:pt x="2622397" y="1507807"/>
                  <a:pt x="2620492" y="1519237"/>
                </a:cubicBezTo>
                <a:cubicBezTo>
                  <a:pt x="2613825" y="1544955"/>
                  <a:pt x="2615730" y="1553527"/>
                  <a:pt x="2608110" y="1591627"/>
                </a:cubicBezTo>
                <a:cubicBezTo>
                  <a:pt x="2604300" y="1593532"/>
                  <a:pt x="2600490" y="1595437"/>
                  <a:pt x="2596680" y="1598295"/>
                </a:cubicBezTo>
                <a:cubicBezTo>
                  <a:pt x="2592870" y="1611630"/>
                  <a:pt x="2587155" y="1626870"/>
                  <a:pt x="2582392" y="1640205"/>
                </a:cubicBezTo>
                <a:cubicBezTo>
                  <a:pt x="2575725" y="1662112"/>
                  <a:pt x="2580487" y="1664970"/>
                  <a:pt x="2578582" y="1680210"/>
                </a:cubicBezTo>
                <a:cubicBezTo>
                  <a:pt x="2577630" y="1682115"/>
                  <a:pt x="2576677" y="1684972"/>
                  <a:pt x="2576677" y="1685925"/>
                </a:cubicBezTo>
                <a:cubicBezTo>
                  <a:pt x="2570962" y="1701165"/>
                  <a:pt x="2565247" y="1716405"/>
                  <a:pt x="2560485" y="1729740"/>
                </a:cubicBezTo>
                <a:cubicBezTo>
                  <a:pt x="2558580" y="1731645"/>
                  <a:pt x="2557627" y="1732597"/>
                  <a:pt x="2555722" y="1733550"/>
                </a:cubicBezTo>
                <a:cubicBezTo>
                  <a:pt x="2549055" y="1748790"/>
                  <a:pt x="2542387" y="1764982"/>
                  <a:pt x="2535720" y="1780222"/>
                </a:cubicBezTo>
                <a:cubicBezTo>
                  <a:pt x="2543340" y="1764982"/>
                  <a:pt x="2550007" y="1748790"/>
                  <a:pt x="2556675" y="1733550"/>
                </a:cubicBezTo>
                <a:cubicBezTo>
                  <a:pt x="2558580" y="1731645"/>
                  <a:pt x="2559532" y="1731645"/>
                  <a:pt x="2561437" y="1729740"/>
                </a:cubicBezTo>
                <a:cubicBezTo>
                  <a:pt x="2553817" y="1770697"/>
                  <a:pt x="2541435" y="1796415"/>
                  <a:pt x="2530957" y="1816417"/>
                </a:cubicBezTo>
                <a:cubicBezTo>
                  <a:pt x="2525242" y="1820227"/>
                  <a:pt x="2519527" y="1823085"/>
                  <a:pt x="2514765" y="1824990"/>
                </a:cubicBezTo>
                <a:lnTo>
                  <a:pt x="2511407" y="1831707"/>
                </a:lnTo>
                <a:lnTo>
                  <a:pt x="2511908" y="1832609"/>
                </a:lnTo>
                <a:cubicBezTo>
                  <a:pt x="2512860" y="1830704"/>
                  <a:pt x="2513813" y="1827847"/>
                  <a:pt x="2515718" y="1824989"/>
                </a:cubicBezTo>
                <a:cubicBezTo>
                  <a:pt x="2520480" y="1823084"/>
                  <a:pt x="2526195" y="1820227"/>
                  <a:pt x="2531910" y="1816417"/>
                </a:cubicBezTo>
                <a:cubicBezTo>
                  <a:pt x="2532863" y="1826894"/>
                  <a:pt x="2525243" y="1840229"/>
                  <a:pt x="2520480" y="1848802"/>
                </a:cubicBezTo>
                <a:cubicBezTo>
                  <a:pt x="2513813" y="1862137"/>
                  <a:pt x="2506193" y="1874519"/>
                  <a:pt x="2499525" y="1886902"/>
                </a:cubicBezTo>
                <a:cubicBezTo>
                  <a:pt x="2495715" y="1893569"/>
                  <a:pt x="2492858" y="1899284"/>
                  <a:pt x="2489048" y="1905952"/>
                </a:cubicBezTo>
                <a:cubicBezTo>
                  <a:pt x="2485238" y="1912619"/>
                  <a:pt x="2481428" y="1918334"/>
                  <a:pt x="2477618" y="1925002"/>
                </a:cubicBezTo>
                <a:cubicBezTo>
                  <a:pt x="2474760" y="1928812"/>
                  <a:pt x="2472855" y="1933574"/>
                  <a:pt x="2469045" y="1939289"/>
                </a:cubicBezTo>
                <a:cubicBezTo>
                  <a:pt x="2465235" y="1948814"/>
                  <a:pt x="2461425" y="1957387"/>
                  <a:pt x="2456663" y="1966912"/>
                </a:cubicBezTo>
                <a:lnTo>
                  <a:pt x="2443328" y="1993582"/>
                </a:lnTo>
                <a:cubicBezTo>
                  <a:pt x="2436660" y="2003107"/>
                  <a:pt x="2429993" y="2013584"/>
                  <a:pt x="2422373" y="2022157"/>
                </a:cubicBezTo>
                <a:cubicBezTo>
                  <a:pt x="2415705" y="2030729"/>
                  <a:pt x="2408085" y="2040254"/>
                  <a:pt x="2401418" y="2048827"/>
                </a:cubicBezTo>
                <a:lnTo>
                  <a:pt x="2402291" y="2047029"/>
                </a:lnTo>
                <a:lnTo>
                  <a:pt x="2378557" y="2079307"/>
                </a:lnTo>
                <a:cubicBezTo>
                  <a:pt x="2372842" y="2073592"/>
                  <a:pt x="2341410" y="2118360"/>
                  <a:pt x="2327122" y="2135505"/>
                </a:cubicBezTo>
                <a:lnTo>
                  <a:pt x="2316996" y="2151085"/>
                </a:lnTo>
                <a:lnTo>
                  <a:pt x="2327122" y="2136457"/>
                </a:lnTo>
                <a:cubicBezTo>
                  <a:pt x="2341410" y="2120264"/>
                  <a:pt x="2372842" y="2075497"/>
                  <a:pt x="2378557" y="2080259"/>
                </a:cubicBezTo>
                <a:cubicBezTo>
                  <a:pt x="2375700" y="2100262"/>
                  <a:pt x="2348077" y="2125979"/>
                  <a:pt x="2339505" y="2139314"/>
                </a:cubicBezTo>
                <a:cubicBezTo>
                  <a:pt x="2331885" y="2148363"/>
                  <a:pt x="2325456" y="2155031"/>
                  <a:pt x="2319383" y="2160389"/>
                </a:cubicBezTo>
                <a:lnTo>
                  <a:pt x="2303230" y="2172263"/>
                </a:lnTo>
                <a:lnTo>
                  <a:pt x="2302357" y="2173605"/>
                </a:lnTo>
                <a:lnTo>
                  <a:pt x="2292258" y="2181374"/>
                </a:lnTo>
                <a:lnTo>
                  <a:pt x="2291880" y="2184082"/>
                </a:lnTo>
                <a:cubicBezTo>
                  <a:pt x="2277592" y="2199322"/>
                  <a:pt x="2263305" y="2215515"/>
                  <a:pt x="2247112" y="2229802"/>
                </a:cubicBezTo>
                <a:cubicBezTo>
                  <a:pt x="2231872" y="2245042"/>
                  <a:pt x="2216632" y="2260282"/>
                  <a:pt x="2199487" y="2273617"/>
                </a:cubicBezTo>
                <a:lnTo>
                  <a:pt x="2197285" y="2275215"/>
                </a:lnTo>
                <a:lnTo>
                  <a:pt x="2181390" y="2295524"/>
                </a:lnTo>
                <a:cubicBezTo>
                  <a:pt x="2169960" y="2306002"/>
                  <a:pt x="2156625" y="2314574"/>
                  <a:pt x="2143290" y="2324099"/>
                </a:cubicBezTo>
                <a:lnTo>
                  <a:pt x="2107681" y="2350806"/>
                </a:lnTo>
                <a:lnTo>
                  <a:pt x="2107553" y="2350961"/>
                </a:lnTo>
                <a:lnTo>
                  <a:pt x="2143290" y="2325052"/>
                </a:lnTo>
                <a:cubicBezTo>
                  <a:pt x="2155672" y="2315527"/>
                  <a:pt x="2169007" y="2306002"/>
                  <a:pt x="2181390" y="2296477"/>
                </a:cubicBezTo>
                <a:cubicBezTo>
                  <a:pt x="2173770" y="2309812"/>
                  <a:pt x="2163292" y="2318384"/>
                  <a:pt x="2149957" y="2327909"/>
                </a:cubicBezTo>
                <a:cubicBezTo>
                  <a:pt x="2139004" y="2337911"/>
                  <a:pt x="2131146" y="2341959"/>
                  <a:pt x="2124359" y="2344578"/>
                </a:cubicBezTo>
                <a:lnTo>
                  <a:pt x="2106651" y="2352057"/>
                </a:lnTo>
                <a:lnTo>
                  <a:pt x="2106142" y="2352675"/>
                </a:lnTo>
                <a:cubicBezTo>
                  <a:pt x="2099475" y="2357437"/>
                  <a:pt x="2093760" y="2361247"/>
                  <a:pt x="2087092" y="2365057"/>
                </a:cubicBezTo>
                <a:lnTo>
                  <a:pt x="2079914" y="2368384"/>
                </a:lnTo>
                <a:lnTo>
                  <a:pt x="2061852" y="2383036"/>
                </a:lnTo>
                <a:cubicBezTo>
                  <a:pt x="2055184" y="2388156"/>
                  <a:pt x="2049469" y="2392204"/>
                  <a:pt x="2044230" y="2395537"/>
                </a:cubicBezTo>
                <a:cubicBezTo>
                  <a:pt x="2034705" y="2403157"/>
                  <a:pt x="2027085" y="2407920"/>
                  <a:pt x="2017560" y="2412682"/>
                </a:cubicBezTo>
                <a:cubicBezTo>
                  <a:pt x="2019465" y="2409825"/>
                  <a:pt x="2014703" y="2411730"/>
                  <a:pt x="2008988" y="2413635"/>
                </a:cubicBezTo>
                <a:lnTo>
                  <a:pt x="1999460" y="2417870"/>
                </a:lnTo>
                <a:lnTo>
                  <a:pt x="1997979" y="2418995"/>
                </a:lnTo>
                <a:lnTo>
                  <a:pt x="2009940" y="2414587"/>
                </a:lnTo>
                <a:cubicBezTo>
                  <a:pt x="2015655" y="2412682"/>
                  <a:pt x="2019465" y="2410777"/>
                  <a:pt x="2018513" y="2413635"/>
                </a:cubicBezTo>
                <a:cubicBezTo>
                  <a:pt x="2011845" y="2423160"/>
                  <a:pt x="1998510" y="2431732"/>
                  <a:pt x="1984223" y="2439352"/>
                </a:cubicBezTo>
                <a:cubicBezTo>
                  <a:pt x="1976603" y="2443162"/>
                  <a:pt x="1969935" y="2446972"/>
                  <a:pt x="1962315" y="2450783"/>
                </a:cubicBezTo>
                <a:cubicBezTo>
                  <a:pt x="1954695" y="2454592"/>
                  <a:pt x="1947075" y="2457450"/>
                  <a:pt x="1940408" y="2461260"/>
                </a:cubicBezTo>
                <a:lnTo>
                  <a:pt x="1924934" y="2463581"/>
                </a:lnTo>
                <a:lnTo>
                  <a:pt x="1922310" y="2465070"/>
                </a:lnTo>
                <a:cubicBezTo>
                  <a:pt x="1898497" y="2476500"/>
                  <a:pt x="1874685" y="2486025"/>
                  <a:pt x="1849920" y="2496502"/>
                </a:cubicBezTo>
                <a:lnTo>
                  <a:pt x="1846229" y="2497341"/>
                </a:lnTo>
                <a:lnTo>
                  <a:pt x="1824203" y="2511742"/>
                </a:lnTo>
                <a:cubicBezTo>
                  <a:pt x="1829918" y="2512695"/>
                  <a:pt x="1832775" y="2513647"/>
                  <a:pt x="1836585" y="2515552"/>
                </a:cubicBezTo>
                <a:cubicBezTo>
                  <a:pt x="1819440" y="2530792"/>
                  <a:pt x="1796580" y="2533650"/>
                  <a:pt x="1790865" y="2535555"/>
                </a:cubicBezTo>
                <a:cubicBezTo>
                  <a:pt x="1791818" y="2531745"/>
                  <a:pt x="1793723" y="2526982"/>
                  <a:pt x="1794675" y="2522220"/>
                </a:cubicBezTo>
                <a:cubicBezTo>
                  <a:pt x="1789913" y="2524125"/>
                  <a:pt x="1785150" y="2526030"/>
                  <a:pt x="1779435" y="2527935"/>
                </a:cubicBezTo>
                <a:cubicBezTo>
                  <a:pt x="1774673" y="2529840"/>
                  <a:pt x="1769910" y="2530792"/>
                  <a:pt x="1765148" y="2532697"/>
                </a:cubicBezTo>
                <a:cubicBezTo>
                  <a:pt x="1755623" y="2535555"/>
                  <a:pt x="1745145" y="2538412"/>
                  <a:pt x="1735620" y="2542222"/>
                </a:cubicBezTo>
                <a:lnTo>
                  <a:pt x="1731675" y="2537487"/>
                </a:lnTo>
                <a:lnTo>
                  <a:pt x="1717522" y="2540317"/>
                </a:lnTo>
                <a:cubicBezTo>
                  <a:pt x="1711807" y="2541270"/>
                  <a:pt x="1706092" y="2543175"/>
                  <a:pt x="1700377" y="2544127"/>
                </a:cubicBezTo>
                <a:cubicBezTo>
                  <a:pt x="1688947" y="2546985"/>
                  <a:pt x="1676565" y="2550795"/>
                  <a:pt x="1665135" y="2552700"/>
                </a:cubicBezTo>
                <a:lnTo>
                  <a:pt x="1663973" y="2553240"/>
                </a:lnTo>
                <a:lnTo>
                  <a:pt x="1697520" y="2545079"/>
                </a:lnTo>
                <a:cubicBezTo>
                  <a:pt x="1703235" y="2543174"/>
                  <a:pt x="1708950" y="2542222"/>
                  <a:pt x="1714665" y="2541269"/>
                </a:cubicBezTo>
                <a:cubicBezTo>
                  <a:pt x="1720380" y="2540317"/>
                  <a:pt x="1725142" y="2538412"/>
                  <a:pt x="1728952" y="2538412"/>
                </a:cubicBezTo>
                <a:cubicBezTo>
                  <a:pt x="1729905" y="2540317"/>
                  <a:pt x="1731810" y="2542222"/>
                  <a:pt x="1734667" y="2543174"/>
                </a:cubicBezTo>
                <a:cubicBezTo>
                  <a:pt x="1745145" y="2540317"/>
                  <a:pt x="1754670" y="2537459"/>
                  <a:pt x="1764195" y="2533649"/>
                </a:cubicBezTo>
                <a:cubicBezTo>
                  <a:pt x="1768957" y="2531744"/>
                  <a:pt x="1773720" y="2530792"/>
                  <a:pt x="1778482" y="2528887"/>
                </a:cubicBezTo>
                <a:cubicBezTo>
                  <a:pt x="1783245" y="2526982"/>
                  <a:pt x="1788007" y="2525077"/>
                  <a:pt x="1793722" y="2523172"/>
                </a:cubicBezTo>
                <a:cubicBezTo>
                  <a:pt x="1792770" y="2526982"/>
                  <a:pt x="1790865" y="2531744"/>
                  <a:pt x="1789912" y="2536507"/>
                </a:cubicBezTo>
                <a:cubicBezTo>
                  <a:pt x="1776577" y="2543174"/>
                  <a:pt x="1763242" y="2548889"/>
                  <a:pt x="1749907" y="2555557"/>
                </a:cubicBezTo>
                <a:lnTo>
                  <a:pt x="1747946" y="2555008"/>
                </a:lnTo>
                <a:lnTo>
                  <a:pt x="1720380" y="2566034"/>
                </a:lnTo>
                <a:cubicBezTo>
                  <a:pt x="1711808" y="2568892"/>
                  <a:pt x="1704188" y="2570797"/>
                  <a:pt x="1697520" y="2572702"/>
                </a:cubicBezTo>
                <a:cubicBezTo>
                  <a:pt x="1683233" y="2576512"/>
                  <a:pt x="1672755" y="2578417"/>
                  <a:pt x="1663230" y="2581274"/>
                </a:cubicBezTo>
                <a:cubicBezTo>
                  <a:pt x="1663707" y="2578893"/>
                  <a:pt x="1657754" y="2578893"/>
                  <a:pt x="1649062" y="2580084"/>
                </a:cubicBezTo>
                <a:lnTo>
                  <a:pt x="1619428" y="2585850"/>
                </a:lnTo>
                <a:lnTo>
                  <a:pt x="1618462" y="2587942"/>
                </a:lnTo>
                <a:cubicBezTo>
                  <a:pt x="1593697" y="2593657"/>
                  <a:pt x="1566075" y="2598419"/>
                  <a:pt x="1539405" y="2603182"/>
                </a:cubicBezTo>
                <a:cubicBezTo>
                  <a:pt x="1530832" y="2602229"/>
                  <a:pt x="1531785" y="2600324"/>
                  <a:pt x="1521307" y="2598419"/>
                </a:cubicBezTo>
                <a:cubicBezTo>
                  <a:pt x="1516545" y="2598419"/>
                  <a:pt x="1511782" y="2598419"/>
                  <a:pt x="1506067" y="2598419"/>
                </a:cubicBezTo>
                <a:cubicBezTo>
                  <a:pt x="1498447" y="2601277"/>
                  <a:pt x="1488922" y="2604134"/>
                  <a:pt x="1479397" y="2606992"/>
                </a:cubicBezTo>
                <a:cubicBezTo>
                  <a:pt x="1470825" y="2607944"/>
                  <a:pt x="1463205" y="2608897"/>
                  <a:pt x="1455585" y="2608897"/>
                </a:cubicBezTo>
                <a:cubicBezTo>
                  <a:pt x="1447965" y="2608897"/>
                  <a:pt x="1440345" y="2609849"/>
                  <a:pt x="1431772" y="2609849"/>
                </a:cubicBezTo>
                <a:lnTo>
                  <a:pt x="1429185" y="2608741"/>
                </a:lnTo>
                <a:lnTo>
                  <a:pt x="1407484" y="2612588"/>
                </a:lnTo>
                <a:cubicBezTo>
                  <a:pt x="1399626" y="2612707"/>
                  <a:pt x="1391768" y="2611278"/>
                  <a:pt x="1381290" y="2607944"/>
                </a:cubicBezTo>
                <a:cubicBezTo>
                  <a:pt x="1381290" y="2607944"/>
                  <a:pt x="1382243" y="2606992"/>
                  <a:pt x="1382243" y="2606992"/>
                </a:cubicBezTo>
                <a:cubicBezTo>
                  <a:pt x="1384148" y="2605087"/>
                  <a:pt x="1385100" y="2603182"/>
                  <a:pt x="1387005" y="2600324"/>
                </a:cubicBezTo>
                <a:cubicBezTo>
                  <a:pt x="1379385" y="2599372"/>
                  <a:pt x="1371765" y="2598419"/>
                  <a:pt x="1365098" y="2597467"/>
                </a:cubicBezTo>
                <a:cubicBezTo>
                  <a:pt x="1367955" y="2595562"/>
                  <a:pt x="1372718" y="2593657"/>
                  <a:pt x="1375575" y="2591752"/>
                </a:cubicBezTo>
                <a:cubicBezTo>
                  <a:pt x="1386053" y="2591752"/>
                  <a:pt x="1396530" y="2591752"/>
                  <a:pt x="1407008" y="2590799"/>
                </a:cubicBezTo>
                <a:cubicBezTo>
                  <a:pt x="1417485" y="2589847"/>
                  <a:pt x="1427010" y="2589847"/>
                  <a:pt x="1437488" y="2589847"/>
                </a:cubicBezTo>
                <a:lnTo>
                  <a:pt x="1481302" y="2590799"/>
                </a:lnTo>
                <a:lnTo>
                  <a:pt x="1511782" y="2587942"/>
                </a:lnTo>
                <a:cubicBezTo>
                  <a:pt x="1531785" y="2584132"/>
                  <a:pt x="1550835" y="2579369"/>
                  <a:pt x="1568932" y="2575559"/>
                </a:cubicBezTo>
                <a:cubicBezTo>
                  <a:pt x="1585125" y="2570797"/>
                  <a:pt x="1596555" y="2568892"/>
                  <a:pt x="1607032" y="2566987"/>
                </a:cubicBezTo>
                <a:cubicBezTo>
                  <a:pt x="1617510" y="2566034"/>
                  <a:pt x="1627035" y="2566034"/>
                  <a:pt x="1635607" y="2566034"/>
                </a:cubicBezTo>
                <a:lnTo>
                  <a:pt x="1637595" y="2565111"/>
                </a:lnTo>
                <a:lnTo>
                  <a:pt x="1609890" y="2566035"/>
                </a:lnTo>
                <a:cubicBezTo>
                  <a:pt x="1599412" y="2566987"/>
                  <a:pt x="1587030" y="2569845"/>
                  <a:pt x="1571790" y="2574607"/>
                </a:cubicBezTo>
                <a:cubicBezTo>
                  <a:pt x="1553692" y="2578417"/>
                  <a:pt x="1534642" y="2583180"/>
                  <a:pt x="1514640" y="2586990"/>
                </a:cubicBezTo>
                <a:cubicBezTo>
                  <a:pt x="1505115" y="2587942"/>
                  <a:pt x="1495590" y="2588895"/>
                  <a:pt x="1484160" y="2589847"/>
                </a:cubicBezTo>
                <a:cubicBezTo>
                  <a:pt x="1470825" y="2589847"/>
                  <a:pt x="1455585" y="2589847"/>
                  <a:pt x="1440345" y="2588895"/>
                </a:cubicBezTo>
                <a:cubicBezTo>
                  <a:pt x="1430820" y="2588895"/>
                  <a:pt x="1420342" y="2589847"/>
                  <a:pt x="1409865" y="2589847"/>
                </a:cubicBezTo>
                <a:cubicBezTo>
                  <a:pt x="1399387" y="2590800"/>
                  <a:pt x="1388910" y="2590800"/>
                  <a:pt x="1378432" y="2590800"/>
                </a:cubicBezTo>
                <a:cubicBezTo>
                  <a:pt x="1377480" y="2588895"/>
                  <a:pt x="1378432" y="2587942"/>
                  <a:pt x="1379385" y="2586990"/>
                </a:cubicBezTo>
                <a:cubicBezTo>
                  <a:pt x="1381290" y="2584132"/>
                  <a:pt x="1384147" y="2581275"/>
                  <a:pt x="1386052" y="2577465"/>
                </a:cubicBezTo>
                <a:cubicBezTo>
                  <a:pt x="1479397" y="2573655"/>
                  <a:pt x="1585125" y="2555557"/>
                  <a:pt x="1679422" y="2528887"/>
                </a:cubicBezTo>
                <a:cubicBezTo>
                  <a:pt x="1748955" y="2508885"/>
                  <a:pt x="1814677" y="2485072"/>
                  <a:pt x="1878495" y="2453640"/>
                </a:cubicBezTo>
                <a:cubicBezTo>
                  <a:pt x="1893735" y="2445067"/>
                  <a:pt x="1911832" y="2435542"/>
                  <a:pt x="1930882" y="2426017"/>
                </a:cubicBezTo>
                <a:cubicBezTo>
                  <a:pt x="1940407" y="2421255"/>
                  <a:pt x="1950885" y="2416492"/>
                  <a:pt x="1960410" y="2410777"/>
                </a:cubicBezTo>
                <a:cubicBezTo>
                  <a:pt x="1969935" y="2405062"/>
                  <a:pt x="1980412" y="2400300"/>
                  <a:pt x="1990890" y="2394585"/>
                </a:cubicBezTo>
                <a:cubicBezTo>
                  <a:pt x="2010892" y="2383155"/>
                  <a:pt x="2029942" y="2371725"/>
                  <a:pt x="2048040" y="2360295"/>
                </a:cubicBezTo>
                <a:cubicBezTo>
                  <a:pt x="2066137" y="2347912"/>
                  <a:pt x="2081377" y="2336482"/>
                  <a:pt x="2093760" y="2325052"/>
                </a:cubicBezTo>
                <a:cubicBezTo>
                  <a:pt x="2122335" y="2304097"/>
                  <a:pt x="2150910" y="2283142"/>
                  <a:pt x="2179485" y="2258377"/>
                </a:cubicBezTo>
                <a:cubicBezTo>
                  <a:pt x="2187105" y="2251710"/>
                  <a:pt x="2195677" y="2245995"/>
                  <a:pt x="2203297" y="2239327"/>
                </a:cubicBezTo>
                <a:cubicBezTo>
                  <a:pt x="2210917" y="2232660"/>
                  <a:pt x="2218537" y="2225992"/>
                  <a:pt x="2226157" y="2219325"/>
                </a:cubicBezTo>
                <a:cubicBezTo>
                  <a:pt x="2238540" y="2208847"/>
                  <a:pt x="2249017" y="2199322"/>
                  <a:pt x="2260447" y="2187892"/>
                </a:cubicBezTo>
                <a:cubicBezTo>
                  <a:pt x="2265210" y="2179320"/>
                  <a:pt x="2270925" y="2171700"/>
                  <a:pt x="2274735" y="2164080"/>
                </a:cubicBezTo>
                <a:lnTo>
                  <a:pt x="2295258" y="2145267"/>
                </a:lnTo>
                <a:lnTo>
                  <a:pt x="2295423" y="2144085"/>
                </a:lnTo>
                <a:lnTo>
                  <a:pt x="2275688" y="2162175"/>
                </a:lnTo>
                <a:cubicBezTo>
                  <a:pt x="2271878" y="2169795"/>
                  <a:pt x="2266163" y="2177415"/>
                  <a:pt x="2261400" y="2185987"/>
                </a:cubicBezTo>
                <a:cubicBezTo>
                  <a:pt x="2249970" y="2197417"/>
                  <a:pt x="2239493" y="2206942"/>
                  <a:pt x="2227110" y="2217420"/>
                </a:cubicBezTo>
                <a:cubicBezTo>
                  <a:pt x="2219490" y="2224087"/>
                  <a:pt x="2211870" y="2230755"/>
                  <a:pt x="2204250" y="2237422"/>
                </a:cubicBezTo>
                <a:cubicBezTo>
                  <a:pt x="2196630" y="2244090"/>
                  <a:pt x="2189010" y="2249805"/>
                  <a:pt x="2180438" y="2256472"/>
                </a:cubicBezTo>
                <a:cubicBezTo>
                  <a:pt x="2151863" y="2280285"/>
                  <a:pt x="2124240" y="2302192"/>
                  <a:pt x="2094713" y="2323147"/>
                </a:cubicBezTo>
                <a:cubicBezTo>
                  <a:pt x="2082330" y="2334577"/>
                  <a:pt x="2066138" y="2346960"/>
                  <a:pt x="2048993" y="2358390"/>
                </a:cubicBezTo>
                <a:cubicBezTo>
                  <a:pt x="2030895" y="2369820"/>
                  <a:pt x="2011845" y="2382202"/>
                  <a:pt x="1991843" y="2392680"/>
                </a:cubicBezTo>
                <a:cubicBezTo>
                  <a:pt x="1981365" y="2398395"/>
                  <a:pt x="1971840" y="2403157"/>
                  <a:pt x="1961363" y="2408872"/>
                </a:cubicBezTo>
                <a:cubicBezTo>
                  <a:pt x="1951838" y="2414587"/>
                  <a:pt x="1941360" y="2419350"/>
                  <a:pt x="1931835" y="2424112"/>
                </a:cubicBezTo>
                <a:cubicBezTo>
                  <a:pt x="1912785" y="2433637"/>
                  <a:pt x="1894688" y="2443162"/>
                  <a:pt x="1879448" y="2451735"/>
                </a:cubicBezTo>
                <a:cubicBezTo>
                  <a:pt x="1815630" y="2482215"/>
                  <a:pt x="1749908" y="2506027"/>
                  <a:pt x="1680375" y="2526982"/>
                </a:cubicBezTo>
                <a:cubicBezTo>
                  <a:pt x="1586078" y="2553652"/>
                  <a:pt x="1480350" y="2571750"/>
                  <a:pt x="1387005" y="2575560"/>
                </a:cubicBezTo>
                <a:cubicBezTo>
                  <a:pt x="1379385" y="2575560"/>
                  <a:pt x="1370813" y="2575560"/>
                  <a:pt x="1365098" y="2575560"/>
                </a:cubicBezTo>
                <a:cubicBezTo>
                  <a:pt x="1364145" y="2572702"/>
                  <a:pt x="1362240" y="2570797"/>
                  <a:pt x="1362240" y="2567940"/>
                </a:cubicBezTo>
                <a:cubicBezTo>
                  <a:pt x="1358430" y="2566035"/>
                  <a:pt x="1348905" y="2566987"/>
                  <a:pt x="1339380" y="2566987"/>
                </a:cubicBezTo>
                <a:cubicBezTo>
                  <a:pt x="1330808" y="2569845"/>
                  <a:pt x="1319378" y="2572702"/>
                  <a:pt x="1318425" y="2575560"/>
                </a:cubicBezTo>
                <a:cubicBezTo>
                  <a:pt x="1294613" y="2576512"/>
                  <a:pt x="1275563" y="2576512"/>
                  <a:pt x="1257465" y="2576512"/>
                </a:cubicBezTo>
                <a:cubicBezTo>
                  <a:pt x="1240320" y="2575560"/>
                  <a:pt x="1226033" y="2574607"/>
                  <a:pt x="1212698" y="2574607"/>
                </a:cubicBezTo>
                <a:cubicBezTo>
                  <a:pt x="1205078" y="2573655"/>
                  <a:pt x="1198410" y="2572702"/>
                  <a:pt x="1190790" y="2572702"/>
                </a:cubicBezTo>
                <a:cubicBezTo>
                  <a:pt x="1183170" y="2571750"/>
                  <a:pt x="1175550" y="2570797"/>
                  <a:pt x="1168883" y="2568892"/>
                </a:cubicBezTo>
                <a:lnTo>
                  <a:pt x="1182080" y="2554816"/>
                </a:lnTo>
                <a:lnTo>
                  <a:pt x="1179360" y="2555557"/>
                </a:lnTo>
                <a:lnTo>
                  <a:pt x="1130192" y="2546452"/>
                </a:lnTo>
                <a:lnTo>
                  <a:pt x="1127925" y="2546985"/>
                </a:lnTo>
                <a:cubicBezTo>
                  <a:pt x="1090778" y="2541270"/>
                  <a:pt x="1060298" y="2535555"/>
                  <a:pt x="1033628" y="2529840"/>
                </a:cubicBezTo>
                <a:cubicBezTo>
                  <a:pt x="1020293" y="2526982"/>
                  <a:pt x="1007910" y="2524125"/>
                  <a:pt x="996480" y="2522220"/>
                </a:cubicBezTo>
                <a:cubicBezTo>
                  <a:pt x="985050" y="2519362"/>
                  <a:pt x="974573" y="2517457"/>
                  <a:pt x="964095" y="2516505"/>
                </a:cubicBezTo>
                <a:cubicBezTo>
                  <a:pt x="951713" y="2510790"/>
                  <a:pt x="938378" y="2505075"/>
                  <a:pt x="925043" y="2498407"/>
                </a:cubicBezTo>
                <a:cubicBezTo>
                  <a:pt x="911708" y="2493645"/>
                  <a:pt x="897420" y="2487930"/>
                  <a:pt x="876465" y="2480310"/>
                </a:cubicBezTo>
                <a:cubicBezTo>
                  <a:pt x="859320" y="2473642"/>
                  <a:pt x="842175" y="2466975"/>
                  <a:pt x="825983" y="2460307"/>
                </a:cubicBezTo>
                <a:cubicBezTo>
                  <a:pt x="830745" y="2455545"/>
                  <a:pt x="832650" y="2454592"/>
                  <a:pt x="834555" y="2453640"/>
                </a:cubicBezTo>
                <a:cubicBezTo>
                  <a:pt x="846938" y="2456497"/>
                  <a:pt x="858368" y="2458402"/>
                  <a:pt x="869798" y="2460307"/>
                </a:cubicBezTo>
                <a:cubicBezTo>
                  <a:pt x="875513" y="2465070"/>
                  <a:pt x="880275" y="2468880"/>
                  <a:pt x="885038" y="2473642"/>
                </a:cubicBezTo>
                <a:cubicBezTo>
                  <a:pt x="898373" y="2476500"/>
                  <a:pt x="912660" y="2482215"/>
                  <a:pt x="937425" y="2488882"/>
                </a:cubicBezTo>
                <a:cubicBezTo>
                  <a:pt x="975525" y="2503170"/>
                  <a:pt x="1006958" y="2509837"/>
                  <a:pt x="1041248" y="2515552"/>
                </a:cubicBezTo>
                <a:cubicBezTo>
                  <a:pt x="1049820" y="2517457"/>
                  <a:pt x="1058393" y="2518410"/>
                  <a:pt x="1066965" y="2520315"/>
                </a:cubicBezTo>
                <a:cubicBezTo>
                  <a:pt x="1075538" y="2521267"/>
                  <a:pt x="1085063" y="2523172"/>
                  <a:pt x="1094588" y="2525077"/>
                </a:cubicBezTo>
                <a:cubicBezTo>
                  <a:pt x="1104113" y="2526982"/>
                  <a:pt x="1114590" y="2528887"/>
                  <a:pt x="1125068" y="2531745"/>
                </a:cubicBezTo>
                <a:lnTo>
                  <a:pt x="1158657" y="2539008"/>
                </a:lnTo>
                <a:lnTo>
                  <a:pt x="1161262" y="2538412"/>
                </a:lnTo>
                <a:cubicBezTo>
                  <a:pt x="1171740" y="2540317"/>
                  <a:pt x="1181265" y="2541270"/>
                  <a:pt x="1192695" y="2543175"/>
                </a:cubicBezTo>
                <a:cubicBezTo>
                  <a:pt x="1193647" y="2542222"/>
                  <a:pt x="1193647" y="2542222"/>
                  <a:pt x="1193647" y="2541270"/>
                </a:cubicBezTo>
                <a:cubicBezTo>
                  <a:pt x="1208887" y="2542222"/>
                  <a:pt x="1225080" y="2542222"/>
                  <a:pt x="1239367" y="2543175"/>
                </a:cubicBezTo>
                <a:cubicBezTo>
                  <a:pt x="1242225" y="2543175"/>
                  <a:pt x="1246035" y="2544127"/>
                  <a:pt x="1246987" y="2544127"/>
                </a:cubicBezTo>
                <a:cubicBezTo>
                  <a:pt x="1271752" y="2545080"/>
                  <a:pt x="1294612" y="2544127"/>
                  <a:pt x="1317472" y="2544127"/>
                </a:cubicBezTo>
                <a:cubicBezTo>
                  <a:pt x="1335570" y="2545080"/>
                  <a:pt x="1352715" y="2545080"/>
                  <a:pt x="1368907" y="2546032"/>
                </a:cubicBezTo>
                <a:cubicBezTo>
                  <a:pt x="1389862" y="2545080"/>
                  <a:pt x="1410817" y="2542222"/>
                  <a:pt x="1429867" y="2541270"/>
                </a:cubicBezTo>
                <a:cubicBezTo>
                  <a:pt x="1432725" y="2541270"/>
                  <a:pt x="1436535" y="2541270"/>
                  <a:pt x="1437487" y="2541270"/>
                </a:cubicBezTo>
                <a:cubicBezTo>
                  <a:pt x="1438440" y="2544127"/>
                  <a:pt x="1440345" y="2546032"/>
                  <a:pt x="1440345" y="2548890"/>
                </a:cubicBezTo>
                <a:cubicBezTo>
                  <a:pt x="1468920" y="2546985"/>
                  <a:pt x="1486065" y="2544127"/>
                  <a:pt x="1500352" y="2541270"/>
                </a:cubicBezTo>
                <a:cubicBezTo>
                  <a:pt x="1514640" y="2539365"/>
                  <a:pt x="1525117" y="2536507"/>
                  <a:pt x="1540357" y="2531745"/>
                </a:cubicBezTo>
                <a:cubicBezTo>
                  <a:pt x="1547977" y="2530792"/>
                  <a:pt x="1555597" y="2529840"/>
                  <a:pt x="1563217" y="2527935"/>
                </a:cubicBezTo>
                <a:cubicBezTo>
                  <a:pt x="1567980" y="2526982"/>
                  <a:pt x="1572742" y="2526982"/>
                  <a:pt x="1577505" y="2526030"/>
                </a:cubicBezTo>
                <a:cubicBezTo>
                  <a:pt x="1588935" y="2523172"/>
                  <a:pt x="1598460" y="2521267"/>
                  <a:pt x="1608937" y="2518410"/>
                </a:cubicBezTo>
                <a:cubicBezTo>
                  <a:pt x="1617510" y="2516505"/>
                  <a:pt x="1626082" y="2514600"/>
                  <a:pt x="1634655" y="2512695"/>
                </a:cubicBezTo>
                <a:cubicBezTo>
                  <a:pt x="1643227" y="2510790"/>
                  <a:pt x="1651800" y="2507932"/>
                  <a:pt x="1660372" y="2506027"/>
                </a:cubicBezTo>
                <a:lnTo>
                  <a:pt x="1707545" y="2497863"/>
                </a:lnTo>
                <a:lnTo>
                  <a:pt x="1713713" y="2495550"/>
                </a:lnTo>
                <a:cubicBezTo>
                  <a:pt x="1697520" y="2498407"/>
                  <a:pt x="1680375" y="2501265"/>
                  <a:pt x="1664183" y="2504122"/>
                </a:cubicBezTo>
                <a:cubicBezTo>
                  <a:pt x="1655610" y="2506027"/>
                  <a:pt x="1647038" y="2508885"/>
                  <a:pt x="1638465" y="2510790"/>
                </a:cubicBezTo>
                <a:cubicBezTo>
                  <a:pt x="1629893" y="2512695"/>
                  <a:pt x="1621320" y="2514600"/>
                  <a:pt x="1612748" y="2516505"/>
                </a:cubicBezTo>
                <a:cubicBezTo>
                  <a:pt x="1601318" y="2519362"/>
                  <a:pt x="1592745" y="2521267"/>
                  <a:pt x="1581315" y="2524125"/>
                </a:cubicBezTo>
                <a:cubicBezTo>
                  <a:pt x="1576553" y="2525077"/>
                  <a:pt x="1571790" y="2525077"/>
                  <a:pt x="1567028" y="2526030"/>
                </a:cubicBezTo>
                <a:cubicBezTo>
                  <a:pt x="1559408" y="2526982"/>
                  <a:pt x="1551788" y="2527935"/>
                  <a:pt x="1544168" y="2529840"/>
                </a:cubicBezTo>
                <a:cubicBezTo>
                  <a:pt x="1517498" y="2532697"/>
                  <a:pt x="1498448" y="2533650"/>
                  <a:pt x="1482255" y="2535555"/>
                </a:cubicBezTo>
                <a:cubicBezTo>
                  <a:pt x="1467015" y="2537460"/>
                  <a:pt x="1454633" y="2539365"/>
                  <a:pt x="1440345" y="2539365"/>
                </a:cubicBezTo>
                <a:cubicBezTo>
                  <a:pt x="1438440" y="2539365"/>
                  <a:pt x="1435583" y="2539365"/>
                  <a:pt x="1432725" y="2539365"/>
                </a:cubicBezTo>
                <a:cubicBezTo>
                  <a:pt x="1413675" y="2541270"/>
                  <a:pt x="1392720" y="2544127"/>
                  <a:pt x="1371765" y="2544127"/>
                </a:cubicBezTo>
                <a:cubicBezTo>
                  <a:pt x="1355573" y="2543175"/>
                  <a:pt x="1338428" y="2543175"/>
                  <a:pt x="1320330" y="2542222"/>
                </a:cubicBezTo>
                <a:cubicBezTo>
                  <a:pt x="1297470" y="2542222"/>
                  <a:pt x="1274610" y="2543175"/>
                  <a:pt x="1249845" y="2542222"/>
                </a:cubicBezTo>
                <a:cubicBezTo>
                  <a:pt x="1247940" y="2542222"/>
                  <a:pt x="1245083" y="2541270"/>
                  <a:pt x="1242225" y="2541270"/>
                </a:cubicBezTo>
                <a:cubicBezTo>
                  <a:pt x="1231748" y="2537460"/>
                  <a:pt x="1224128" y="2533650"/>
                  <a:pt x="1212698" y="2528887"/>
                </a:cubicBezTo>
                <a:cubicBezTo>
                  <a:pt x="1207935" y="2532697"/>
                  <a:pt x="1201268" y="2535555"/>
                  <a:pt x="1196505" y="2539365"/>
                </a:cubicBezTo>
                <a:lnTo>
                  <a:pt x="1196464" y="2539447"/>
                </a:lnTo>
                <a:lnTo>
                  <a:pt x="1209840" y="2530792"/>
                </a:lnTo>
                <a:cubicBezTo>
                  <a:pt x="1221270" y="2535554"/>
                  <a:pt x="1229843" y="2539364"/>
                  <a:pt x="1239368" y="2543174"/>
                </a:cubicBezTo>
                <a:cubicBezTo>
                  <a:pt x="1224128" y="2543174"/>
                  <a:pt x="1207935" y="2542222"/>
                  <a:pt x="1193648" y="2541269"/>
                </a:cubicBezTo>
                <a:lnTo>
                  <a:pt x="1194008" y="2541036"/>
                </a:lnTo>
                <a:lnTo>
                  <a:pt x="1164120" y="2536507"/>
                </a:lnTo>
                <a:cubicBezTo>
                  <a:pt x="1151738" y="2533650"/>
                  <a:pt x="1140308" y="2531745"/>
                  <a:pt x="1128878" y="2528887"/>
                </a:cubicBezTo>
                <a:cubicBezTo>
                  <a:pt x="1118400" y="2526030"/>
                  <a:pt x="1107923" y="2524125"/>
                  <a:pt x="1098398" y="2522220"/>
                </a:cubicBezTo>
                <a:cubicBezTo>
                  <a:pt x="1088873" y="2520315"/>
                  <a:pt x="1079348" y="2519362"/>
                  <a:pt x="1070775" y="2517457"/>
                </a:cubicBezTo>
                <a:cubicBezTo>
                  <a:pt x="1062203" y="2515552"/>
                  <a:pt x="1053630" y="2514600"/>
                  <a:pt x="1045058" y="2512695"/>
                </a:cubicBezTo>
                <a:cubicBezTo>
                  <a:pt x="1010768" y="2506980"/>
                  <a:pt x="979335" y="2500312"/>
                  <a:pt x="941235" y="2486025"/>
                </a:cubicBezTo>
                <a:cubicBezTo>
                  <a:pt x="916470" y="2480310"/>
                  <a:pt x="902183" y="2474595"/>
                  <a:pt x="888848" y="2470785"/>
                </a:cubicBezTo>
                <a:cubicBezTo>
                  <a:pt x="883133" y="2466975"/>
                  <a:pt x="878370" y="2462212"/>
                  <a:pt x="873608" y="2457450"/>
                </a:cubicBezTo>
                <a:cubicBezTo>
                  <a:pt x="862178" y="2455545"/>
                  <a:pt x="850748" y="2453640"/>
                  <a:pt x="838365" y="2450782"/>
                </a:cubicBezTo>
                <a:cubicBezTo>
                  <a:pt x="820268" y="2442210"/>
                  <a:pt x="804075" y="2433637"/>
                  <a:pt x="785978" y="2424112"/>
                </a:cubicBezTo>
                <a:cubicBezTo>
                  <a:pt x="780263" y="2424112"/>
                  <a:pt x="776453" y="2425065"/>
                  <a:pt x="770738" y="2425065"/>
                </a:cubicBezTo>
                <a:cubicBezTo>
                  <a:pt x="751688" y="2415540"/>
                  <a:pt x="734543" y="2406967"/>
                  <a:pt x="716445" y="2397442"/>
                </a:cubicBezTo>
                <a:cubicBezTo>
                  <a:pt x="713588" y="2391727"/>
                  <a:pt x="709778" y="2386012"/>
                  <a:pt x="706920" y="2380297"/>
                </a:cubicBezTo>
                <a:cubicBezTo>
                  <a:pt x="706920" y="2380297"/>
                  <a:pt x="707873" y="2380297"/>
                  <a:pt x="708825" y="2379345"/>
                </a:cubicBezTo>
                <a:cubicBezTo>
                  <a:pt x="719303" y="2386012"/>
                  <a:pt x="730733" y="2391727"/>
                  <a:pt x="742163" y="2397442"/>
                </a:cubicBezTo>
                <a:cubicBezTo>
                  <a:pt x="753593" y="2403157"/>
                  <a:pt x="764070" y="2408872"/>
                  <a:pt x="775500" y="2415540"/>
                </a:cubicBezTo>
                <a:cubicBezTo>
                  <a:pt x="779310" y="2413635"/>
                  <a:pt x="782168" y="2411730"/>
                  <a:pt x="785025" y="2409825"/>
                </a:cubicBezTo>
                <a:cubicBezTo>
                  <a:pt x="766928" y="2401252"/>
                  <a:pt x="755498" y="2391727"/>
                  <a:pt x="745973" y="2384107"/>
                </a:cubicBezTo>
                <a:cubicBezTo>
                  <a:pt x="736448" y="2376487"/>
                  <a:pt x="726923" y="2371725"/>
                  <a:pt x="713588" y="2369820"/>
                </a:cubicBezTo>
                <a:cubicBezTo>
                  <a:pt x="686918" y="2350770"/>
                  <a:pt x="678345" y="2350770"/>
                  <a:pt x="668820" y="2344102"/>
                </a:cubicBezTo>
                <a:cubicBezTo>
                  <a:pt x="655485" y="2335530"/>
                  <a:pt x="643103" y="2327910"/>
                  <a:pt x="630720" y="2319337"/>
                </a:cubicBezTo>
                <a:cubicBezTo>
                  <a:pt x="600240" y="2302192"/>
                  <a:pt x="608813" y="2320290"/>
                  <a:pt x="570713" y="2293620"/>
                </a:cubicBezTo>
                <a:cubicBezTo>
                  <a:pt x="563093" y="2287905"/>
                  <a:pt x="556425" y="2282190"/>
                  <a:pt x="547853" y="2274570"/>
                </a:cubicBezTo>
                <a:cubicBezTo>
                  <a:pt x="549758" y="2274570"/>
                  <a:pt x="551663" y="2273617"/>
                  <a:pt x="552615" y="2272665"/>
                </a:cubicBezTo>
                <a:cubicBezTo>
                  <a:pt x="561188" y="2275522"/>
                  <a:pt x="567855" y="2277427"/>
                  <a:pt x="575475" y="2279332"/>
                </a:cubicBezTo>
                <a:cubicBezTo>
                  <a:pt x="559283" y="2261235"/>
                  <a:pt x="556425" y="2253615"/>
                  <a:pt x="527850" y="2229802"/>
                </a:cubicBezTo>
                <a:cubicBezTo>
                  <a:pt x="518325" y="2222182"/>
                  <a:pt x="509753" y="2214562"/>
                  <a:pt x="501180" y="2207895"/>
                </a:cubicBezTo>
                <a:cubicBezTo>
                  <a:pt x="492608" y="2200275"/>
                  <a:pt x="484035" y="2193607"/>
                  <a:pt x="476415" y="2185987"/>
                </a:cubicBezTo>
                <a:cubicBezTo>
                  <a:pt x="470700" y="2180272"/>
                  <a:pt x="455460" y="2174557"/>
                  <a:pt x="444983" y="2160270"/>
                </a:cubicBezTo>
                <a:cubicBezTo>
                  <a:pt x="428790" y="2143125"/>
                  <a:pt x="415455" y="2126932"/>
                  <a:pt x="399263" y="2109787"/>
                </a:cubicBezTo>
                <a:lnTo>
                  <a:pt x="396126" y="2099983"/>
                </a:lnTo>
                <a:lnTo>
                  <a:pt x="386880" y="2090737"/>
                </a:lnTo>
                <a:cubicBezTo>
                  <a:pt x="376403" y="2080260"/>
                  <a:pt x="365925" y="2068830"/>
                  <a:pt x="355448" y="2056447"/>
                </a:cubicBezTo>
                <a:cubicBezTo>
                  <a:pt x="353543" y="2049780"/>
                  <a:pt x="339255" y="2031682"/>
                  <a:pt x="351638" y="2039302"/>
                </a:cubicBezTo>
                <a:cubicBezTo>
                  <a:pt x="346875" y="2033587"/>
                  <a:pt x="343065" y="2026920"/>
                  <a:pt x="339255" y="2022157"/>
                </a:cubicBezTo>
                <a:lnTo>
                  <a:pt x="337780" y="2019844"/>
                </a:lnTo>
                <a:lnTo>
                  <a:pt x="323062" y="2009774"/>
                </a:lnTo>
                <a:cubicBezTo>
                  <a:pt x="311632" y="1996439"/>
                  <a:pt x="302107" y="1982152"/>
                  <a:pt x="294487" y="1968817"/>
                </a:cubicBezTo>
                <a:cubicBezTo>
                  <a:pt x="286867" y="1954529"/>
                  <a:pt x="281152" y="1941194"/>
                  <a:pt x="278295" y="1930717"/>
                </a:cubicBezTo>
                <a:lnTo>
                  <a:pt x="276390" y="1930717"/>
                </a:lnTo>
                <a:cubicBezTo>
                  <a:pt x="268770" y="1917382"/>
                  <a:pt x="261150" y="1903095"/>
                  <a:pt x="254483" y="1888807"/>
                </a:cubicBezTo>
                <a:cubicBezTo>
                  <a:pt x="247815" y="1874520"/>
                  <a:pt x="240195" y="1861185"/>
                  <a:pt x="233528" y="1846897"/>
                </a:cubicBezTo>
                <a:cubicBezTo>
                  <a:pt x="225908" y="1830705"/>
                  <a:pt x="218288" y="1814512"/>
                  <a:pt x="211620" y="1798320"/>
                </a:cubicBezTo>
                <a:cubicBezTo>
                  <a:pt x="204953" y="1782127"/>
                  <a:pt x="198285" y="1764982"/>
                  <a:pt x="191618" y="1748790"/>
                </a:cubicBezTo>
                <a:cubicBezTo>
                  <a:pt x="199238" y="1759267"/>
                  <a:pt x="205905" y="1769745"/>
                  <a:pt x="211620" y="1782127"/>
                </a:cubicBezTo>
                <a:cubicBezTo>
                  <a:pt x="217335" y="1794510"/>
                  <a:pt x="223050" y="1807845"/>
                  <a:pt x="231623" y="1824037"/>
                </a:cubicBezTo>
                <a:cubicBezTo>
                  <a:pt x="235433" y="1829752"/>
                  <a:pt x="236385" y="1839277"/>
                  <a:pt x="238290" y="1846897"/>
                </a:cubicBezTo>
                <a:lnTo>
                  <a:pt x="241046" y="1850938"/>
                </a:lnTo>
                <a:lnTo>
                  <a:pt x="237654" y="1833303"/>
                </a:lnTo>
                <a:lnTo>
                  <a:pt x="228809" y="1817250"/>
                </a:lnTo>
                <a:lnTo>
                  <a:pt x="214411" y="1784874"/>
                </a:lnTo>
                <a:lnTo>
                  <a:pt x="197332" y="1756409"/>
                </a:lnTo>
                <a:cubicBezTo>
                  <a:pt x="190665" y="1737359"/>
                  <a:pt x="183045" y="1718309"/>
                  <a:pt x="176377" y="1699259"/>
                </a:cubicBezTo>
                <a:lnTo>
                  <a:pt x="158424" y="1640674"/>
                </a:lnTo>
                <a:lnTo>
                  <a:pt x="152529" y="1623596"/>
                </a:lnTo>
                <a:cubicBezTo>
                  <a:pt x="142540" y="1590017"/>
                  <a:pt x="133959" y="1555831"/>
                  <a:pt x="126853" y="1521108"/>
                </a:cubicBezTo>
                <a:lnTo>
                  <a:pt x="115498" y="1446707"/>
                </a:lnTo>
                <a:lnTo>
                  <a:pt x="115417" y="1448752"/>
                </a:lnTo>
                <a:cubicBezTo>
                  <a:pt x="115417" y="1453515"/>
                  <a:pt x="115417" y="1457325"/>
                  <a:pt x="116370" y="1463992"/>
                </a:cubicBezTo>
                <a:cubicBezTo>
                  <a:pt x="118275" y="1475422"/>
                  <a:pt x="120180" y="1486852"/>
                  <a:pt x="121132" y="1499235"/>
                </a:cubicBezTo>
                <a:cubicBezTo>
                  <a:pt x="123037" y="1511617"/>
                  <a:pt x="124942" y="1524000"/>
                  <a:pt x="126847" y="1535430"/>
                </a:cubicBezTo>
                <a:cubicBezTo>
                  <a:pt x="122085" y="1526857"/>
                  <a:pt x="120180" y="1515427"/>
                  <a:pt x="117322" y="1503997"/>
                </a:cubicBezTo>
                <a:cubicBezTo>
                  <a:pt x="115417" y="1491615"/>
                  <a:pt x="113512" y="1478280"/>
                  <a:pt x="110655" y="1463992"/>
                </a:cubicBezTo>
                <a:cubicBezTo>
                  <a:pt x="105892" y="1463992"/>
                  <a:pt x="104940" y="1463992"/>
                  <a:pt x="103035" y="1463992"/>
                </a:cubicBezTo>
                <a:cubicBezTo>
                  <a:pt x="102082" y="1453515"/>
                  <a:pt x="101130" y="1443990"/>
                  <a:pt x="98272" y="1427797"/>
                </a:cubicBezTo>
                <a:cubicBezTo>
                  <a:pt x="96367" y="1420177"/>
                  <a:pt x="93510" y="1412557"/>
                  <a:pt x="91605" y="1404937"/>
                </a:cubicBezTo>
                <a:cubicBezTo>
                  <a:pt x="89700" y="1397317"/>
                  <a:pt x="87795" y="1389697"/>
                  <a:pt x="85890" y="1383030"/>
                </a:cubicBezTo>
                <a:cubicBezTo>
                  <a:pt x="80175" y="1376362"/>
                  <a:pt x="75412" y="1371600"/>
                  <a:pt x="69697" y="1365885"/>
                </a:cubicBezTo>
                <a:cubicBezTo>
                  <a:pt x="67792" y="1365885"/>
                  <a:pt x="66840" y="1365885"/>
                  <a:pt x="64935" y="1365885"/>
                </a:cubicBezTo>
                <a:cubicBezTo>
                  <a:pt x="63030" y="1360170"/>
                  <a:pt x="61125" y="1351597"/>
                  <a:pt x="60172" y="1342072"/>
                </a:cubicBezTo>
                <a:cubicBezTo>
                  <a:pt x="59220" y="1332547"/>
                  <a:pt x="58267" y="1322070"/>
                  <a:pt x="58267" y="1311592"/>
                </a:cubicBezTo>
                <a:cubicBezTo>
                  <a:pt x="58267" y="1291590"/>
                  <a:pt x="59220" y="1273492"/>
                  <a:pt x="62077" y="1268730"/>
                </a:cubicBezTo>
                <a:cubicBezTo>
                  <a:pt x="63030" y="1263015"/>
                  <a:pt x="63030" y="1258252"/>
                  <a:pt x="63982" y="1253490"/>
                </a:cubicBezTo>
                <a:lnTo>
                  <a:pt x="67226" y="1243037"/>
                </a:lnTo>
                <a:lnTo>
                  <a:pt x="65649" y="1219200"/>
                </a:lnTo>
                <a:cubicBezTo>
                  <a:pt x="65887" y="1207294"/>
                  <a:pt x="66839" y="1194911"/>
                  <a:pt x="67792" y="1183957"/>
                </a:cubicBezTo>
                <a:lnTo>
                  <a:pt x="71602" y="1176814"/>
                </a:lnTo>
                <a:lnTo>
                  <a:pt x="71602" y="1172527"/>
                </a:lnTo>
                <a:cubicBezTo>
                  <a:pt x="69697" y="1178242"/>
                  <a:pt x="66840" y="1182052"/>
                  <a:pt x="63982" y="1186815"/>
                </a:cubicBezTo>
                <a:cubicBezTo>
                  <a:pt x="62077" y="1183005"/>
                  <a:pt x="59220" y="1181100"/>
                  <a:pt x="57315" y="1177290"/>
                </a:cubicBezTo>
                <a:cubicBezTo>
                  <a:pt x="53505" y="1171575"/>
                  <a:pt x="54457" y="1120140"/>
                  <a:pt x="44932" y="1160145"/>
                </a:cubicBezTo>
                <a:lnTo>
                  <a:pt x="42670" y="1146572"/>
                </a:lnTo>
                <a:lnTo>
                  <a:pt x="42075" y="1147762"/>
                </a:lnTo>
                <a:cubicBezTo>
                  <a:pt x="41122" y="1160145"/>
                  <a:pt x="39217" y="1173480"/>
                  <a:pt x="38265" y="1185862"/>
                </a:cubicBezTo>
                <a:cubicBezTo>
                  <a:pt x="37312" y="1198245"/>
                  <a:pt x="35407" y="1211580"/>
                  <a:pt x="35407" y="1223962"/>
                </a:cubicBezTo>
                <a:cubicBezTo>
                  <a:pt x="34455" y="1233487"/>
                  <a:pt x="33502" y="1243965"/>
                  <a:pt x="32550" y="1253490"/>
                </a:cubicBezTo>
                <a:lnTo>
                  <a:pt x="32550" y="1314449"/>
                </a:lnTo>
                <a:cubicBezTo>
                  <a:pt x="32550" y="1324927"/>
                  <a:pt x="32550" y="1335404"/>
                  <a:pt x="33502" y="1345882"/>
                </a:cubicBezTo>
                <a:cubicBezTo>
                  <a:pt x="34455" y="1356359"/>
                  <a:pt x="35407" y="1366837"/>
                  <a:pt x="35407" y="1377314"/>
                </a:cubicBezTo>
                <a:cubicBezTo>
                  <a:pt x="31597" y="1378267"/>
                  <a:pt x="32550" y="1413509"/>
                  <a:pt x="26835" y="1406842"/>
                </a:cubicBezTo>
                <a:cubicBezTo>
                  <a:pt x="25882" y="1406842"/>
                  <a:pt x="25882" y="1406842"/>
                  <a:pt x="24930" y="1406842"/>
                </a:cubicBezTo>
                <a:cubicBezTo>
                  <a:pt x="19215" y="1385887"/>
                  <a:pt x="19215" y="1367789"/>
                  <a:pt x="19215" y="1349692"/>
                </a:cubicBezTo>
                <a:cubicBezTo>
                  <a:pt x="19215" y="1331594"/>
                  <a:pt x="22072" y="1313497"/>
                  <a:pt x="19215" y="1290637"/>
                </a:cubicBezTo>
                <a:cubicBezTo>
                  <a:pt x="20167" y="1274444"/>
                  <a:pt x="22072" y="1260157"/>
                  <a:pt x="23977" y="1244917"/>
                </a:cubicBezTo>
                <a:lnTo>
                  <a:pt x="32546" y="1253485"/>
                </a:lnTo>
                <a:lnTo>
                  <a:pt x="24930" y="1243965"/>
                </a:lnTo>
                <a:cubicBezTo>
                  <a:pt x="23025" y="1234440"/>
                  <a:pt x="23025" y="1223962"/>
                  <a:pt x="23025" y="1209675"/>
                </a:cubicBezTo>
                <a:cubicBezTo>
                  <a:pt x="23025" y="1195387"/>
                  <a:pt x="23977" y="1178242"/>
                  <a:pt x="24930" y="1157287"/>
                </a:cubicBezTo>
                <a:cubicBezTo>
                  <a:pt x="24930" y="1152525"/>
                  <a:pt x="25882" y="1147762"/>
                  <a:pt x="25882" y="1143000"/>
                </a:cubicBezTo>
                <a:cubicBezTo>
                  <a:pt x="26835" y="1135380"/>
                  <a:pt x="27787" y="1126807"/>
                  <a:pt x="28740" y="1119187"/>
                </a:cubicBezTo>
                <a:cubicBezTo>
                  <a:pt x="32550" y="1105852"/>
                  <a:pt x="36360" y="1089660"/>
                  <a:pt x="40170" y="1076325"/>
                </a:cubicBezTo>
                <a:lnTo>
                  <a:pt x="45865" y="1047851"/>
                </a:lnTo>
                <a:lnTo>
                  <a:pt x="43980" y="1041082"/>
                </a:lnTo>
                <a:cubicBezTo>
                  <a:pt x="42075" y="1053465"/>
                  <a:pt x="39217" y="1064895"/>
                  <a:pt x="37312" y="1079182"/>
                </a:cubicBezTo>
                <a:cubicBezTo>
                  <a:pt x="33502" y="1092517"/>
                  <a:pt x="29692" y="1108710"/>
                  <a:pt x="25882" y="1122045"/>
                </a:cubicBezTo>
                <a:cubicBezTo>
                  <a:pt x="24930" y="1129665"/>
                  <a:pt x="23977" y="1138237"/>
                  <a:pt x="23025" y="1145857"/>
                </a:cubicBezTo>
                <a:cubicBezTo>
                  <a:pt x="23025" y="1150620"/>
                  <a:pt x="22072" y="1155382"/>
                  <a:pt x="22072" y="1160145"/>
                </a:cubicBezTo>
                <a:cubicBezTo>
                  <a:pt x="22072" y="1181100"/>
                  <a:pt x="21120" y="1198245"/>
                  <a:pt x="20167" y="1212532"/>
                </a:cubicBezTo>
                <a:cubicBezTo>
                  <a:pt x="20167" y="1226820"/>
                  <a:pt x="21120" y="1237297"/>
                  <a:pt x="22072" y="1246822"/>
                </a:cubicBezTo>
                <a:cubicBezTo>
                  <a:pt x="20167" y="1263015"/>
                  <a:pt x="18262" y="1277302"/>
                  <a:pt x="17310" y="1292542"/>
                </a:cubicBezTo>
                <a:cubicBezTo>
                  <a:pt x="20167" y="1315402"/>
                  <a:pt x="17310" y="1333500"/>
                  <a:pt x="17310" y="1351597"/>
                </a:cubicBezTo>
                <a:cubicBezTo>
                  <a:pt x="17310" y="1369695"/>
                  <a:pt x="17310" y="1387792"/>
                  <a:pt x="23025" y="1408747"/>
                </a:cubicBezTo>
                <a:cubicBezTo>
                  <a:pt x="23025" y="1408747"/>
                  <a:pt x="23977" y="1408747"/>
                  <a:pt x="24930" y="1408747"/>
                </a:cubicBezTo>
                <a:cubicBezTo>
                  <a:pt x="28740" y="1426845"/>
                  <a:pt x="32550" y="1443990"/>
                  <a:pt x="37312" y="1463040"/>
                </a:cubicBezTo>
                <a:cubicBezTo>
                  <a:pt x="38265" y="1475422"/>
                  <a:pt x="41122" y="1486852"/>
                  <a:pt x="43980" y="1507807"/>
                </a:cubicBezTo>
                <a:cubicBezTo>
                  <a:pt x="48742" y="1524000"/>
                  <a:pt x="53505" y="1539240"/>
                  <a:pt x="58267" y="1553527"/>
                </a:cubicBezTo>
                <a:cubicBezTo>
                  <a:pt x="60410" y="1580673"/>
                  <a:pt x="74876" y="1623893"/>
                  <a:pt x="80770" y="1651843"/>
                </a:cubicBezTo>
                <a:lnTo>
                  <a:pt x="82734" y="1670685"/>
                </a:lnTo>
                <a:lnTo>
                  <a:pt x="86843" y="1670685"/>
                </a:lnTo>
                <a:cubicBezTo>
                  <a:pt x="97320" y="1697355"/>
                  <a:pt x="103988" y="1711642"/>
                  <a:pt x="107798" y="1721167"/>
                </a:cubicBezTo>
                <a:cubicBezTo>
                  <a:pt x="112560" y="1730692"/>
                  <a:pt x="114465" y="1737360"/>
                  <a:pt x="115418" y="1746885"/>
                </a:cubicBezTo>
                <a:cubicBezTo>
                  <a:pt x="111608" y="1745932"/>
                  <a:pt x="106845" y="1736407"/>
                  <a:pt x="101130" y="1724977"/>
                </a:cubicBezTo>
                <a:cubicBezTo>
                  <a:pt x="95415" y="1713547"/>
                  <a:pt x="90653" y="1700212"/>
                  <a:pt x="85890" y="1690687"/>
                </a:cubicBezTo>
                <a:cubicBezTo>
                  <a:pt x="81128" y="1678305"/>
                  <a:pt x="89700" y="1712595"/>
                  <a:pt x="84938" y="1700212"/>
                </a:cubicBezTo>
                <a:lnTo>
                  <a:pt x="76651" y="1674524"/>
                </a:lnTo>
                <a:lnTo>
                  <a:pt x="70650" y="1675447"/>
                </a:lnTo>
                <a:cubicBezTo>
                  <a:pt x="67792" y="1667827"/>
                  <a:pt x="65887" y="1660207"/>
                  <a:pt x="63982" y="1653540"/>
                </a:cubicBezTo>
                <a:cubicBezTo>
                  <a:pt x="53505" y="1643062"/>
                  <a:pt x="45885" y="1621155"/>
                  <a:pt x="41122" y="1601152"/>
                </a:cubicBezTo>
                <a:cubicBezTo>
                  <a:pt x="36360" y="1581150"/>
                  <a:pt x="32550" y="1562100"/>
                  <a:pt x="26835" y="1554480"/>
                </a:cubicBezTo>
                <a:cubicBezTo>
                  <a:pt x="22072" y="1537335"/>
                  <a:pt x="22072" y="1519237"/>
                  <a:pt x="25882" y="1515427"/>
                </a:cubicBezTo>
                <a:cubicBezTo>
                  <a:pt x="23977" y="1500187"/>
                  <a:pt x="21120" y="1484947"/>
                  <a:pt x="19215" y="1469707"/>
                </a:cubicBezTo>
                <a:cubicBezTo>
                  <a:pt x="17310" y="1454467"/>
                  <a:pt x="16357" y="1439227"/>
                  <a:pt x="14452" y="1423987"/>
                </a:cubicBezTo>
                <a:cubicBezTo>
                  <a:pt x="10642" y="1412557"/>
                  <a:pt x="6832" y="1403032"/>
                  <a:pt x="3975" y="1390650"/>
                </a:cubicBezTo>
                <a:cubicBezTo>
                  <a:pt x="-1740" y="1325880"/>
                  <a:pt x="-2693" y="1250632"/>
                  <a:pt x="10642" y="1213485"/>
                </a:cubicBezTo>
                <a:cubicBezTo>
                  <a:pt x="11595" y="1197292"/>
                  <a:pt x="12547" y="1177290"/>
                  <a:pt x="17310" y="1167765"/>
                </a:cubicBezTo>
                <a:cubicBezTo>
                  <a:pt x="15405" y="1159192"/>
                  <a:pt x="13500" y="1151572"/>
                  <a:pt x="11595" y="1143000"/>
                </a:cubicBezTo>
                <a:cubicBezTo>
                  <a:pt x="13500" y="1126807"/>
                  <a:pt x="11595" y="1089660"/>
                  <a:pt x="23025" y="1074420"/>
                </a:cubicBezTo>
                <a:cubicBezTo>
                  <a:pt x="23977" y="1067752"/>
                  <a:pt x="24930" y="1062990"/>
                  <a:pt x="25882" y="1058227"/>
                </a:cubicBezTo>
                <a:cubicBezTo>
                  <a:pt x="27787" y="1034415"/>
                  <a:pt x="29692" y="1018222"/>
                  <a:pt x="33502" y="1002982"/>
                </a:cubicBezTo>
                <a:cubicBezTo>
                  <a:pt x="40170" y="989647"/>
                  <a:pt x="48742" y="967740"/>
                  <a:pt x="53505" y="962977"/>
                </a:cubicBezTo>
                <a:cubicBezTo>
                  <a:pt x="58267" y="973455"/>
                  <a:pt x="46837" y="1000125"/>
                  <a:pt x="48742" y="1017270"/>
                </a:cubicBezTo>
                <a:lnTo>
                  <a:pt x="53503" y="1007964"/>
                </a:lnTo>
                <a:lnTo>
                  <a:pt x="56362" y="985718"/>
                </a:lnTo>
                <a:cubicBezTo>
                  <a:pt x="58267" y="975597"/>
                  <a:pt x="59696" y="966311"/>
                  <a:pt x="57315" y="961072"/>
                </a:cubicBezTo>
                <a:cubicBezTo>
                  <a:pt x="60172" y="949642"/>
                  <a:pt x="63030" y="941069"/>
                  <a:pt x="65887" y="929639"/>
                </a:cubicBezTo>
                <a:cubicBezTo>
                  <a:pt x="70650" y="914399"/>
                  <a:pt x="74460" y="898207"/>
                  <a:pt x="79222" y="882014"/>
                </a:cubicBezTo>
                <a:cubicBezTo>
                  <a:pt x="83985" y="865822"/>
                  <a:pt x="89700" y="849629"/>
                  <a:pt x="95415" y="833437"/>
                </a:cubicBezTo>
                <a:lnTo>
                  <a:pt x="96628" y="832072"/>
                </a:lnTo>
                <a:lnTo>
                  <a:pt x="103988" y="793432"/>
                </a:lnTo>
                <a:cubicBezTo>
                  <a:pt x="107798" y="785812"/>
                  <a:pt x="111608" y="775334"/>
                  <a:pt x="114465" y="765809"/>
                </a:cubicBezTo>
                <a:cubicBezTo>
                  <a:pt x="118275" y="756284"/>
                  <a:pt x="123038" y="748664"/>
                  <a:pt x="126848" y="742949"/>
                </a:cubicBezTo>
                <a:cubicBezTo>
                  <a:pt x="135420" y="726757"/>
                  <a:pt x="142088" y="710564"/>
                  <a:pt x="151613" y="695324"/>
                </a:cubicBezTo>
                <a:cubicBezTo>
                  <a:pt x="158280" y="680084"/>
                  <a:pt x="164948" y="667702"/>
                  <a:pt x="171615" y="652462"/>
                </a:cubicBezTo>
                <a:cubicBezTo>
                  <a:pt x="172568" y="639127"/>
                  <a:pt x="191618" y="614362"/>
                  <a:pt x="200190" y="597217"/>
                </a:cubicBezTo>
                <a:cubicBezTo>
                  <a:pt x="204953" y="591502"/>
                  <a:pt x="210668" y="585787"/>
                  <a:pt x="221145" y="573404"/>
                </a:cubicBezTo>
                <a:cubicBezTo>
                  <a:pt x="227813" y="559117"/>
                  <a:pt x="233528" y="548639"/>
                  <a:pt x="238290" y="540067"/>
                </a:cubicBezTo>
                <a:cubicBezTo>
                  <a:pt x="243053" y="531494"/>
                  <a:pt x="247815" y="525779"/>
                  <a:pt x="252578" y="519112"/>
                </a:cubicBezTo>
                <a:cubicBezTo>
                  <a:pt x="258293" y="513397"/>
                  <a:pt x="266865" y="503872"/>
                  <a:pt x="267818" y="511492"/>
                </a:cubicBezTo>
                <a:cubicBezTo>
                  <a:pt x="268770" y="510539"/>
                  <a:pt x="270675" y="507682"/>
                  <a:pt x="271628" y="505777"/>
                </a:cubicBezTo>
                <a:cubicBezTo>
                  <a:pt x="276390" y="495299"/>
                  <a:pt x="281153" y="485774"/>
                  <a:pt x="286868" y="475297"/>
                </a:cubicBezTo>
                <a:cubicBezTo>
                  <a:pt x="296393" y="464819"/>
                  <a:pt x="307823" y="446722"/>
                  <a:pt x="316395" y="441007"/>
                </a:cubicBezTo>
                <a:cubicBezTo>
                  <a:pt x="309966" y="453151"/>
                  <a:pt x="316932" y="450829"/>
                  <a:pt x="317199" y="455339"/>
                </a:cubicBezTo>
                <a:lnTo>
                  <a:pt x="315045" y="461363"/>
                </a:lnTo>
                <a:lnTo>
                  <a:pt x="345922" y="429577"/>
                </a:lnTo>
                <a:cubicBezTo>
                  <a:pt x="348780" y="423862"/>
                  <a:pt x="354495" y="417195"/>
                  <a:pt x="361162" y="409575"/>
                </a:cubicBezTo>
                <a:cubicBezTo>
                  <a:pt x="367830" y="402907"/>
                  <a:pt x="375450" y="396240"/>
                  <a:pt x="381165" y="390525"/>
                </a:cubicBezTo>
                <a:lnTo>
                  <a:pt x="382889" y="392440"/>
                </a:lnTo>
                <a:lnTo>
                  <a:pt x="382118" y="391477"/>
                </a:lnTo>
                <a:cubicBezTo>
                  <a:pt x="390690" y="382904"/>
                  <a:pt x="398310" y="374332"/>
                  <a:pt x="406883" y="366712"/>
                </a:cubicBezTo>
                <a:cubicBezTo>
                  <a:pt x="414503" y="359092"/>
                  <a:pt x="423075" y="351472"/>
                  <a:pt x="431648" y="343852"/>
                </a:cubicBezTo>
                <a:cubicBezTo>
                  <a:pt x="442125" y="333374"/>
                  <a:pt x="448793" y="324802"/>
                  <a:pt x="458318" y="315277"/>
                </a:cubicBezTo>
                <a:cubicBezTo>
                  <a:pt x="470700" y="305752"/>
                  <a:pt x="484035" y="296227"/>
                  <a:pt x="495465" y="287654"/>
                </a:cubicBezTo>
                <a:cubicBezTo>
                  <a:pt x="508800" y="277177"/>
                  <a:pt x="522135" y="267652"/>
                  <a:pt x="535470" y="258127"/>
                </a:cubicBezTo>
                <a:lnTo>
                  <a:pt x="559389" y="241440"/>
                </a:lnTo>
                <a:lnTo>
                  <a:pt x="575475" y="226694"/>
                </a:lnTo>
                <a:cubicBezTo>
                  <a:pt x="585000" y="220979"/>
                  <a:pt x="594525" y="215264"/>
                  <a:pt x="604050" y="209549"/>
                </a:cubicBezTo>
                <a:cubicBezTo>
                  <a:pt x="613575" y="203834"/>
                  <a:pt x="624052" y="199072"/>
                  <a:pt x="634530" y="193357"/>
                </a:cubicBezTo>
                <a:lnTo>
                  <a:pt x="638565" y="191282"/>
                </a:lnTo>
                <a:lnTo>
                  <a:pt x="648937" y="181094"/>
                </a:lnTo>
                <a:cubicBezTo>
                  <a:pt x="654771" y="176688"/>
                  <a:pt x="661201" y="172402"/>
                  <a:pt x="665963" y="168592"/>
                </a:cubicBezTo>
                <a:cubicBezTo>
                  <a:pt x="673583" y="162877"/>
                  <a:pt x="679298" y="160496"/>
                  <a:pt x="684656" y="159067"/>
                </a:cubicBezTo>
                <a:lnTo>
                  <a:pt x="697880" y="156023"/>
                </a:lnTo>
                <a:lnTo>
                  <a:pt x="700252" y="154304"/>
                </a:lnTo>
                <a:cubicBezTo>
                  <a:pt x="782167" y="109537"/>
                  <a:pt x="869797" y="74294"/>
                  <a:pt x="959332" y="49529"/>
                </a:cubicBezTo>
                <a:lnTo>
                  <a:pt x="968945" y="47439"/>
                </a:lnTo>
                <a:lnTo>
                  <a:pt x="995527" y="38099"/>
                </a:lnTo>
                <a:cubicBezTo>
                  <a:pt x="1001719" y="36194"/>
                  <a:pt x="1008148" y="35003"/>
                  <a:pt x="1013863" y="34408"/>
                </a:cubicBezTo>
                <a:lnTo>
                  <a:pt x="1023424" y="34327"/>
                </a:lnTo>
                <a:lnTo>
                  <a:pt x="1026960" y="33337"/>
                </a:lnTo>
                <a:cubicBezTo>
                  <a:pt x="1097445" y="17144"/>
                  <a:pt x="1169835" y="7619"/>
                  <a:pt x="1244130" y="4762"/>
                </a:cubicBezTo>
                <a:cubicBezTo>
                  <a:pt x="1262704" y="5238"/>
                  <a:pt x="1283897" y="4762"/>
                  <a:pt x="1305804" y="4524"/>
                </a:cubicBezTo>
                <a:cubicBezTo>
                  <a:pt x="1327712" y="4285"/>
                  <a:pt x="1350334" y="4285"/>
                  <a:pt x="1371765" y="5714"/>
                </a:cubicBezTo>
                <a:lnTo>
                  <a:pt x="1372993" y="6635"/>
                </a:lnTo>
                <a:lnTo>
                  <a:pt x="1405103" y="2857"/>
                </a:lnTo>
                <a:cubicBezTo>
                  <a:pt x="1415580" y="4762"/>
                  <a:pt x="1425105" y="5714"/>
                  <a:pt x="1434630" y="7619"/>
                </a:cubicBezTo>
                <a:cubicBezTo>
                  <a:pt x="1444155" y="9524"/>
                  <a:pt x="1453680" y="10477"/>
                  <a:pt x="1464158" y="13334"/>
                </a:cubicBezTo>
                <a:lnTo>
                  <a:pt x="1479392" y="16797"/>
                </a:lnTo>
                <a:lnTo>
                  <a:pt x="1463205" y="12382"/>
                </a:lnTo>
                <a:cubicBezTo>
                  <a:pt x="1453680" y="10477"/>
                  <a:pt x="1443202" y="8572"/>
                  <a:pt x="1433677" y="6667"/>
                </a:cubicBezTo>
                <a:cubicBezTo>
                  <a:pt x="1424152" y="4762"/>
                  <a:pt x="1414627" y="3810"/>
                  <a:pt x="1404150" y="1905"/>
                </a:cubicBezTo>
                <a:cubicBezTo>
                  <a:pt x="1404150" y="1905"/>
                  <a:pt x="1404150" y="952"/>
                  <a:pt x="1404150" y="0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alpha val="96000"/>
                </a:schemeClr>
              </a:gs>
            </a:gsLst>
            <a:path path="circle">
              <a:fillToRect l="100000" b="100000"/>
            </a:path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BB70C35-77E6-4C43-BCAD-4C1B74783473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7031223" y="1172675"/>
            <a:ext cx="4290933" cy="4404388"/>
          </a:xfrm>
          <a:prstGeom prst="rect">
            <a:avLst/>
          </a:prstGeom>
          <a:solidFill>
            <a:schemeClr val="tx2">
              <a:lumMod val="75000"/>
            </a:schemeClr>
          </a:solidFill>
          <a:effectLst>
            <a:softEdge rad="317500"/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</p:spTree>
    <p:extLst>
      <p:ext uri="{BB962C8B-B14F-4D97-AF65-F5344CB8AC3E}">
        <p14:creationId xmlns:p14="http://schemas.microsoft.com/office/powerpoint/2010/main" val="111843883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 Bo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37E7734C-4A13-4559-83EF-C012059B11AF}"/>
              </a:ext>
            </a:extLst>
          </p:cNvPr>
          <p:cNvGrpSpPr/>
          <p:nvPr userDrawn="1"/>
        </p:nvGrpSpPr>
        <p:grpSpPr>
          <a:xfrm>
            <a:off x="-735060" y="-1"/>
            <a:ext cx="8994070" cy="7509123"/>
            <a:chOff x="-731331" y="-1"/>
            <a:chExt cx="8994070" cy="7509123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8471301E-8E93-4B4F-BCAE-9714571192DA}"/>
                </a:ext>
              </a:extLst>
            </p:cNvPr>
            <p:cNvSpPr/>
            <p:nvPr userDrawn="1"/>
          </p:nvSpPr>
          <p:spPr>
            <a:xfrm rot="10800000">
              <a:off x="0" y="-1"/>
              <a:ext cx="8262739" cy="6858000"/>
            </a:xfrm>
            <a:custGeom>
              <a:avLst/>
              <a:gdLst>
                <a:gd name="connsiteX0" fmla="*/ 774160 w 8262739"/>
                <a:gd name="connsiteY0" fmla="*/ 294728 h 6858000"/>
                <a:gd name="connsiteX1" fmla="*/ 774822 w 8262739"/>
                <a:gd name="connsiteY1" fmla="*/ 291871 h 6858000"/>
                <a:gd name="connsiteX2" fmla="*/ 758067 w 8262739"/>
                <a:gd name="connsiteY2" fmla="*/ 278466 h 6858000"/>
                <a:gd name="connsiteX3" fmla="*/ 846914 w 8262739"/>
                <a:gd name="connsiteY3" fmla="*/ 92306 h 6858000"/>
                <a:gd name="connsiteX4" fmla="*/ 899364 w 8262739"/>
                <a:gd name="connsiteY4" fmla="*/ 54843 h 6858000"/>
                <a:gd name="connsiteX5" fmla="*/ 901914 w 8262739"/>
                <a:gd name="connsiteY5" fmla="*/ 49997 h 6858000"/>
                <a:gd name="connsiteX6" fmla="*/ 842681 w 8262739"/>
                <a:gd name="connsiteY6" fmla="*/ 92306 h 6858000"/>
                <a:gd name="connsiteX7" fmla="*/ 753834 w 8262739"/>
                <a:gd name="connsiteY7" fmla="*/ 278466 h 6858000"/>
                <a:gd name="connsiteX8" fmla="*/ 674364 w 8262739"/>
                <a:gd name="connsiteY8" fmla="*/ 821039 h 6858000"/>
                <a:gd name="connsiteX9" fmla="*/ 674577 w 8262739"/>
                <a:gd name="connsiteY9" fmla="*/ 820652 h 6858000"/>
                <a:gd name="connsiteX10" fmla="*/ 681911 w 8262739"/>
                <a:gd name="connsiteY10" fmla="*/ 659247 h 6858000"/>
                <a:gd name="connsiteX11" fmla="*/ 719798 w 8262739"/>
                <a:gd name="connsiteY11" fmla="*/ 629253 h 6858000"/>
                <a:gd name="connsiteX12" fmla="*/ 721575 w 8262739"/>
                <a:gd name="connsiteY12" fmla="*/ 628045 h 6858000"/>
                <a:gd name="connsiteX13" fmla="*/ 724221 w 8262739"/>
                <a:gd name="connsiteY13" fmla="*/ 625399 h 6858000"/>
                <a:gd name="connsiteX14" fmla="*/ 758067 w 8262739"/>
                <a:gd name="connsiteY14" fmla="*/ 595781 h 6858000"/>
                <a:gd name="connsiteX15" fmla="*/ 851147 w 8262739"/>
                <a:gd name="connsiteY15" fmla="*/ 422317 h 6858000"/>
                <a:gd name="connsiteX16" fmla="*/ 854319 w 8262739"/>
                <a:gd name="connsiteY16" fmla="*/ 424431 h 6858000"/>
                <a:gd name="connsiteX17" fmla="*/ 855904 w 8262739"/>
                <a:gd name="connsiteY17" fmla="*/ 421259 h 6858000"/>
                <a:gd name="connsiteX18" fmla="*/ 851147 w 8262739"/>
                <a:gd name="connsiteY18" fmla="*/ 418088 h 6858000"/>
                <a:gd name="connsiteX19" fmla="*/ 758067 w 8262739"/>
                <a:gd name="connsiteY19" fmla="*/ 591553 h 6858000"/>
                <a:gd name="connsiteX20" fmla="*/ 724221 w 8262739"/>
                <a:gd name="connsiteY20" fmla="*/ 625399 h 6858000"/>
                <a:gd name="connsiteX21" fmla="*/ 719989 w 8262739"/>
                <a:gd name="connsiteY21" fmla="*/ 629102 h 6858000"/>
                <a:gd name="connsiteX22" fmla="*/ 719798 w 8262739"/>
                <a:gd name="connsiteY22" fmla="*/ 629253 h 6858000"/>
                <a:gd name="connsiteX23" fmla="*/ 681911 w 8262739"/>
                <a:gd name="connsiteY23" fmla="*/ 655019 h 6858000"/>
                <a:gd name="connsiteX24" fmla="*/ 681729 w 8262739"/>
                <a:gd name="connsiteY24" fmla="*/ 659070 h 6858000"/>
                <a:gd name="connsiteX25" fmla="*/ 597990 w 8262739"/>
                <a:gd name="connsiteY25" fmla="*/ 1025570 h 6858000"/>
                <a:gd name="connsiteX26" fmla="*/ 598190 w 8262739"/>
                <a:gd name="connsiteY26" fmla="*/ 1024980 h 6858000"/>
                <a:gd name="connsiteX27" fmla="*/ 595885 w 8262739"/>
                <a:gd name="connsiteY27" fmla="*/ 1024518 h 6858000"/>
                <a:gd name="connsiteX28" fmla="*/ 2119992 w 8262739"/>
                <a:gd name="connsiteY28" fmla="*/ 6660069 h 6858000"/>
                <a:gd name="connsiteX29" fmla="*/ 2120414 w 8262739"/>
                <a:gd name="connsiteY29" fmla="*/ 6658670 h 6858000"/>
                <a:gd name="connsiteX30" fmla="*/ 2111615 w 8262739"/>
                <a:gd name="connsiteY30" fmla="*/ 6649866 h 6858000"/>
                <a:gd name="connsiteX31" fmla="*/ 1743929 w 8262739"/>
                <a:gd name="connsiteY31" fmla="*/ 6858000 h 6858000"/>
                <a:gd name="connsiteX32" fmla="*/ 1672367 w 8262739"/>
                <a:gd name="connsiteY32" fmla="*/ 6858000 h 6858000"/>
                <a:gd name="connsiteX33" fmla="*/ 1638095 w 8262739"/>
                <a:gd name="connsiteY33" fmla="*/ 6819444 h 6858000"/>
                <a:gd name="connsiteX34" fmla="*/ 1663481 w 8262739"/>
                <a:gd name="connsiteY34" fmla="*/ 6785597 h 6858000"/>
                <a:gd name="connsiteX35" fmla="*/ 1901513 w 8262739"/>
                <a:gd name="connsiteY35" fmla="*/ 6858000 h 6858000"/>
                <a:gd name="connsiteX36" fmla="*/ 1795034 w 8262739"/>
                <a:gd name="connsiteY36" fmla="*/ 6858000 h 6858000"/>
                <a:gd name="connsiteX37" fmla="*/ 1731171 w 8262739"/>
                <a:gd name="connsiteY37" fmla="*/ 6781364 h 6858000"/>
                <a:gd name="connsiteX38" fmla="*/ 1698079 w 8262739"/>
                <a:gd name="connsiteY38" fmla="*/ 6745264 h 6858000"/>
                <a:gd name="connsiteX39" fmla="*/ 1793828 w 8262739"/>
                <a:gd name="connsiteY39" fmla="*/ 6858000 h 6858000"/>
                <a:gd name="connsiteX40" fmla="*/ 1748158 w 8262739"/>
                <a:gd name="connsiteY40" fmla="*/ 6858000 h 6858000"/>
                <a:gd name="connsiteX41" fmla="*/ 1667709 w 8262739"/>
                <a:gd name="connsiteY41" fmla="*/ 6785597 h 6858000"/>
                <a:gd name="connsiteX42" fmla="*/ 1574630 w 8262739"/>
                <a:gd name="connsiteY42" fmla="*/ 6671360 h 6858000"/>
                <a:gd name="connsiteX43" fmla="*/ 1485783 w 8262739"/>
                <a:gd name="connsiteY43" fmla="*/ 6552895 h 6858000"/>
                <a:gd name="connsiteX44" fmla="*/ 1595786 w 8262739"/>
                <a:gd name="connsiteY44" fmla="*/ 6624823 h 6858000"/>
                <a:gd name="connsiteX45" fmla="*/ 1601188 w 8262739"/>
                <a:gd name="connsiteY45" fmla="*/ 6631183 h 6858000"/>
                <a:gd name="connsiteX46" fmla="*/ 1651314 w 8262739"/>
                <a:gd name="connsiteY46" fmla="*/ 6642275 h 6858000"/>
                <a:gd name="connsiteX47" fmla="*/ 1765018 w 8262739"/>
                <a:gd name="connsiteY47" fmla="*/ 6747517 h 6858000"/>
                <a:gd name="connsiteX48" fmla="*/ 1848052 w 8262739"/>
                <a:gd name="connsiteY48" fmla="*/ 6814155 h 6858000"/>
                <a:gd name="connsiteX49" fmla="*/ 8262739 w 8262739"/>
                <a:gd name="connsiteY49" fmla="*/ 6858000 h 6858000"/>
                <a:gd name="connsiteX50" fmla="*/ 2188465 w 8262739"/>
                <a:gd name="connsiteY50" fmla="*/ 6858000 h 6858000"/>
                <a:gd name="connsiteX51" fmla="*/ 2116185 w 8262739"/>
                <a:gd name="connsiteY51" fmla="*/ 6794059 h 6858000"/>
                <a:gd name="connsiteX52" fmla="*/ 1976568 w 8262739"/>
                <a:gd name="connsiteY52" fmla="*/ 6679826 h 6858000"/>
                <a:gd name="connsiteX53" fmla="*/ 1773484 w 8262739"/>
                <a:gd name="connsiteY53" fmla="*/ 6455586 h 6858000"/>
                <a:gd name="connsiteX54" fmla="*/ 1759550 w 8262739"/>
                <a:gd name="connsiteY54" fmla="*/ 6412038 h 6858000"/>
                <a:gd name="connsiteX55" fmla="*/ 1718480 w 8262739"/>
                <a:gd name="connsiteY55" fmla="*/ 6370968 h 6858000"/>
                <a:gd name="connsiteX56" fmla="*/ 1578863 w 8262739"/>
                <a:gd name="connsiteY56" fmla="*/ 6218656 h 6858000"/>
                <a:gd name="connsiteX57" fmla="*/ 1561939 w 8262739"/>
                <a:gd name="connsiteY57" fmla="*/ 6142499 h 6858000"/>
                <a:gd name="connsiteX58" fmla="*/ 1506935 w 8262739"/>
                <a:gd name="connsiteY58" fmla="*/ 6066343 h 6858000"/>
                <a:gd name="connsiteX59" fmla="*/ 1500383 w 8262739"/>
                <a:gd name="connsiteY59" fmla="*/ 6056069 h 6858000"/>
                <a:gd name="connsiteX60" fmla="*/ 1435007 w 8262739"/>
                <a:gd name="connsiteY60" fmla="*/ 6011339 h 6858000"/>
                <a:gd name="connsiteX61" fmla="*/ 1308080 w 8262739"/>
                <a:gd name="connsiteY61" fmla="*/ 5829412 h 6858000"/>
                <a:gd name="connsiteX62" fmla="*/ 1236157 w 8262739"/>
                <a:gd name="connsiteY62" fmla="*/ 5660176 h 6858000"/>
                <a:gd name="connsiteX63" fmla="*/ 1227695 w 8262739"/>
                <a:gd name="connsiteY63" fmla="*/ 5660176 h 6858000"/>
                <a:gd name="connsiteX64" fmla="*/ 1130387 w 8262739"/>
                <a:gd name="connsiteY64" fmla="*/ 5474016 h 6858000"/>
                <a:gd name="connsiteX65" fmla="*/ 1037307 w 8262739"/>
                <a:gd name="connsiteY65" fmla="*/ 5287856 h 6858000"/>
                <a:gd name="connsiteX66" fmla="*/ 939994 w 8262739"/>
                <a:gd name="connsiteY66" fmla="*/ 5072083 h 6858000"/>
                <a:gd name="connsiteX67" fmla="*/ 851147 w 8262739"/>
                <a:gd name="connsiteY67" fmla="*/ 4852075 h 6858000"/>
                <a:gd name="connsiteX68" fmla="*/ 898733 w 8262739"/>
                <a:gd name="connsiteY68" fmla="*/ 4922927 h 6858000"/>
                <a:gd name="connsiteX69" fmla="*/ 898752 w 8262739"/>
                <a:gd name="connsiteY69" fmla="*/ 4922958 h 6858000"/>
                <a:gd name="connsiteX70" fmla="*/ 939994 w 8262739"/>
                <a:gd name="connsiteY70" fmla="*/ 5000155 h 6858000"/>
                <a:gd name="connsiteX71" fmla="*/ 1028845 w 8262739"/>
                <a:gd name="connsiteY71" fmla="*/ 5186315 h 6858000"/>
                <a:gd name="connsiteX72" fmla="*/ 1058459 w 8262739"/>
                <a:gd name="connsiteY72" fmla="*/ 5287856 h 6858000"/>
                <a:gd name="connsiteX73" fmla="*/ 1070701 w 8262739"/>
                <a:gd name="connsiteY73" fmla="*/ 5305806 h 6858000"/>
                <a:gd name="connsiteX74" fmla="*/ 1055634 w 8262739"/>
                <a:gd name="connsiteY74" fmla="*/ 5227473 h 6858000"/>
                <a:gd name="connsiteX75" fmla="*/ 1016346 w 8262739"/>
                <a:gd name="connsiteY75" fmla="*/ 5156168 h 6858000"/>
                <a:gd name="connsiteX76" fmla="*/ 952391 w 8262739"/>
                <a:gd name="connsiteY76" fmla="*/ 5012357 h 6858000"/>
                <a:gd name="connsiteX77" fmla="*/ 898752 w 8262739"/>
                <a:gd name="connsiteY77" fmla="*/ 4922958 h 6858000"/>
                <a:gd name="connsiteX78" fmla="*/ 898743 w 8262739"/>
                <a:gd name="connsiteY78" fmla="*/ 4922942 h 6858000"/>
                <a:gd name="connsiteX79" fmla="*/ 898733 w 8262739"/>
                <a:gd name="connsiteY79" fmla="*/ 4922927 h 6858000"/>
                <a:gd name="connsiteX80" fmla="*/ 876528 w 8262739"/>
                <a:gd name="connsiteY80" fmla="*/ 4885918 h 6858000"/>
                <a:gd name="connsiteX81" fmla="*/ 783448 w 8262739"/>
                <a:gd name="connsiteY81" fmla="*/ 4632064 h 6858000"/>
                <a:gd name="connsiteX82" fmla="*/ 703703 w 8262739"/>
                <a:gd name="connsiteY82" fmla="*/ 4371836 h 6858000"/>
                <a:gd name="connsiteX83" fmla="*/ 677518 w 8262739"/>
                <a:gd name="connsiteY83" fmla="*/ 4295977 h 6858000"/>
                <a:gd name="connsiteX84" fmla="*/ 563468 w 8262739"/>
                <a:gd name="connsiteY84" fmla="*/ 3840737 h 6858000"/>
                <a:gd name="connsiteX85" fmla="*/ 513030 w 8262739"/>
                <a:gd name="connsiteY85" fmla="*/ 3510255 h 6858000"/>
                <a:gd name="connsiteX86" fmla="*/ 512670 w 8262739"/>
                <a:gd name="connsiteY86" fmla="*/ 3519338 h 6858000"/>
                <a:gd name="connsiteX87" fmla="*/ 516903 w 8262739"/>
                <a:gd name="connsiteY87" fmla="*/ 3587033 h 6858000"/>
                <a:gd name="connsiteX88" fmla="*/ 538056 w 8262739"/>
                <a:gd name="connsiteY88" fmla="*/ 3743579 h 6858000"/>
                <a:gd name="connsiteX89" fmla="*/ 563441 w 8262739"/>
                <a:gd name="connsiteY89" fmla="*/ 3904353 h 6858000"/>
                <a:gd name="connsiteX90" fmla="*/ 521132 w 8262739"/>
                <a:gd name="connsiteY90" fmla="*/ 3764731 h 6858000"/>
                <a:gd name="connsiteX91" fmla="*/ 491518 w 8262739"/>
                <a:gd name="connsiteY91" fmla="*/ 3587033 h 6858000"/>
                <a:gd name="connsiteX92" fmla="*/ 457671 w 8262739"/>
                <a:gd name="connsiteY92" fmla="*/ 3587033 h 6858000"/>
                <a:gd name="connsiteX93" fmla="*/ 436514 w 8262739"/>
                <a:gd name="connsiteY93" fmla="*/ 3426258 h 6858000"/>
                <a:gd name="connsiteX94" fmla="*/ 406900 w 8262739"/>
                <a:gd name="connsiteY94" fmla="*/ 3324717 h 6858000"/>
                <a:gd name="connsiteX95" fmla="*/ 381515 w 8262739"/>
                <a:gd name="connsiteY95" fmla="*/ 3227408 h 6858000"/>
                <a:gd name="connsiteX96" fmla="*/ 309587 w 8262739"/>
                <a:gd name="connsiteY96" fmla="*/ 3151252 h 6858000"/>
                <a:gd name="connsiteX97" fmla="*/ 288435 w 8262739"/>
                <a:gd name="connsiteY97" fmla="*/ 3151252 h 6858000"/>
                <a:gd name="connsiteX98" fmla="*/ 267278 w 8262739"/>
                <a:gd name="connsiteY98" fmla="*/ 3045477 h 6858000"/>
                <a:gd name="connsiteX99" fmla="*/ 258816 w 8262739"/>
                <a:gd name="connsiteY99" fmla="*/ 2910088 h 6858000"/>
                <a:gd name="connsiteX100" fmla="*/ 275740 w 8262739"/>
                <a:gd name="connsiteY100" fmla="*/ 2719700 h 6858000"/>
                <a:gd name="connsiteX101" fmla="*/ 284202 w 8262739"/>
                <a:gd name="connsiteY101" fmla="*/ 2652006 h 6858000"/>
                <a:gd name="connsiteX102" fmla="*/ 298611 w 8262739"/>
                <a:gd name="connsiteY102" fmla="*/ 2605575 h 6858000"/>
                <a:gd name="connsiteX103" fmla="*/ 291606 w 8262739"/>
                <a:gd name="connsiteY103" fmla="*/ 2499693 h 6858000"/>
                <a:gd name="connsiteX104" fmla="*/ 301125 w 8262739"/>
                <a:gd name="connsiteY104" fmla="*/ 2343147 h 6858000"/>
                <a:gd name="connsiteX105" fmla="*/ 318049 w 8262739"/>
                <a:gd name="connsiteY105" fmla="*/ 2311419 h 6858000"/>
                <a:gd name="connsiteX106" fmla="*/ 318049 w 8262739"/>
                <a:gd name="connsiteY106" fmla="*/ 2292377 h 6858000"/>
                <a:gd name="connsiteX107" fmla="*/ 284202 w 8262739"/>
                <a:gd name="connsiteY107" fmla="*/ 2355842 h 6858000"/>
                <a:gd name="connsiteX108" fmla="*/ 254587 w 8262739"/>
                <a:gd name="connsiteY108" fmla="*/ 2313533 h 6858000"/>
                <a:gd name="connsiteX109" fmla="*/ 199583 w 8262739"/>
                <a:gd name="connsiteY109" fmla="*/ 2237377 h 6858000"/>
                <a:gd name="connsiteX110" fmla="*/ 189536 w 8262739"/>
                <a:gd name="connsiteY110" fmla="*/ 2177087 h 6858000"/>
                <a:gd name="connsiteX111" fmla="*/ 186893 w 8262739"/>
                <a:gd name="connsiteY111" fmla="*/ 2182373 h 6858000"/>
                <a:gd name="connsiteX112" fmla="*/ 169969 w 8262739"/>
                <a:gd name="connsiteY112" fmla="*/ 2351609 h 6858000"/>
                <a:gd name="connsiteX113" fmla="*/ 157274 w 8262739"/>
                <a:gd name="connsiteY113" fmla="*/ 2520845 h 6858000"/>
                <a:gd name="connsiteX114" fmla="*/ 144584 w 8262739"/>
                <a:gd name="connsiteY114" fmla="*/ 2652006 h 6858000"/>
                <a:gd name="connsiteX115" fmla="*/ 144584 w 8262739"/>
                <a:gd name="connsiteY115" fmla="*/ 2922779 h 6858000"/>
                <a:gd name="connsiteX116" fmla="*/ 148813 w 8262739"/>
                <a:gd name="connsiteY116" fmla="*/ 3062401 h 6858000"/>
                <a:gd name="connsiteX117" fmla="*/ 157274 w 8262739"/>
                <a:gd name="connsiteY117" fmla="*/ 3202018 h 6858000"/>
                <a:gd name="connsiteX118" fmla="*/ 119198 w 8262739"/>
                <a:gd name="connsiteY118" fmla="*/ 3333179 h 6858000"/>
                <a:gd name="connsiteX119" fmla="*/ 110737 w 8262739"/>
                <a:gd name="connsiteY119" fmla="*/ 3333179 h 6858000"/>
                <a:gd name="connsiteX120" fmla="*/ 85351 w 8262739"/>
                <a:gd name="connsiteY120" fmla="*/ 3079324 h 6858000"/>
                <a:gd name="connsiteX121" fmla="*/ 85351 w 8262739"/>
                <a:gd name="connsiteY121" fmla="*/ 2817009 h 6858000"/>
                <a:gd name="connsiteX122" fmla="*/ 106504 w 8262739"/>
                <a:gd name="connsiteY122" fmla="*/ 2613925 h 6858000"/>
                <a:gd name="connsiteX123" fmla="*/ 144566 w 8262739"/>
                <a:gd name="connsiteY123" fmla="*/ 2651983 h 6858000"/>
                <a:gd name="connsiteX124" fmla="*/ 110737 w 8262739"/>
                <a:gd name="connsiteY124" fmla="*/ 2609697 h 6858000"/>
                <a:gd name="connsiteX125" fmla="*/ 102275 w 8262739"/>
                <a:gd name="connsiteY125" fmla="*/ 2457384 h 6858000"/>
                <a:gd name="connsiteX126" fmla="*/ 110737 w 8262739"/>
                <a:gd name="connsiteY126" fmla="*/ 2224682 h 6858000"/>
                <a:gd name="connsiteX127" fmla="*/ 114965 w 8262739"/>
                <a:gd name="connsiteY127" fmla="*/ 2161221 h 6858000"/>
                <a:gd name="connsiteX128" fmla="*/ 127660 w 8262739"/>
                <a:gd name="connsiteY128" fmla="*/ 2055446 h 6858000"/>
                <a:gd name="connsiteX129" fmla="*/ 178431 w 8262739"/>
                <a:gd name="connsiteY129" fmla="*/ 1865057 h 6858000"/>
                <a:gd name="connsiteX130" fmla="*/ 203728 w 8262739"/>
                <a:gd name="connsiteY130" fmla="*/ 1738579 h 6858000"/>
                <a:gd name="connsiteX131" fmla="*/ 195355 w 8262739"/>
                <a:gd name="connsiteY131" fmla="*/ 1708512 h 6858000"/>
                <a:gd name="connsiteX132" fmla="*/ 165736 w 8262739"/>
                <a:gd name="connsiteY132" fmla="*/ 1877748 h 6858000"/>
                <a:gd name="connsiteX133" fmla="*/ 114965 w 8262739"/>
                <a:gd name="connsiteY133" fmla="*/ 2068141 h 6858000"/>
                <a:gd name="connsiteX134" fmla="*/ 102275 w 8262739"/>
                <a:gd name="connsiteY134" fmla="*/ 2173911 h 6858000"/>
                <a:gd name="connsiteX135" fmla="*/ 98042 w 8262739"/>
                <a:gd name="connsiteY135" fmla="*/ 2237377 h 6858000"/>
                <a:gd name="connsiteX136" fmla="*/ 89580 w 8262739"/>
                <a:gd name="connsiteY136" fmla="*/ 2470075 h 6858000"/>
                <a:gd name="connsiteX137" fmla="*/ 98042 w 8262739"/>
                <a:gd name="connsiteY137" fmla="*/ 2622387 h 6858000"/>
                <a:gd name="connsiteX138" fmla="*/ 76889 w 8262739"/>
                <a:gd name="connsiteY138" fmla="*/ 2825470 h 6858000"/>
                <a:gd name="connsiteX139" fmla="*/ 76889 w 8262739"/>
                <a:gd name="connsiteY139" fmla="*/ 3087786 h 6858000"/>
                <a:gd name="connsiteX140" fmla="*/ 102275 w 8262739"/>
                <a:gd name="connsiteY140" fmla="*/ 3341640 h 6858000"/>
                <a:gd name="connsiteX141" fmla="*/ 110737 w 8262739"/>
                <a:gd name="connsiteY141" fmla="*/ 3341640 h 6858000"/>
                <a:gd name="connsiteX142" fmla="*/ 165736 w 8262739"/>
                <a:gd name="connsiteY142" fmla="*/ 3582805 h 6858000"/>
                <a:gd name="connsiteX143" fmla="*/ 195355 w 8262739"/>
                <a:gd name="connsiteY143" fmla="*/ 3781654 h 6858000"/>
                <a:gd name="connsiteX144" fmla="*/ 258816 w 8262739"/>
                <a:gd name="connsiteY144" fmla="*/ 3984738 h 6858000"/>
                <a:gd name="connsiteX145" fmla="*/ 358772 w 8262739"/>
                <a:gd name="connsiteY145" fmla="*/ 4421447 h 6858000"/>
                <a:gd name="connsiteX146" fmla="*/ 367496 w 8262739"/>
                <a:gd name="connsiteY146" fmla="*/ 4505141 h 6858000"/>
                <a:gd name="connsiteX147" fmla="*/ 385748 w 8262739"/>
                <a:gd name="connsiteY147" fmla="*/ 4505141 h 6858000"/>
                <a:gd name="connsiteX148" fmla="*/ 478828 w 8262739"/>
                <a:gd name="connsiteY148" fmla="*/ 4729378 h 6858000"/>
                <a:gd name="connsiteX149" fmla="*/ 512675 w 8262739"/>
                <a:gd name="connsiteY149" fmla="*/ 4843614 h 6858000"/>
                <a:gd name="connsiteX150" fmla="*/ 449209 w 8262739"/>
                <a:gd name="connsiteY150" fmla="*/ 4746301 h 6858000"/>
                <a:gd name="connsiteX151" fmla="*/ 381515 w 8262739"/>
                <a:gd name="connsiteY151" fmla="*/ 4593989 h 6858000"/>
                <a:gd name="connsiteX152" fmla="*/ 377286 w 8262739"/>
                <a:gd name="connsiteY152" fmla="*/ 4636297 h 6858000"/>
                <a:gd name="connsiteX153" fmla="*/ 340476 w 8262739"/>
                <a:gd name="connsiteY153" fmla="*/ 4522194 h 6858000"/>
                <a:gd name="connsiteX154" fmla="*/ 313820 w 8262739"/>
                <a:gd name="connsiteY154" fmla="*/ 4526294 h 6858000"/>
                <a:gd name="connsiteX155" fmla="*/ 284202 w 8262739"/>
                <a:gd name="connsiteY155" fmla="*/ 4428985 h 6858000"/>
                <a:gd name="connsiteX156" fmla="*/ 182660 w 8262739"/>
                <a:gd name="connsiteY156" fmla="*/ 4196284 h 6858000"/>
                <a:gd name="connsiteX157" fmla="*/ 119198 w 8262739"/>
                <a:gd name="connsiteY157" fmla="*/ 3988971 h 6858000"/>
                <a:gd name="connsiteX158" fmla="*/ 114965 w 8262739"/>
                <a:gd name="connsiteY158" fmla="*/ 3815502 h 6858000"/>
                <a:gd name="connsiteX159" fmla="*/ 85351 w 8262739"/>
                <a:gd name="connsiteY159" fmla="*/ 3612418 h 6858000"/>
                <a:gd name="connsiteX160" fmla="*/ 64195 w 8262739"/>
                <a:gd name="connsiteY160" fmla="*/ 3409335 h 6858000"/>
                <a:gd name="connsiteX161" fmla="*/ 17657 w 8262739"/>
                <a:gd name="connsiteY161" fmla="*/ 3261255 h 6858000"/>
                <a:gd name="connsiteX162" fmla="*/ 47271 w 8262739"/>
                <a:gd name="connsiteY162" fmla="*/ 2474308 h 6858000"/>
                <a:gd name="connsiteX163" fmla="*/ 76889 w 8262739"/>
                <a:gd name="connsiteY163" fmla="*/ 2271224 h 6858000"/>
                <a:gd name="connsiteX164" fmla="*/ 51504 w 8262739"/>
                <a:gd name="connsiteY164" fmla="*/ 2161221 h 6858000"/>
                <a:gd name="connsiteX165" fmla="*/ 102275 w 8262739"/>
                <a:gd name="connsiteY165" fmla="*/ 1856596 h 6858000"/>
                <a:gd name="connsiteX166" fmla="*/ 114965 w 8262739"/>
                <a:gd name="connsiteY166" fmla="*/ 1784668 h 6858000"/>
                <a:gd name="connsiteX167" fmla="*/ 148813 w 8262739"/>
                <a:gd name="connsiteY167" fmla="*/ 1539276 h 6858000"/>
                <a:gd name="connsiteX168" fmla="*/ 237664 w 8262739"/>
                <a:gd name="connsiteY168" fmla="*/ 1361578 h 6858000"/>
                <a:gd name="connsiteX169" fmla="*/ 216507 w 8262739"/>
                <a:gd name="connsiteY169" fmla="*/ 1602741 h 6858000"/>
                <a:gd name="connsiteX170" fmla="*/ 237655 w 8262739"/>
                <a:gd name="connsiteY170" fmla="*/ 1561405 h 6858000"/>
                <a:gd name="connsiteX171" fmla="*/ 250354 w 8262739"/>
                <a:gd name="connsiteY171" fmla="*/ 1462591 h 6858000"/>
                <a:gd name="connsiteX172" fmla="*/ 254587 w 8262739"/>
                <a:gd name="connsiteY172" fmla="*/ 1353116 h 6858000"/>
                <a:gd name="connsiteX173" fmla="*/ 292663 w 8262739"/>
                <a:gd name="connsiteY173" fmla="*/ 1213494 h 6858000"/>
                <a:gd name="connsiteX174" fmla="*/ 351896 w 8262739"/>
                <a:gd name="connsiteY174" fmla="*/ 1001948 h 6858000"/>
                <a:gd name="connsiteX175" fmla="*/ 423824 w 8262739"/>
                <a:gd name="connsiteY175" fmla="*/ 786174 h 6858000"/>
                <a:gd name="connsiteX176" fmla="*/ 429212 w 8262739"/>
                <a:gd name="connsiteY176" fmla="*/ 780111 h 6858000"/>
                <a:gd name="connsiteX177" fmla="*/ 461904 w 8262739"/>
                <a:gd name="connsiteY177" fmla="*/ 608476 h 6858000"/>
                <a:gd name="connsiteX178" fmla="*/ 508442 w 8262739"/>
                <a:gd name="connsiteY178" fmla="*/ 485778 h 6858000"/>
                <a:gd name="connsiteX179" fmla="*/ 563446 w 8262739"/>
                <a:gd name="connsiteY179" fmla="*/ 384236 h 6858000"/>
                <a:gd name="connsiteX180" fmla="*/ 673449 w 8262739"/>
                <a:gd name="connsiteY180" fmla="*/ 172691 h 6858000"/>
                <a:gd name="connsiteX181" fmla="*/ 717872 w 8262739"/>
                <a:gd name="connsiteY181" fmla="*/ 77497 h 6858000"/>
                <a:gd name="connsiteX182" fmla="*/ 754037 w 8262739"/>
                <a:gd name="connsiteY182" fmla="*/ 0 h 6858000"/>
                <a:gd name="connsiteX183" fmla="*/ 1028695 w 8262739"/>
                <a:gd name="connsiteY183" fmla="*/ 0 h 6858000"/>
                <a:gd name="connsiteX184" fmla="*/ 986532 w 8262739"/>
                <a:gd name="connsiteY184" fmla="*/ 71149 h 6858000"/>
                <a:gd name="connsiteX185" fmla="*/ 859605 w 8262739"/>
                <a:gd name="connsiteY185" fmla="*/ 308080 h 6858000"/>
                <a:gd name="connsiteX186" fmla="*/ 721537 w 8262739"/>
                <a:gd name="connsiteY186" fmla="*/ 525648 h 6858000"/>
                <a:gd name="connsiteX187" fmla="*/ 719987 w 8262739"/>
                <a:gd name="connsiteY187" fmla="*/ 532320 h 6858000"/>
                <a:gd name="connsiteX188" fmla="*/ 673445 w 8262739"/>
                <a:gd name="connsiteY188" fmla="*/ 659247 h 6858000"/>
                <a:gd name="connsiteX189" fmla="*/ 639597 w 8262739"/>
                <a:gd name="connsiteY189" fmla="*/ 718480 h 6858000"/>
                <a:gd name="connsiteX190" fmla="*/ 631136 w 8262739"/>
                <a:gd name="connsiteY190" fmla="*/ 726942 h 6858000"/>
                <a:gd name="connsiteX191" fmla="*/ 593588 w 8262739"/>
                <a:gd name="connsiteY191" fmla="*/ 851755 h 6858000"/>
                <a:gd name="connsiteX192" fmla="*/ 584598 w 8262739"/>
                <a:gd name="connsiteY192" fmla="*/ 925796 h 6858000"/>
                <a:gd name="connsiteX193" fmla="*/ 576136 w 8262739"/>
                <a:gd name="connsiteY193" fmla="*/ 1031567 h 6858000"/>
                <a:gd name="connsiteX194" fmla="*/ 516903 w 8262739"/>
                <a:gd name="connsiteY194" fmla="*/ 1205036 h 6858000"/>
                <a:gd name="connsiteX195" fmla="*/ 461900 w 8262739"/>
                <a:gd name="connsiteY195" fmla="*/ 1378501 h 6858000"/>
                <a:gd name="connsiteX196" fmla="*/ 402667 w 8262739"/>
                <a:gd name="connsiteY196" fmla="*/ 1632355 h 6858000"/>
                <a:gd name="connsiteX197" fmla="*/ 368820 w 8262739"/>
                <a:gd name="connsiteY197" fmla="*/ 1865057 h 6858000"/>
                <a:gd name="connsiteX198" fmla="*/ 347667 w 8262739"/>
                <a:gd name="connsiteY198" fmla="*/ 2097755 h 6858000"/>
                <a:gd name="connsiteX199" fmla="*/ 377281 w 8262739"/>
                <a:gd name="connsiteY199" fmla="*/ 1936981 h 6858000"/>
                <a:gd name="connsiteX200" fmla="*/ 380027 w 8262739"/>
                <a:gd name="connsiteY200" fmla="*/ 1923713 h 6858000"/>
                <a:gd name="connsiteX201" fmla="*/ 385743 w 8262739"/>
                <a:gd name="connsiteY201" fmla="*/ 1860824 h 6858000"/>
                <a:gd name="connsiteX202" fmla="*/ 419590 w 8262739"/>
                <a:gd name="connsiteY202" fmla="*/ 1628127 h 6858000"/>
                <a:gd name="connsiteX203" fmla="*/ 430189 w 8262739"/>
                <a:gd name="connsiteY203" fmla="*/ 1631662 h 6858000"/>
                <a:gd name="connsiteX204" fmla="*/ 431108 w 8262739"/>
                <a:gd name="connsiteY204" fmla="*/ 1627731 h 6858000"/>
                <a:gd name="connsiteX205" fmla="*/ 419595 w 8262739"/>
                <a:gd name="connsiteY205" fmla="*/ 1623894 h 6858000"/>
                <a:gd name="connsiteX206" fmla="*/ 478828 w 8262739"/>
                <a:gd name="connsiteY206" fmla="*/ 1370039 h 6858000"/>
                <a:gd name="connsiteX207" fmla="*/ 533827 w 8262739"/>
                <a:gd name="connsiteY207" fmla="*/ 1196570 h 6858000"/>
                <a:gd name="connsiteX208" fmla="*/ 592789 w 8262739"/>
                <a:gd name="connsiteY208" fmla="*/ 1023900 h 6858000"/>
                <a:gd name="connsiteX209" fmla="*/ 588831 w 8262739"/>
                <a:gd name="connsiteY209" fmla="*/ 1023105 h 6858000"/>
                <a:gd name="connsiteX210" fmla="*/ 597293 w 8262739"/>
                <a:gd name="connsiteY210" fmla="*/ 917335 h 6858000"/>
                <a:gd name="connsiteX211" fmla="*/ 643831 w 8262739"/>
                <a:gd name="connsiteY211" fmla="*/ 718480 h 6858000"/>
                <a:gd name="connsiteX212" fmla="*/ 677678 w 8262739"/>
                <a:gd name="connsiteY212" fmla="*/ 659247 h 6858000"/>
                <a:gd name="connsiteX213" fmla="*/ 678815 w 8262739"/>
                <a:gd name="connsiteY213" fmla="*/ 656156 h 6858000"/>
                <a:gd name="connsiteX214" fmla="*/ 724220 w 8262739"/>
                <a:gd name="connsiteY214" fmla="*/ 532320 h 6858000"/>
                <a:gd name="connsiteX215" fmla="*/ 863838 w 8262739"/>
                <a:gd name="connsiteY215" fmla="*/ 312313 h 6858000"/>
                <a:gd name="connsiteX216" fmla="*/ 990765 w 8262739"/>
                <a:gd name="connsiteY216" fmla="*/ 75382 h 6858000"/>
                <a:gd name="connsiteX217" fmla="*/ 1024614 w 8262739"/>
                <a:gd name="connsiteY217" fmla="*/ 19852 h 6858000"/>
                <a:gd name="connsiteX218" fmla="*/ 1036060 w 8262739"/>
                <a:gd name="connsiteY218" fmla="*/ 0 h 6858000"/>
                <a:gd name="connsiteX219" fmla="*/ 1150037 w 8262739"/>
                <a:gd name="connsiteY219" fmla="*/ 0 h 6858000"/>
                <a:gd name="connsiteX220" fmla="*/ 1075780 w 8262739"/>
                <a:gd name="connsiteY220" fmla="*/ 117164 h 6858000"/>
                <a:gd name="connsiteX221" fmla="*/ 796143 w 8262739"/>
                <a:gd name="connsiteY221" fmla="*/ 655019 h 6858000"/>
                <a:gd name="connsiteX222" fmla="*/ 741139 w 8262739"/>
                <a:gd name="connsiteY222" fmla="*/ 828483 h 6858000"/>
                <a:gd name="connsiteX223" fmla="*/ 690368 w 8262739"/>
                <a:gd name="connsiteY223" fmla="*/ 1006181 h 6858000"/>
                <a:gd name="connsiteX224" fmla="*/ 580365 w 8262739"/>
                <a:gd name="connsiteY224" fmla="*/ 1378501 h 6858000"/>
                <a:gd name="connsiteX225" fmla="*/ 508442 w 8262739"/>
                <a:gd name="connsiteY225" fmla="*/ 1632355 h 6858000"/>
                <a:gd name="connsiteX226" fmla="*/ 474594 w 8262739"/>
                <a:gd name="connsiteY226" fmla="*/ 1822748 h 6858000"/>
                <a:gd name="connsiteX227" fmla="*/ 457671 w 8262739"/>
                <a:gd name="connsiteY227" fmla="*/ 1920057 h 6858000"/>
                <a:gd name="connsiteX228" fmla="*/ 444976 w 8262739"/>
                <a:gd name="connsiteY228" fmla="*/ 2017370 h 6858000"/>
                <a:gd name="connsiteX229" fmla="*/ 406900 w 8262739"/>
                <a:gd name="connsiteY229" fmla="*/ 2279686 h 6858000"/>
                <a:gd name="connsiteX230" fmla="*/ 394205 w 8262739"/>
                <a:gd name="connsiteY230" fmla="*/ 2440460 h 6858000"/>
                <a:gd name="connsiteX231" fmla="*/ 415362 w 8262739"/>
                <a:gd name="connsiteY231" fmla="*/ 2609697 h 6858000"/>
                <a:gd name="connsiteX232" fmla="*/ 425276 w 8262739"/>
                <a:gd name="connsiteY232" fmla="*/ 2517483 h 6858000"/>
                <a:gd name="connsiteX233" fmla="*/ 423824 w 8262739"/>
                <a:gd name="connsiteY233" fmla="*/ 2486998 h 6858000"/>
                <a:gd name="connsiteX234" fmla="*/ 440747 w 8262739"/>
                <a:gd name="connsiteY234" fmla="*/ 2309300 h 6858000"/>
                <a:gd name="connsiteX235" fmla="*/ 478823 w 8262739"/>
                <a:gd name="connsiteY235" fmla="*/ 2046984 h 6858000"/>
                <a:gd name="connsiteX236" fmla="*/ 509024 w 8262739"/>
                <a:gd name="connsiteY236" fmla="*/ 2010743 h 6858000"/>
                <a:gd name="connsiteX237" fmla="*/ 552878 w 8262739"/>
                <a:gd name="connsiteY237" fmla="*/ 1717258 h 6858000"/>
                <a:gd name="connsiteX238" fmla="*/ 550751 w 8262739"/>
                <a:gd name="connsiteY238" fmla="*/ 1666203 h 6858000"/>
                <a:gd name="connsiteX239" fmla="*/ 592549 w 8262739"/>
                <a:gd name="connsiteY239" fmla="*/ 1546374 h 6858000"/>
                <a:gd name="connsiteX240" fmla="*/ 617419 w 8262739"/>
                <a:gd name="connsiteY240" fmla="*/ 1445769 h 6858000"/>
                <a:gd name="connsiteX241" fmla="*/ 609983 w 8262739"/>
                <a:gd name="connsiteY241" fmla="*/ 1463119 h 6858000"/>
                <a:gd name="connsiteX242" fmla="*/ 584598 w 8262739"/>
                <a:gd name="connsiteY242" fmla="*/ 1454657 h 6858000"/>
                <a:gd name="connsiteX243" fmla="*/ 521132 w 8262739"/>
                <a:gd name="connsiteY243" fmla="*/ 1636589 h 6858000"/>
                <a:gd name="connsiteX244" fmla="*/ 525365 w 8262739"/>
                <a:gd name="connsiteY244" fmla="*/ 1738130 h 6858000"/>
                <a:gd name="connsiteX245" fmla="*/ 495747 w 8262739"/>
                <a:gd name="connsiteY245" fmla="*/ 1932752 h 6858000"/>
                <a:gd name="connsiteX246" fmla="*/ 491518 w 8262739"/>
                <a:gd name="connsiteY246" fmla="*/ 1966599 h 6858000"/>
                <a:gd name="connsiteX247" fmla="*/ 449209 w 8262739"/>
                <a:gd name="connsiteY247" fmla="*/ 2017370 h 6858000"/>
                <a:gd name="connsiteX248" fmla="*/ 461900 w 8262739"/>
                <a:gd name="connsiteY248" fmla="*/ 1920057 h 6858000"/>
                <a:gd name="connsiteX249" fmla="*/ 478823 w 8262739"/>
                <a:gd name="connsiteY249" fmla="*/ 1822748 h 6858000"/>
                <a:gd name="connsiteX250" fmla="*/ 512670 w 8262739"/>
                <a:gd name="connsiteY250" fmla="*/ 1632355 h 6858000"/>
                <a:gd name="connsiteX251" fmla="*/ 584598 w 8262739"/>
                <a:gd name="connsiteY251" fmla="*/ 1378501 h 6858000"/>
                <a:gd name="connsiteX252" fmla="*/ 694601 w 8262739"/>
                <a:gd name="connsiteY252" fmla="*/ 1006181 h 6858000"/>
                <a:gd name="connsiteX253" fmla="*/ 745372 w 8262739"/>
                <a:gd name="connsiteY253" fmla="*/ 828483 h 6858000"/>
                <a:gd name="connsiteX254" fmla="*/ 800372 w 8262739"/>
                <a:gd name="connsiteY254" fmla="*/ 655019 h 6858000"/>
                <a:gd name="connsiteX255" fmla="*/ 1078224 w 8262739"/>
                <a:gd name="connsiteY255" fmla="*/ 117164 h 6858000"/>
                <a:gd name="connsiteX256" fmla="*/ 1153691 w 8262739"/>
                <a:gd name="connsiteY256" fmla="*/ 0 h 6858000"/>
                <a:gd name="connsiteX257" fmla="*/ 8262739 w 8262739"/>
                <a:gd name="connsiteY257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</a:cxnLst>
              <a:rect l="l" t="t" r="r" b="b"/>
              <a:pathLst>
                <a:path w="8262739" h="6858000">
                  <a:moveTo>
                    <a:pt x="774160" y="294728"/>
                  </a:moveTo>
                  <a:lnTo>
                    <a:pt x="774822" y="291871"/>
                  </a:lnTo>
                  <a:lnTo>
                    <a:pt x="758067" y="278466"/>
                  </a:lnTo>
                  <a:cubicBezTo>
                    <a:pt x="796143" y="193848"/>
                    <a:pt x="817300" y="147306"/>
                    <a:pt x="846914" y="92306"/>
                  </a:cubicBezTo>
                  <a:lnTo>
                    <a:pt x="899364" y="54843"/>
                  </a:lnTo>
                  <a:lnTo>
                    <a:pt x="901914" y="49997"/>
                  </a:lnTo>
                  <a:cubicBezTo>
                    <a:pt x="884990" y="62692"/>
                    <a:pt x="863838" y="75382"/>
                    <a:pt x="842681" y="92306"/>
                  </a:cubicBezTo>
                  <a:cubicBezTo>
                    <a:pt x="813067" y="147310"/>
                    <a:pt x="791910" y="193848"/>
                    <a:pt x="753834" y="278466"/>
                  </a:cubicBezTo>
                  <a:close/>
                  <a:moveTo>
                    <a:pt x="674364" y="821039"/>
                  </a:moveTo>
                  <a:lnTo>
                    <a:pt x="674577" y="820652"/>
                  </a:lnTo>
                  <a:lnTo>
                    <a:pt x="681911" y="659247"/>
                  </a:lnTo>
                  <a:lnTo>
                    <a:pt x="719798" y="629253"/>
                  </a:lnTo>
                  <a:lnTo>
                    <a:pt x="721575" y="628045"/>
                  </a:lnTo>
                  <a:lnTo>
                    <a:pt x="724221" y="625399"/>
                  </a:lnTo>
                  <a:lnTo>
                    <a:pt x="758067" y="595781"/>
                  </a:lnTo>
                  <a:cubicBezTo>
                    <a:pt x="770758" y="566167"/>
                    <a:pt x="787681" y="532320"/>
                    <a:pt x="851147" y="422317"/>
                  </a:cubicBezTo>
                  <a:lnTo>
                    <a:pt x="854319" y="424431"/>
                  </a:lnTo>
                  <a:lnTo>
                    <a:pt x="855904" y="421259"/>
                  </a:lnTo>
                  <a:lnTo>
                    <a:pt x="851147" y="418088"/>
                  </a:lnTo>
                  <a:cubicBezTo>
                    <a:pt x="783453" y="528091"/>
                    <a:pt x="770758" y="561939"/>
                    <a:pt x="758067" y="591553"/>
                  </a:cubicBezTo>
                  <a:lnTo>
                    <a:pt x="724221" y="625399"/>
                  </a:lnTo>
                  <a:lnTo>
                    <a:pt x="719989" y="629102"/>
                  </a:lnTo>
                  <a:lnTo>
                    <a:pt x="719798" y="629253"/>
                  </a:lnTo>
                  <a:lnTo>
                    <a:pt x="681911" y="655019"/>
                  </a:lnTo>
                  <a:lnTo>
                    <a:pt x="681729" y="659070"/>
                  </a:lnTo>
                  <a:close/>
                  <a:moveTo>
                    <a:pt x="597990" y="1025570"/>
                  </a:moveTo>
                  <a:lnTo>
                    <a:pt x="598190" y="1024980"/>
                  </a:lnTo>
                  <a:lnTo>
                    <a:pt x="595885" y="1024518"/>
                  </a:lnTo>
                  <a:close/>
                  <a:moveTo>
                    <a:pt x="2119992" y="6660069"/>
                  </a:moveTo>
                  <a:lnTo>
                    <a:pt x="2120414" y="6658670"/>
                  </a:lnTo>
                  <a:lnTo>
                    <a:pt x="2111615" y="6649866"/>
                  </a:lnTo>
                  <a:close/>
                  <a:moveTo>
                    <a:pt x="1743929" y="6858000"/>
                  </a:moveTo>
                  <a:lnTo>
                    <a:pt x="1672367" y="6858000"/>
                  </a:lnTo>
                  <a:lnTo>
                    <a:pt x="1638095" y="6819444"/>
                  </a:lnTo>
                  <a:cubicBezTo>
                    <a:pt x="1642324" y="6810982"/>
                    <a:pt x="1684633" y="6836368"/>
                    <a:pt x="1663481" y="6785597"/>
                  </a:cubicBezTo>
                  <a:close/>
                  <a:moveTo>
                    <a:pt x="1901513" y="6858000"/>
                  </a:moveTo>
                  <a:lnTo>
                    <a:pt x="1795034" y="6858000"/>
                  </a:lnTo>
                  <a:lnTo>
                    <a:pt x="1731171" y="6781364"/>
                  </a:lnTo>
                  <a:lnTo>
                    <a:pt x="1698079" y="6745264"/>
                  </a:lnTo>
                  <a:lnTo>
                    <a:pt x="1793828" y="6858000"/>
                  </a:lnTo>
                  <a:lnTo>
                    <a:pt x="1748158" y="6858000"/>
                  </a:lnTo>
                  <a:lnTo>
                    <a:pt x="1667709" y="6785597"/>
                  </a:lnTo>
                  <a:cubicBezTo>
                    <a:pt x="1638095" y="6747517"/>
                    <a:pt x="1604248" y="6709441"/>
                    <a:pt x="1574630" y="6671360"/>
                  </a:cubicBezTo>
                  <a:cubicBezTo>
                    <a:pt x="1545015" y="6633284"/>
                    <a:pt x="1515397" y="6590975"/>
                    <a:pt x="1485783" y="6552895"/>
                  </a:cubicBezTo>
                  <a:cubicBezTo>
                    <a:pt x="1498473" y="6540204"/>
                    <a:pt x="1540782" y="6561357"/>
                    <a:pt x="1595786" y="6624823"/>
                  </a:cubicBezTo>
                  <a:lnTo>
                    <a:pt x="1601188" y="6631183"/>
                  </a:lnTo>
                  <a:lnTo>
                    <a:pt x="1651314" y="6642275"/>
                  </a:lnTo>
                  <a:cubicBezTo>
                    <a:pt x="1677228" y="6659727"/>
                    <a:pt x="1712133" y="6692517"/>
                    <a:pt x="1765018" y="6747517"/>
                  </a:cubicBezTo>
                  <a:cubicBezTo>
                    <a:pt x="1792520" y="6770788"/>
                    <a:pt x="1821079" y="6793001"/>
                    <a:pt x="1848052" y="6814155"/>
                  </a:cubicBezTo>
                  <a:close/>
                  <a:moveTo>
                    <a:pt x="8262739" y="6858000"/>
                  </a:moveTo>
                  <a:lnTo>
                    <a:pt x="2188465" y="6858000"/>
                  </a:lnTo>
                  <a:lnTo>
                    <a:pt x="2116185" y="6794059"/>
                  </a:lnTo>
                  <a:cubicBezTo>
                    <a:pt x="2090800" y="6768673"/>
                    <a:pt x="2023105" y="6743288"/>
                    <a:pt x="1976568" y="6679826"/>
                  </a:cubicBezTo>
                  <a:cubicBezTo>
                    <a:pt x="1904640" y="6603670"/>
                    <a:pt x="1845407" y="6531743"/>
                    <a:pt x="1773484" y="6455586"/>
                  </a:cubicBezTo>
                  <a:lnTo>
                    <a:pt x="1759550" y="6412038"/>
                  </a:lnTo>
                  <a:lnTo>
                    <a:pt x="1718480" y="6370968"/>
                  </a:lnTo>
                  <a:cubicBezTo>
                    <a:pt x="1671943" y="6324431"/>
                    <a:pt x="1625400" y="6273660"/>
                    <a:pt x="1578863" y="6218656"/>
                  </a:cubicBezTo>
                  <a:cubicBezTo>
                    <a:pt x="1570401" y="6189042"/>
                    <a:pt x="1506935" y="6108652"/>
                    <a:pt x="1561939" y="6142499"/>
                  </a:cubicBezTo>
                  <a:cubicBezTo>
                    <a:pt x="1540782" y="6117114"/>
                    <a:pt x="1523859" y="6087500"/>
                    <a:pt x="1506935" y="6066343"/>
                  </a:cubicBezTo>
                  <a:lnTo>
                    <a:pt x="1500383" y="6056069"/>
                  </a:lnTo>
                  <a:lnTo>
                    <a:pt x="1435007" y="6011339"/>
                  </a:lnTo>
                  <a:cubicBezTo>
                    <a:pt x="1384237" y="5952106"/>
                    <a:pt x="1341928" y="5888645"/>
                    <a:pt x="1308080" y="5829412"/>
                  </a:cubicBezTo>
                  <a:cubicBezTo>
                    <a:pt x="1274233" y="5765947"/>
                    <a:pt x="1248848" y="5706714"/>
                    <a:pt x="1236157" y="5660176"/>
                  </a:cubicBezTo>
                  <a:lnTo>
                    <a:pt x="1227695" y="5660176"/>
                  </a:lnTo>
                  <a:cubicBezTo>
                    <a:pt x="1193848" y="5600944"/>
                    <a:pt x="1160001" y="5537482"/>
                    <a:pt x="1130387" y="5474016"/>
                  </a:cubicBezTo>
                  <a:cubicBezTo>
                    <a:pt x="1100768" y="5410555"/>
                    <a:pt x="1066921" y="5351322"/>
                    <a:pt x="1037307" y="5287856"/>
                  </a:cubicBezTo>
                  <a:cubicBezTo>
                    <a:pt x="1003460" y="5215933"/>
                    <a:pt x="969612" y="5144006"/>
                    <a:pt x="939994" y="5072083"/>
                  </a:cubicBezTo>
                  <a:cubicBezTo>
                    <a:pt x="910380" y="5000155"/>
                    <a:pt x="880761" y="4923999"/>
                    <a:pt x="851147" y="4852075"/>
                  </a:cubicBezTo>
                  <a:lnTo>
                    <a:pt x="898733" y="4922927"/>
                  </a:lnTo>
                  <a:lnTo>
                    <a:pt x="898752" y="4922958"/>
                  </a:lnTo>
                  <a:lnTo>
                    <a:pt x="939994" y="5000155"/>
                  </a:lnTo>
                  <a:cubicBezTo>
                    <a:pt x="965379" y="5055159"/>
                    <a:pt x="990765" y="5114392"/>
                    <a:pt x="1028845" y="5186315"/>
                  </a:cubicBezTo>
                  <a:cubicBezTo>
                    <a:pt x="1045769" y="5211700"/>
                    <a:pt x="1049997" y="5254009"/>
                    <a:pt x="1058459" y="5287856"/>
                  </a:cubicBezTo>
                  <a:lnTo>
                    <a:pt x="1070701" y="5305806"/>
                  </a:lnTo>
                  <a:lnTo>
                    <a:pt x="1055634" y="5227473"/>
                  </a:lnTo>
                  <a:lnTo>
                    <a:pt x="1016346" y="5156168"/>
                  </a:lnTo>
                  <a:lnTo>
                    <a:pt x="952391" y="5012357"/>
                  </a:lnTo>
                  <a:lnTo>
                    <a:pt x="898752" y="4922958"/>
                  </a:lnTo>
                  <a:lnTo>
                    <a:pt x="898743" y="4922942"/>
                  </a:lnTo>
                  <a:lnTo>
                    <a:pt x="898733" y="4922927"/>
                  </a:lnTo>
                  <a:lnTo>
                    <a:pt x="876528" y="4885918"/>
                  </a:lnTo>
                  <a:cubicBezTo>
                    <a:pt x="846914" y="4801300"/>
                    <a:pt x="813067" y="4716683"/>
                    <a:pt x="783448" y="4632064"/>
                  </a:cubicBezTo>
                  <a:lnTo>
                    <a:pt x="703703" y="4371836"/>
                  </a:lnTo>
                  <a:lnTo>
                    <a:pt x="677518" y="4295977"/>
                  </a:lnTo>
                  <a:cubicBezTo>
                    <a:pt x="633148" y="4146823"/>
                    <a:pt x="595032" y="3994972"/>
                    <a:pt x="563468" y="3840737"/>
                  </a:cubicBezTo>
                  <a:lnTo>
                    <a:pt x="513030" y="3510255"/>
                  </a:lnTo>
                  <a:lnTo>
                    <a:pt x="512670" y="3519338"/>
                  </a:lnTo>
                  <a:cubicBezTo>
                    <a:pt x="512670" y="3540495"/>
                    <a:pt x="512670" y="3557419"/>
                    <a:pt x="516903" y="3587033"/>
                  </a:cubicBezTo>
                  <a:cubicBezTo>
                    <a:pt x="525365" y="3637804"/>
                    <a:pt x="533827" y="3688575"/>
                    <a:pt x="538056" y="3743579"/>
                  </a:cubicBezTo>
                  <a:cubicBezTo>
                    <a:pt x="546518" y="3798579"/>
                    <a:pt x="554979" y="3853583"/>
                    <a:pt x="563441" y="3904353"/>
                  </a:cubicBezTo>
                  <a:cubicBezTo>
                    <a:pt x="542289" y="3866273"/>
                    <a:pt x="533827" y="3815502"/>
                    <a:pt x="521132" y="3764731"/>
                  </a:cubicBezTo>
                  <a:cubicBezTo>
                    <a:pt x="512670" y="3709731"/>
                    <a:pt x="504209" y="3650499"/>
                    <a:pt x="491518" y="3587033"/>
                  </a:cubicBezTo>
                  <a:cubicBezTo>
                    <a:pt x="470361" y="3587033"/>
                    <a:pt x="466133" y="3587033"/>
                    <a:pt x="457671" y="3587033"/>
                  </a:cubicBezTo>
                  <a:cubicBezTo>
                    <a:pt x="453438" y="3540495"/>
                    <a:pt x="449209" y="3498186"/>
                    <a:pt x="436514" y="3426258"/>
                  </a:cubicBezTo>
                  <a:cubicBezTo>
                    <a:pt x="428052" y="3392411"/>
                    <a:pt x="415362" y="3358564"/>
                    <a:pt x="406900" y="3324717"/>
                  </a:cubicBezTo>
                  <a:cubicBezTo>
                    <a:pt x="398438" y="3290869"/>
                    <a:pt x="389976" y="3257022"/>
                    <a:pt x="381515" y="3227408"/>
                  </a:cubicBezTo>
                  <a:cubicBezTo>
                    <a:pt x="356129" y="3197790"/>
                    <a:pt x="334972" y="3176637"/>
                    <a:pt x="309587" y="3151252"/>
                  </a:cubicBezTo>
                  <a:cubicBezTo>
                    <a:pt x="301125" y="3151252"/>
                    <a:pt x="296896" y="3151252"/>
                    <a:pt x="288435" y="3151252"/>
                  </a:cubicBezTo>
                  <a:cubicBezTo>
                    <a:pt x="279973" y="3125866"/>
                    <a:pt x="271511" y="3087786"/>
                    <a:pt x="267278" y="3045477"/>
                  </a:cubicBezTo>
                  <a:cubicBezTo>
                    <a:pt x="263049" y="3003168"/>
                    <a:pt x="258816" y="2956630"/>
                    <a:pt x="258816" y="2910088"/>
                  </a:cubicBezTo>
                  <a:cubicBezTo>
                    <a:pt x="258816" y="2821242"/>
                    <a:pt x="263049" y="2740852"/>
                    <a:pt x="275740" y="2719700"/>
                  </a:cubicBezTo>
                  <a:cubicBezTo>
                    <a:pt x="279973" y="2694315"/>
                    <a:pt x="279973" y="2673158"/>
                    <a:pt x="284202" y="2652006"/>
                  </a:cubicBezTo>
                  <a:lnTo>
                    <a:pt x="298611" y="2605575"/>
                  </a:lnTo>
                  <a:lnTo>
                    <a:pt x="291606" y="2499693"/>
                  </a:lnTo>
                  <a:cubicBezTo>
                    <a:pt x="292663" y="2446808"/>
                    <a:pt x="296892" y="2391804"/>
                    <a:pt x="301125" y="2343147"/>
                  </a:cubicBezTo>
                  <a:lnTo>
                    <a:pt x="318049" y="2311419"/>
                  </a:lnTo>
                  <a:lnTo>
                    <a:pt x="318049" y="2292377"/>
                  </a:lnTo>
                  <a:cubicBezTo>
                    <a:pt x="309587" y="2317762"/>
                    <a:pt x="296896" y="2334686"/>
                    <a:pt x="284202" y="2355842"/>
                  </a:cubicBezTo>
                  <a:cubicBezTo>
                    <a:pt x="275740" y="2338919"/>
                    <a:pt x="263049" y="2330457"/>
                    <a:pt x="254587" y="2313533"/>
                  </a:cubicBezTo>
                  <a:cubicBezTo>
                    <a:pt x="237664" y="2288148"/>
                    <a:pt x="241892" y="2059679"/>
                    <a:pt x="199583" y="2237377"/>
                  </a:cubicBezTo>
                  <a:lnTo>
                    <a:pt x="189536" y="2177087"/>
                  </a:lnTo>
                  <a:lnTo>
                    <a:pt x="186893" y="2182373"/>
                  </a:lnTo>
                  <a:cubicBezTo>
                    <a:pt x="182660" y="2237377"/>
                    <a:pt x="174198" y="2296610"/>
                    <a:pt x="169969" y="2351609"/>
                  </a:cubicBezTo>
                  <a:cubicBezTo>
                    <a:pt x="165736" y="2406613"/>
                    <a:pt x="157274" y="2465846"/>
                    <a:pt x="157274" y="2520845"/>
                  </a:cubicBezTo>
                  <a:cubicBezTo>
                    <a:pt x="153046" y="2563154"/>
                    <a:pt x="148813" y="2609697"/>
                    <a:pt x="144584" y="2652006"/>
                  </a:cubicBezTo>
                  <a:lnTo>
                    <a:pt x="144584" y="2922779"/>
                  </a:lnTo>
                  <a:cubicBezTo>
                    <a:pt x="144584" y="2969321"/>
                    <a:pt x="144584" y="3015859"/>
                    <a:pt x="148813" y="3062401"/>
                  </a:cubicBezTo>
                  <a:cubicBezTo>
                    <a:pt x="153046" y="3108938"/>
                    <a:pt x="157274" y="3155481"/>
                    <a:pt x="157274" y="3202018"/>
                  </a:cubicBezTo>
                  <a:cubicBezTo>
                    <a:pt x="140351" y="3206251"/>
                    <a:pt x="144584" y="3362793"/>
                    <a:pt x="119198" y="3333179"/>
                  </a:cubicBezTo>
                  <a:cubicBezTo>
                    <a:pt x="114965" y="3333179"/>
                    <a:pt x="114965" y="3333179"/>
                    <a:pt x="110737" y="3333179"/>
                  </a:cubicBezTo>
                  <a:cubicBezTo>
                    <a:pt x="85351" y="3240099"/>
                    <a:pt x="85351" y="3159709"/>
                    <a:pt x="85351" y="3079324"/>
                  </a:cubicBezTo>
                  <a:cubicBezTo>
                    <a:pt x="85351" y="2998935"/>
                    <a:pt x="98042" y="2918550"/>
                    <a:pt x="85351" y="2817009"/>
                  </a:cubicBezTo>
                  <a:cubicBezTo>
                    <a:pt x="89580" y="2745081"/>
                    <a:pt x="98042" y="2681620"/>
                    <a:pt x="106504" y="2613925"/>
                  </a:cubicBezTo>
                  <a:lnTo>
                    <a:pt x="144566" y="2651983"/>
                  </a:lnTo>
                  <a:lnTo>
                    <a:pt x="110737" y="2609697"/>
                  </a:lnTo>
                  <a:cubicBezTo>
                    <a:pt x="102275" y="2567388"/>
                    <a:pt x="102275" y="2520845"/>
                    <a:pt x="102275" y="2457384"/>
                  </a:cubicBezTo>
                  <a:cubicBezTo>
                    <a:pt x="102275" y="2393918"/>
                    <a:pt x="106504" y="2317762"/>
                    <a:pt x="110737" y="2224682"/>
                  </a:cubicBezTo>
                  <a:cubicBezTo>
                    <a:pt x="110737" y="2203530"/>
                    <a:pt x="114965" y="2182373"/>
                    <a:pt x="114965" y="2161221"/>
                  </a:cubicBezTo>
                  <a:cubicBezTo>
                    <a:pt x="119198" y="2127373"/>
                    <a:pt x="123427" y="2089293"/>
                    <a:pt x="127660" y="2055446"/>
                  </a:cubicBezTo>
                  <a:cubicBezTo>
                    <a:pt x="144584" y="1996213"/>
                    <a:pt x="161508" y="1924290"/>
                    <a:pt x="178431" y="1865057"/>
                  </a:cubicBezTo>
                  <a:lnTo>
                    <a:pt x="203728" y="1738579"/>
                  </a:lnTo>
                  <a:lnTo>
                    <a:pt x="195355" y="1708512"/>
                  </a:lnTo>
                  <a:cubicBezTo>
                    <a:pt x="186893" y="1763516"/>
                    <a:pt x="174198" y="1814287"/>
                    <a:pt x="165736" y="1877748"/>
                  </a:cubicBezTo>
                  <a:cubicBezTo>
                    <a:pt x="148813" y="1936981"/>
                    <a:pt x="131889" y="2008908"/>
                    <a:pt x="114965" y="2068141"/>
                  </a:cubicBezTo>
                  <a:cubicBezTo>
                    <a:pt x="110737" y="2101988"/>
                    <a:pt x="106504" y="2140064"/>
                    <a:pt x="102275" y="2173911"/>
                  </a:cubicBezTo>
                  <a:cubicBezTo>
                    <a:pt x="102275" y="2195068"/>
                    <a:pt x="98042" y="2216220"/>
                    <a:pt x="98042" y="2237377"/>
                  </a:cubicBezTo>
                  <a:cubicBezTo>
                    <a:pt x="98042" y="2330457"/>
                    <a:pt x="93813" y="2406613"/>
                    <a:pt x="89580" y="2470075"/>
                  </a:cubicBezTo>
                  <a:cubicBezTo>
                    <a:pt x="89580" y="2533540"/>
                    <a:pt x="93813" y="2580078"/>
                    <a:pt x="98042" y="2622387"/>
                  </a:cubicBezTo>
                  <a:cubicBezTo>
                    <a:pt x="89580" y="2694315"/>
                    <a:pt x="81118" y="2757776"/>
                    <a:pt x="76889" y="2825470"/>
                  </a:cubicBezTo>
                  <a:cubicBezTo>
                    <a:pt x="89580" y="2927012"/>
                    <a:pt x="76889" y="3007401"/>
                    <a:pt x="76889" y="3087786"/>
                  </a:cubicBezTo>
                  <a:cubicBezTo>
                    <a:pt x="76889" y="3168175"/>
                    <a:pt x="76889" y="3248560"/>
                    <a:pt x="102275" y="3341640"/>
                  </a:cubicBezTo>
                  <a:cubicBezTo>
                    <a:pt x="102275" y="3341640"/>
                    <a:pt x="106504" y="3341640"/>
                    <a:pt x="110737" y="3341640"/>
                  </a:cubicBezTo>
                  <a:cubicBezTo>
                    <a:pt x="127660" y="3422030"/>
                    <a:pt x="144584" y="3498186"/>
                    <a:pt x="165736" y="3582805"/>
                  </a:cubicBezTo>
                  <a:cubicBezTo>
                    <a:pt x="169969" y="3637804"/>
                    <a:pt x="182660" y="3688575"/>
                    <a:pt x="195355" y="3781654"/>
                  </a:cubicBezTo>
                  <a:cubicBezTo>
                    <a:pt x="216507" y="3853583"/>
                    <a:pt x="237664" y="3921276"/>
                    <a:pt x="258816" y="3984738"/>
                  </a:cubicBezTo>
                  <a:cubicBezTo>
                    <a:pt x="268335" y="4105318"/>
                    <a:pt x="332592" y="4297296"/>
                    <a:pt x="358772" y="4421447"/>
                  </a:cubicBezTo>
                  <a:lnTo>
                    <a:pt x="367496" y="4505141"/>
                  </a:lnTo>
                  <a:lnTo>
                    <a:pt x="385748" y="4505141"/>
                  </a:lnTo>
                  <a:cubicBezTo>
                    <a:pt x="432285" y="4623607"/>
                    <a:pt x="461904" y="4687068"/>
                    <a:pt x="478828" y="4729378"/>
                  </a:cubicBezTo>
                  <a:cubicBezTo>
                    <a:pt x="499980" y="4771686"/>
                    <a:pt x="508442" y="4801305"/>
                    <a:pt x="512675" y="4843614"/>
                  </a:cubicBezTo>
                  <a:cubicBezTo>
                    <a:pt x="495751" y="4839381"/>
                    <a:pt x="474594" y="4797072"/>
                    <a:pt x="449209" y="4746301"/>
                  </a:cubicBezTo>
                  <a:cubicBezTo>
                    <a:pt x="423824" y="4695530"/>
                    <a:pt x="402671" y="4636297"/>
                    <a:pt x="381515" y="4593989"/>
                  </a:cubicBezTo>
                  <a:cubicBezTo>
                    <a:pt x="360362" y="4538989"/>
                    <a:pt x="398438" y="4691301"/>
                    <a:pt x="377286" y="4636297"/>
                  </a:cubicBezTo>
                  <a:lnTo>
                    <a:pt x="340476" y="4522194"/>
                  </a:lnTo>
                  <a:lnTo>
                    <a:pt x="313820" y="4526294"/>
                  </a:lnTo>
                  <a:cubicBezTo>
                    <a:pt x="301125" y="4492447"/>
                    <a:pt x="292663" y="4458599"/>
                    <a:pt x="284202" y="4428985"/>
                  </a:cubicBezTo>
                  <a:cubicBezTo>
                    <a:pt x="237664" y="4382443"/>
                    <a:pt x="203817" y="4285134"/>
                    <a:pt x="182660" y="4196284"/>
                  </a:cubicBezTo>
                  <a:cubicBezTo>
                    <a:pt x="161508" y="4107436"/>
                    <a:pt x="144584" y="4022818"/>
                    <a:pt x="119198" y="3988971"/>
                  </a:cubicBezTo>
                  <a:cubicBezTo>
                    <a:pt x="98042" y="3912815"/>
                    <a:pt x="98042" y="3832426"/>
                    <a:pt x="114965" y="3815502"/>
                  </a:cubicBezTo>
                  <a:cubicBezTo>
                    <a:pt x="106504" y="3747807"/>
                    <a:pt x="93813" y="3680113"/>
                    <a:pt x="85351" y="3612418"/>
                  </a:cubicBezTo>
                  <a:cubicBezTo>
                    <a:pt x="76889" y="3544724"/>
                    <a:pt x="72656" y="3477029"/>
                    <a:pt x="64195" y="3409335"/>
                  </a:cubicBezTo>
                  <a:cubicBezTo>
                    <a:pt x="47271" y="3358564"/>
                    <a:pt x="30347" y="3316255"/>
                    <a:pt x="17657" y="3261255"/>
                  </a:cubicBezTo>
                  <a:cubicBezTo>
                    <a:pt x="-7729" y="2973554"/>
                    <a:pt x="-11962" y="2639311"/>
                    <a:pt x="47271" y="2474308"/>
                  </a:cubicBezTo>
                  <a:cubicBezTo>
                    <a:pt x="51504" y="2402380"/>
                    <a:pt x="55733" y="2313533"/>
                    <a:pt x="76889" y="2271224"/>
                  </a:cubicBezTo>
                  <a:cubicBezTo>
                    <a:pt x="68428" y="2233144"/>
                    <a:pt x="59966" y="2199297"/>
                    <a:pt x="51504" y="2161221"/>
                  </a:cubicBezTo>
                  <a:cubicBezTo>
                    <a:pt x="59966" y="2089293"/>
                    <a:pt x="51504" y="1924290"/>
                    <a:pt x="102275" y="1856596"/>
                  </a:cubicBezTo>
                  <a:cubicBezTo>
                    <a:pt x="106504" y="1826977"/>
                    <a:pt x="110737" y="1805825"/>
                    <a:pt x="114965" y="1784668"/>
                  </a:cubicBezTo>
                  <a:cubicBezTo>
                    <a:pt x="123427" y="1678898"/>
                    <a:pt x="131889" y="1606970"/>
                    <a:pt x="148813" y="1539276"/>
                  </a:cubicBezTo>
                  <a:cubicBezTo>
                    <a:pt x="178431" y="1480043"/>
                    <a:pt x="216507" y="1382734"/>
                    <a:pt x="237664" y="1361578"/>
                  </a:cubicBezTo>
                  <a:cubicBezTo>
                    <a:pt x="258816" y="1408120"/>
                    <a:pt x="208045" y="1526585"/>
                    <a:pt x="216507" y="1602741"/>
                  </a:cubicBezTo>
                  <a:lnTo>
                    <a:pt x="237655" y="1561405"/>
                  </a:lnTo>
                  <a:lnTo>
                    <a:pt x="250354" y="1462591"/>
                  </a:lnTo>
                  <a:cubicBezTo>
                    <a:pt x="258816" y="1417634"/>
                    <a:pt x="265164" y="1376387"/>
                    <a:pt x="254587" y="1353116"/>
                  </a:cubicBezTo>
                  <a:cubicBezTo>
                    <a:pt x="267278" y="1302345"/>
                    <a:pt x="279973" y="1264264"/>
                    <a:pt x="292663" y="1213494"/>
                  </a:cubicBezTo>
                  <a:cubicBezTo>
                    <a:pt x="313820" y="1145799"/>
                    <a:pt x="330744" y="1073876"/>
                    <a:pt x="351896" y="1001948"/>
                  </a:cubicBezTo>
                  <a:cubicBezTo>
                    <a:pt x="373053" y="930025"/>
                    <a:pt x="398438" y="858098"/>
                    <a:pt x="423824" y="786174"/>
                  </a:cubicBezTo>
                  <a:lnTo>
                    <a:pt x="429212" y="780111"/>
                  </a:lnTo>
                  <a:lnTo>
                    <a:pt x="461904" y="608476"/>
                  </a:lnTo>
                  <a:cubicBezTo>
                    <a:pt x="478828" y="574629"/>
                    <a:pt x="495751" y="528087"/>
                    <a:pt x="508442" y="485778"/>
                  </a:cubicBezTo>
                  <a:cubicBezTo>
                    <a:pt x="525365" y="443469"/>
                    <a:pt x="546522" y="409622"/>
                    <a:pt x="563446" y="384236"/>
                  </a:cubicBezTo>
                  <a:cubicBezTo>
                    <a:pt x="601522" y="312313"/>
                    <a:pt x="631140" y="240385"/>
                    <a:pt x="673449" y="172691"/>
                  </a:cubicBezTo>
                  <a:cubicBezTo>
                    <a:pt x="688256" y="138844"/>
                    <a:pt x="703064" y="108171"/>
                    <a:pt x="717872" y="77497"/>
                  </a:cubicBezTo>
                  <a:lnTo>
                    <a:pt x="754037" y="0"/>
                  </a:lnTo>
                  <a:lnTo>
                    <a:pt x="1028695" y="0"/>
                  </a:lnTo>
                  <a:lnTo>
                    <a:pt x="986532" y="71149"/>
                  </a:lnTo>
                  <a:cubicBezTo>
                    <a:pt x="944223" y="151539"/>
                    <a:pt x="901914" y="231924"/>
                    <a:pt x="859605" y="308080"/>
                  </a:cubicBezTo>
                  <a:lnTo>
                    <a:pt x="721537" y="525648"/>
                  </a:lnTo>
                  <a:lnTo>
                    <a:pt x="719987" y="532320"/>
                  </a:lnTo>
                  <a:cubicBezTo>
                    <a:pt x="703063" y="570400"/>
                    <a:pt x="690368" y="616938"/>
                    <a:pt x="673445" y="659247"/>
                  </a:cubicBezTo>
                  <a:cubicBezTo>
                    <a:pt x="660754" y="684633"/>
                    <a:pt x="652292" y="701556"/>
                    <a:pt x="639597" y="718480"/>
                  </a:cubicBezTo>
                  <a:lnTo>
                    <a:pt x="631136" y="726942"/>
                  </a:lnTo>
                  <a:lnTo>
                    <a:pt x="593588" y="851755"/>
                  </a:lnTo>
                  <a:cubicBezTo>
                    <a:pt x="586717" y="883487"/>
                    <a:pt x="584598" y="906758"/>
                    <a:pt x="584598" y="925796"/>
                  </a:cubicBezTo>
                  <a:cubicBezTo>
                    <a:pt x="584598" y="963872"/>
                    <a:pt x="588827" y="989258"/>
                    <a:pt x="576136" y="1031567"/>
                  </a:cubicBezTo>
                  <a:cubicBezTo>
                    <a:pt x="554979" y="1090800"/>
                    <a:pt x="538056" y="1145803"/>
                    <a:pt x="516903" y="1205036"/>
                  </a:cubicBezTo>
                  <a:cubicBezTo>
                    <a:pt x="499980" y="1264269"/>
                    <a:pt x="478823" y="1319268"/>
                    <a:pt x="461900" y="1378501"/>
                  </a:cubicBezTo>
                  <a:cubicBezTo>
                    <a:pt x="440747" y="1467352"/>
                    <a:pt x="423824" y="1547737"/>
                    <a:pt x="402667" y="1632355"/>
                  </a:cubicBezTo>
                  <a:cubicBezTo>
                    <a:pt x="389976" y="1712745"/>
                    <a:pt x="381515" y="1788901"/>
                    <a:pt x="368820" y="1865057"/>
                  </a:cubicBezTo>
                  <a:cubicBezTo>
                    <a:pt x="356129" y="1941214"/>
                    <a:pt x="351896" y="2021599"/>
                    <a:pt x="347667" y="2097755"/>
                  </a:cubicBezTo>
                  <a:cubicBezTo>
                    <a:pt x="360358" y="2038522"/>
                    <a:pt x="368820" y="1983523"/>
                    <a:pt x="377281" y="1936981"/>
                  </a:cubicBezTo>
                  <a:lnTo>
                    <a:pt x="380027" y="1923713"/>
                  </a:lnTo>
                  <a:lnTo>
                    <a:pt x="385743" y="1860824"/>
                  </a:lnTo>
                  <a:cubicBezTo>
                    <a:pt x="398438" y="1784668"/>
                    <a:pt x="406900" y="1704283"/>
                    <a:pt x="419590" y="1628127"/>
                  </a:cubicBezTo>
                  <a:lnTo>
                    <a:pt x="430189" y="1631662"/>
                  </a:lnTo>
                  <a:lnTo>
                    <a:pt x="431108" y="1627731"/>
                  </a:lnTo>
                  <a:lnTo>
                    <a:pt x="419595" y="1623894"/>
                  </a:lnTo>
                  <a:cubicBezTo>
                    <a:pt x="440747" y="1535042"/>
                    <a:pt x="457671" y="1454657"/>
                    <a:pt x="478828" y="1370039"/>
                  </a:cubicBezTo>
                  <a:cubicBezTo>
                    <a:pt x="495751" y="1310807"/>
                    <a:pt x="512675" y="1251574"/>
                    <a:pt x="533827" y="1196570"/>
                  </a:cubicBezTo>
                  <a:lnTo>
                    <a:pt x="592789" y="1023900"/>
                  </a:lnTo>
                  <a:lnTo>
                    <a:pt x="588831" y="1023105"/>
                  </a:lnTo>
                  <a:cubicBezTo>
                    <a:pt x="601522" y="980796"/>
                    <a:pt x="597293" y="955411"/>
                    <a:pt x="597293" y="917335"/>
                  </a:cubicBezTo>
                  <a:cubicBezTo>
                    <a:pt x="597293" y="879254"/>
                    <a:pt x="601522" y="824255"/>
                    <a:pt x="643831" y="718480"/>
                  </a:cubicBezTo>
                  <a:cubicBezTo>
                    <a:pt x="652292" y="701556"/>
                    <a:pt x="660754" y="680404"/>
                    <a:pt x="677678" y="659247"/>
                  </a:cubicBezTo>
                  <a:lnTo>
                    <a:pt x="678815" y="656156"/>
                  </a:lnTo>
                  <a:lnTo>
                    <a:pt x="724220" y="532320"/>
                  </a:lnTo>
                  <a:cubicBezTo>
                    <a:pt x="770758" y="456164"/>
                    <a:pt x="813067" y="384241"/>
                    <a:pt x="863838" y="312313"/>
                  </a:cubicBezTo>
                  <a:cubicBezTo>
                    <a:pt x="906147" y="231928"/>
                    <a:pt x="944227" y="151539"/>
                    <a:pt x="990765" y="75382"/>
                  </a:cubicBezTo>
                  <a:cubicBezTo>
                    <a:pt x="1001343" y="58459"/>
                    <a:pt x="1012979" y="39420"/>
                    <a:pt x="1024614" y="19852"/>
                  </a:cubicBezTo>
                  <a:lnTo>
                    <a:pt x="1036060" y="0"/>
                  </a:lnTo>
                  <a:lnTo>
                    <a:pt x="1150037" y="0"/>
                  </a:lnTo>
                  <a:lnTo>
                    <a:pt x="1075780" y="117164"/>
                  </a:lnTo>
                  <a:cubicBezTo>
                    <a:pt x="975428" y="298827"/>
                    <a:pt x="897685" y="499531"/>
                    <a:pt x="796143" y="655019"/>
                  </a:cubicBezTo>
                  <a:cubicBezTo>
                    <a:pt x="779220" y="710018"/>
                    <a:pt x="762296" y="769251"/>
                    <a:pt x="741139" y="828483"/>
                  </a:cubicBezTo>
                  <a:cubicBezTo>
                    <a:pt x="719987" y="887716"/>
                    <a:pt x="707292" y="946949"/>
                    <a:pt x="690368" y="1006181"/>
                  </a:cubicBezTo>
                  <a:cubicBezTo>
                    <a:pt x="648059" y="1133109"/>
                    <a:pt x="584598" y="1268497"/>
                    <a:pt x="580365" y="1378501"/>
                  </a:cubicBezTo>
                  <a:cubicBezTo>
                    <a:pt x="554979" y="1463119"/>
                    <a:pt x="529594" y="1547737"/>
                    <a:pt x="508442" y="1632355"/>
                  </a:cubicBezTo>
                  <a:cubicBezTo>
                    <a:pt x="495747" y="1695821"/>
                    <a:pt x="487285" y="1759283"/>
                    <a:pt x="474594" y="1822748"/>
                  </a:cubicBezTo>
                  <a:lnTo>
                    <a:pt x="457671" y="1920057"/>
                  </a:lnTo>
                  <a:cubicBezTo>
                    <a:pt x="453438" y="1953904"/>
                    <a:pt x="449209" y="1983523"/>
                    <a:pt x="444976" y="2017370"/>
                  </a:cubicBezTo>
                  <a:cubicBezTo>
                    <a:pt x="432285" y="2106217"/>
                    <a:pt x="415362" y="2190835"/>
                    <a:pt x="406900" y="2279686"/>
                  </a:cubicBezTo>
                  <a:cubicBezTo>
                    <a:pt x="402667" y="2334686"/>
                    <a:pt x="398438" y="2381228"/>
                    <a:pt x="394205" y="2440460"/>
                  </a:cubicBezTo>
                  <a:cubicBezTo>
                    <a:pt x="398438" y="2482769"/>
                    <a:pt x="406900" y="2525078"/>
                    <a:pt x="415362" y="2609697"/>
                  </a:cubicBezTo>
                  <a:lnTo>
                    <a:pt x="425276" y="2517483"/>
                  </a:lnTo>
                  <a:lnTo>
                    <a:pt x="423824" y="2486998"/>
                  </a:lnTo>
                  <a:cubicBezTo>
                    <a:pt x="428052" y="2427765"/>
                    <a:pt x="436514" y="2364300"/>
                    <a:pt x="440747" y="2309300"/>
                  </a:cubicBezTo>
                  <a:cubicBezTo>
                    <a:pt x="449209" y="2220449"/>
                    <a:pt x="466133" y="2135831"/>
                    <a:pt x="478823" y="2046984"/>
                  </a:cubicBezTo>
                  <a:lnTo>
                    <a:pt x="509024" y="2010743"/>
                  </a:lnTo>
                  <a:lnTo>
                    <a:pt x="552878" y="1717258"/>
                  </a:lnTo>
                  <a:lnTo>
                    <a:pt x="550751" y="1666203"/>
                  </a:lnTo>
                  <a:lnTo>
                    <a:pt x="592549" y="1546374"/>
                  </a:lnTo>
                  <a:lnTo>
                    <a:pt x="617419" y="1445769"/>
                  </a:lnTo>
                  <a:lnTo>
                    <a:pt x="609983" y="1463119"/>
                  </a:lnTo>
                  <a:cubicBezTo>
                    <a:pt x="601522" y="1458891"/>
                    <a:pt x="593060" y="1454657"/>
                    <a:pt x="584598" y="1454657"/>
                  </a:cubicBezTo>
                  <a:cubicBezTo>
                    <a:pt x="563441" y="1509661"/>
                    <a:pt x="542289" y="1573123"/>
                    <a:pt x="521132" y="1636589"/>
                  </a:cubicBezTo>
                  <a:cubicBezTo>
                    <a:pt x="521132" y="1666203"/>
                    <a:pt x="521132" y="1700050"/>
                    <a:pt x="525365" y="1738130"/>
                  </a:cubicBezTo>
                  <a:cubicBezTo>
                    <a:pt x="512670" y="1805825"/>
                    <a:pt x="504209" y="1865057"/>
                    <a:pt x="495747" y="1932752"/>
                  </a:cubicBezTo>
                  <a:cubicBezTo>
                    <a:pt x="495747" y="1941214"/>
                    <a:pt x="491518" y="1953904"/>
                    <a:pt x="491518" y="1966599"/>
                  </a:cubicBezTo>
                  <a:cubicBezTo>
                    <a:pt x="474594" y="1983523"/>
                    <a:pt x="466133" y="2000446"/>
                    <a:pt x="449209" y="2017370"/>
                  </a:cubicBezTo>
                  <a:cubicBezTo>
                    <a:pt x="453438" y="1983523"/>
                    <a:pt x="457671" y="1953904"/>
                    <a:pt x="461900" y="1920057"/>
                  </a:cubicBezTo>
                  <a:lnTo>
                    <a:pt x="478823" y="1822748"/>
                  </a:lnTo>
                  <a:cubicBezTo>
                    <a:pt x="491518" y="1759283"/>
                    <a:pt x="499980" y="1695821"/>
                    <a:pt x="512670" y="1632355"/>
                  </a:cubicBezTo>
                  <a:cubicBezTo>
                    <a:pt x="538056" y="1547737"/>
                    <a:pt x="563441" y="1463119"/>
                    <a:pt x="584598" y="1378501"/>
                  </a:cubicBezTo>
                  <a:cubicBezTo>
                    <a:pt x="588827" y="1268497"/>
                    <a:pt x="652292" y="1137342"/>
                    <a:pt x="694601" y="1006181"/>
                  </a:cubicBezTo>
                  <a:cubicBezTo>
                    <a:pt x="711525" y="946949"/>
                    <a:pt x="724216" y="887716"/>
                    <a:pt x="745372" y="828483"/>
                  </a:cubicBezTo>
                  <a:cubicBezTo>
                    <a:pt x="762296" y="769251"/>
                    <a:pt x="783448" y="714251"/>
                    <a:pt x="800372" y="655019"/>
                  </a:cubicBezTo>
                  <a:cubicBezTo>
                    <a:pt x="901914" y="499531"/>
                    <a:pt x="977278" y="298827"/>
                    <a:pt x="1078224" y="117164"/>
                  </a:cubicBezTo>
                  <a:lnTo>
                    <a:pt x="1153691" y="0"/>
                  </a:lnTo>
                  <a:lnTo>
                    <a:pt x="8262739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accent1">
                    <a:alpha val="71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noProof="0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E71722AE-823A-40E5-8EC3-62F4D18B127F}"/>
                </a:ext>
              </a:extLst>
            </p:cNvPr>
            <p:cNvSpPr/>
            <p:nvPr userDrawn="1"/>
          </p:nvSpPr>
          <p:spPr>
            <a:xfrm rot="900000">
              <a:off x="-731331" y="24786"/>
              <a:ext cx="7308033" cy="7484336"/>
            </a:xfrm>
            <a:custGeom>
              <a:avLst/>
              <a:gdLst>
                <a:gd name="connsiteX0" fmla="*/ 6913876 w 7308033"/>
                <a:gd name="connsiteY0" fmla="*/ 5776530 h 7484336"/>
                <a:gd name="connsiteX1" fmla="*/ 6875166 w 7308033"/>
                <a:gd name="connsiteY1" fmla="*/ 5892655 h 7484336"/>
                <a:gd name="connsiteX2" fmla="*/ 6806682 w 7308033"/>
                <a:gd name="connsiteY2" fmla="*/ 6017714 h 7484336"/>
                <a:gd name="connsiteX3" fmla="*/ 6771323 w 7308033"/>
                <a:gd name="connsiteY3" fmla="*/ 6086199 h 7484336"/>
                <a:gd name="connsiteX4" fmla="*/ 6757742 w 7308033"/>
                <a:gd name="connsiteY4" fmla="*/ 6110614 h 7484336"/>
                <a:gd name="connsiteX5" fmla="*/ 6727685 w 7308033"/>
                <a:gd name="connsiteY5" fmla="*/ 6118668 h 7484336"/>
                <a:gd name="connsiteX6" fmla="*/ 6753086 w 7308033"/>
                <a:gd name="connsiteY6" fmla="*/ 6059400 h 7484336"/>
                <a:gd name="connsiteX7" fmla="*/ 6779882 w 7308033"/>
                <a:gd name="connsiteY7" fmla="*/ 6014738 h 7484336"/>
                <a:gd name="connsiteX8" fmla="*/ 6815614 w 7308033"/>
                <a:gd name="connsiteY8" fmla="*/ 5955186 h 7484336"/>
                <a:gd name="connsiteX9" fmla="*/ 6848369 w 7308033"/>
                <a:gd name="connsiteY9" fmla="*/ 5895635 h 7484336"/>
                <a:gd name="connsiteX10" fmla="*/ 6913876 w 7308033"/>
                <a:gd name="connsiteY10" fmla="*/ 5776530 h 7484336"/>
                <a:gd name="connsiteX11" fmla="*/ 6721144 w 7308033"/>
                <a:gd name="connsiteY11" fmla="*/ 5521292 h 7484336"/>
                <a:gd name="connsiteX12" fmla="*/ 6648868 w 7308033"/>
                <a:gd name="connsiteY12" fmla="*/ 5648492 h 7484336"/>
                <a:gd name="connsiteX13" fmla="*/ 6647540 w 7308033"/>
                <a:gd name="connsiteY13" fmla="*/ 5651550 h 7484336"/>
                <a:gd name="connsiteX14" fmla="*/ 6720331 w 7308033"/>
                <a:gd name="connsiteY14" fmla="*/ 5523433 h 7484336"/>
                <a:gd name="connsiteX15" fmla="*/ 7114698 w 7308033"/>
                <a:gd name="connsiteY15" fmla="*/ 4793131 h 7484336"/>
                <a:gd name="connsiteX16" fmla="*/ 7113630 w 7308033"/>
                <a:gd name="connsiteY16" fmla="*/ 4798399 h 7484336"/>
                <a:gd name="connsiteX17" fmla="*/ 7122304 w 7308033"/>
                <a:gd name="connsiteY17" fmla="*/ 4808811 h 7484336"/>
                <a:gd name="connsiteX18" fmla="*/ 7149104 w 7308033"/>
                <a:gd name="connsiteY18" fmla="*/ 4838587 h 7484336"/>
                <a:gd name="connsiteX19" fmla="*/ 7157044 w 7308033"/>
                <a:gd name="connsiteY19" fmla="*/ 4831309 h 7484336"/>
                <a:gd name="connsiteX20" fmla="*/ 7159029 w 7308033"/>
                <a:gd name="connsiteY20" fmla="*/ 4829985 h 7484336"/>
                <a:gd name="connsiteX21" fmla="*/ 7166970 w 7308033"/>
                <a:gd name="connsiteY21" fmla="*/ 4826677 h 7484336"/>
                <a:gd name="connsiteX22" fmla="*/ 7167420 w 7308033"/>
                <a:gd name="connsiteY22" fmla="*/ 4824391 h 7484336"/>
                <a:gd name="connsiteX23" fmla="*/ 7159029 w 7308033"/>
                <a:gd name="connsiteY23" fmla="*/ 4829985 h 7484336"/>
                <a:gd name="connsiteX24" fmla="*/ 7158037 w 7308033"/>
                <a:gd name="connsiteY24" fmla="*/ 4830399 h 7484336"/>
                <a:gd name="connsiteX25" fmla="*/ 7157044 w 7308033"/>
                <a:gd name="connsiteY25" fmla="*/ 4831309 h 7484336"/>
                <a:gd name="connsiteX26" fmla="*/ 7155060 w 7308033"/>
                <a:gd name="connsiteY26" fmla="*/ 4832632 h 7484336"/>
                <a:gd name="connsiteX27" fmla="*/ 7125284 w 7308033"/>
                <a:gd name="connsiteY27" fmla="*/ 4805832 h 7484336"/>
                <a:gd name="connsiteX28" fmla="*/ 7152080 w 7308033"/>
                <a:gd name="connsiteY28" fmla="*/ 4391948 h 7484336"/>
                <a:gd name="connsiteX29" fmla="*/ 7117409 w 7308033"/>
                <a:gd name="connsiteY29" fmla="*/ 4536420 h 7484336"/>
                <a:gd name="connsiteX30" fmla="*/ 7117412 w 7308033"/>
                <a:gd name="connsiteY30" fmla="*/ 4536420 h 7484336"/>
                <a:gd name="connsiteX31" fmla="*/ 7152083 w 7308033"/>
                <a:gd name="connsiteY31" fmla="*/ 4391952 h 7484336"/>
                <a:gd name="connsiteX32" fmla="*/ 7178880 w 7308033"/>
                <a:gd name="connsiteY32" fmla="*/ 4362173 h 7484336"/>
                <a:gd name="connsiteX33" fmla="*/ 7161015 w 7308033"/>
                <a:gd name="connsiteY33" fmla="*/ 4400883 h 7484336"/>
                <a:gd name="connsiteX34" fmla="*/ 7156923 w 7308033"/>
                <a:gd name="connsiteY34" fmla="*/ 4482020 h 7484336"/>
                <a:gd name="connsiteX35" fmla="*/ 7155060 w 7308033"/>
                <a:gd name="connsiteY35" fmla="*/ 4558694 h 7484336"/>
                <a:gd name="connsiteX36" fmla="*/ 7125284 w 7308033"/>
                <a:gd name="connsiteY36" fmla="*/ 4650316 h 7484336"/>
                <a:gd name="connsiteX37" fmla="*/ 7125283 w 7308033"/>
                <a:gd name="connsiteY37" fmla="*/ 4660782 h 7484336"/>
                <a:gd name="connsiteX38" fmla="*/ 7161015 w 7308033"/>
                <a:gd name="connsiteY38" fmla="*/ 4558693 h 7484336"/>
                <a:gd name="connsiteX39" fmla="*/ 7166970 w 7308033"/>
                <a:gd name="connsiteY39" fmla="*/ 4400880 h 7484336"/>
                <a:gd name="connsiteX40" fmla="*/ 7180853 w 7308033"/>
                <a:gd name="connsiteY40" fmla="*/ 4370804 h 7484336"/>
                <a:gd name="connsiteX41" fmla="*/ 7050842 w 7308033"/>
                <a:gd name="connsiteY41" fmla="*/ 4234134 h 7484336"/>
                <a:gd name="connsiteX42" fmla="*/ 7031332 w 7308033"/>
                <a:gd name="connsiteY42" fmla="*/ 4280253 h 7484336"/>
                <a:gd name="connsiteX43" fmla="*/ 7024045 w 7308033"/>
                <a:gd name="connsiteY43" fmla="*/ 4347286 h 7484336"/>
                <a:gd name="connsiteX44" fmla="*/ 7014651 w 7308033"/>
                <a:gd name="connsiteY44" fmla="*/ 4315972 h 7484336"/>
                <a:gd name="connsiteX45" fmla="*/ 7011215 w 7308033"/>
                <a:gd name="connsiteY45" fmla="*/ 4320392 h 7484336"/>
                <a:gd name="connsiteX46" fmla="*/ 7021069 w 7308033"/>
                <a:gd name="connsiteY46" fmla="*/ 4353241 h 7484336"/>
                <a:gd name="connsiteX47" fmla="*/ 7015114 w 7308033"/>
                <a:gd name="connsiteY47" fmla="*/ 4400882 h 7484336"/>
                <a:gd name="connsiteX48" fmla="*/ 7027025 w 7308033"/>
                <a:gd name="connsiteY48" fmla="*/ 4439590 h 7484336"/>
                <a:gd name="connsiteX49" fmla="*/ 7036255 w 7308033"/>
                <a:gd name="connsiteY49" fmla="*/ 4439077 h 7484336"/>
                <a:gd name="connsiteX50" fmla="*/ 7030001 w 7308033"/>
                <a:gd name="connsiteY50" fmla="*/ 4418745 h 7484336"/>
                <a:gd name="connsiteX51" fmla="*/ 7035955 w 7308033"/>
                <a:gd name="connsiteY51" fmla="*/ 4371104 h 7484336"/>
                <a:gd name="connsiteX52" fmla="*/ 7050842 w 7308033"/>
                <a:gd name="connsiteY52" fmla="*/ 4234134 h 7484336"/>
                <a:gd name="connsiteX53" fmla="*/ 7300963 w 7308033"/>
                <a:gd name="connsiteY53" fmla="*/ 4153741 h 7484336"/>
                <a:gd name="connsiteX54" fmla="*/ 7306918 w 7308033"/>
                <a:gd name="connsiteY54" fmla="*/ 4156717 h 7484336"/>
                <a:gd name="connsiteX55" fmla="*/ 7303939 w 7308033"/>
                <a:gd name="connsiteY55" fmla="*/ 4281775 h 7484336"/>
                <a:gd name="connsiteX56" fmla="*/ 7306918 w 7308033"/>
                <a:gd name="connsiteY56" fmla="*/ 4368127 h 7484336"/>
                <a:gd name="connsiteX57" fmla="*/ 7297984 w 7308033"/>
                <a:gd name="connsiteY57" fmla="*/ 4525938 h 7484336"/>
                <a:gd name="connsiteX58" fmla="*/ 7289052 w 7308033"/>
                <a:gd name="connsiteY58" fmla="*/ 4615266 h 7484336"/>
                <a:gd name="connsiteX59" fmla="*/ 7262253 w 7308033"/>
                <a:gd name="connsiteY59" fmla="*/ 4746280 h 7484336"/>
                <a:gd name="connsiteX60" fmla="*/ 7253322 w 7308033"/>
                <a:gd name="connsiteY60" fmla="*/ 4856452 h 7484336"/>
                <a:gd name="connsiteX61" fmla="*/ 7208656 w 7308033"/>
                <a:gd name="connsiteY61" fmla="*/ 5058929 h 7484336"/>
                <a:gd name="connsiteX62" fmla="*/ 7166969 w 7308033"/>
                <a:gd name="connsiteY62" fmla="*/ 5234606 h 7484336"/>
                <a:gd name="connsiteX63" fmla="*/ 7092532 w 7308033"/>
                <a:gd name="connsiteY63" fmla="*/ 5267360 h 7484336"/>
                <a:gd name="connsiteX64" fmla="*/ 7098487 w 7308033"/>
                <a:gd name="connsiteY64" fmla="*/ 5249495 h 7484336"/>
                <a:gd name="connsiteX65" fmla="*/ 7110397 w 7308033"/>
                <a:gd name="connsiteY65" fmla="*/ 5124436 h 7484336"/>
                <a:gd name="connsiteX66" fmla="*/ 7155060 w 7308033"/>
                <a:gd name="connsiteY66" fmla="*/ 4993422 h 7484336"/>
                <a:gd name="connsiteX67" fmla="*/ 7190791 w 7308033"/>
                <a:gd name="connsiteY67" fmla="*/ 4972581 h 7484336"/>
                <a:gd name="connsiteX68" fmla="*/ 7190791 w 7308033"/>
                <a:gd name="connsiteY68" fmla="*/ 4972577 h 7484336"/>
                <a:gd name="connsiteX69" fmla="*/ 7229501 w 7308033"/>
                <a:gd name="connsiteY69" fmla="*/ 4746280 h 7484336"/>
                <a:gd name="connsiteX70" fmla="*/ 7250343 w 7308033"/>
                <a:gd name="connsiteY70" fmla="*/ 4639087 h 7484336"/>
                <a:gd name="connsiteX71" fmla="*/ 7268208 w 7308033"/>
                <a:gd name="connsiteY71" fmla="*/ 4528918 h 7484336"/>
                <a:gd name="connsiteX72" fmla="*/ 7283097 w 7308033"/>
                <a:gd name="connsiteY72" fmla="*/ 4424700 h 7484336"/>
                <a:gd name="connsiteX73" fmla="*/ 7289052 w 7308033"/>
                <a:gd name="connsiteY73" fmla="*/ 4326441 h 7484336"/>
                <a:gd name="connsiteX74" fmla="*/ 7292029 w 7308033"/>
                <a:gd name="connsiteY74" fmla="*/ 4243069 h 7484336"/>
                <a:gd name="connsiteX75" fmla="*/ 7297984 w 7308033"/>
                <a:gd name="connsiteY75" fmla="*/ 4198403 h 7484336"/>
                <a:gd name="connsiteX76" fmla="*/ 7300963 w 7308033"/>
                <a:gd name="connsiteY76" fmla="*/ 4153741 h 7484336"/>
                <a:gd name="connsiteX77" fmla="*/ 4874223 w 7308033"/>
                <a:gd name="connsiteY77" fmla="*/ 452594 h 7484336"/>
                <a:gd name="connsiteX78" fmla="*/ 5026078 w 7308033"/>
                <a:gd name="connsiteY78" fmla="*/ 521077 h 7484336"/>
                <a:gd name="connsiteX79" fmla="*/ 5091585 w 7308033"/>
                <a:gd name="connsiteY79" fmla="*/ 574674 h 7484336"/>
                <a:gd name="connsiteX80" fmla="*/ 4945685 w 7308033"/>
                <a:gd name="connsiteY80" fmla="*/ 503212 h 7484336"/>
                <a:gd name="connsiteX81" fmla="*/ 4874223 w 7308033"/>
                <a:gd name="connsiteY81" fmla="*/ 452594 h 7484336"/>
                <a:gd name="connsiteX82" fmla="*/ 4379943 w 7308033"/>
                <a:gd name="connsiteY82" fmla="*/ 235228 h 7484336"/>
                <a:gd name="connsiteX83" fmla="*/ 4499046 w 7308033"/>
                <a:gd name="connsiteY83" fmla="*/ 262025 h 7484336"/>
                <a:gd name="connsiteX84" fmla="*/ 4665792 w 7308033"/>
                <a:gd name="connsiteY84" fmla="*/ 345398 h 7484336"/>
                <a:gd name="connsiteX85" fmla="*/ 4379943 w 7308033"/>
                <a:gd name="connsiteY85" fmla="*/ 235228 h 7484336"/>
                <a:gd name="connsiteX86" fmla="*/ 3998811 w 7308033"/>
                <a:gd name="connsiteY86" fmla="*/ 128035 h 7484336"/>
                <a:gd name="connsiteX87" fmla="*/ 4120890 w 7308033"/>
                <a:gd name="connsiteY87" fmla="*/ 136966 h 7484336"/>
                <a:gd name="connsiteX88" fmla="*/ 4269770 w 7308033"/>
                <a:gd name="connsiteY88" fmla="*/ 196518 h 7484336"/>
                <a:gd name="connsiteX89" fmla="*/ 4085159 w 7308033"/>
                <a:gd name="connsiteY89" fmla="*/ 163766 h 7484336"/>
                <a:gd name="connsiteX90" fmla="*/ 3998811 w 7308033"/>
                <a:gd name="connsiteY90" fmla="*/ 128035 h 7484336"/>
                <a:gd name="connsiteX91" fmla="*/ 550622 w 7308033"/>
                <a:gd name="connsiteY91" fmla="*/ 992975 h 7484336"/>
                <a:gd name="connsiteX92" fmla="*/ 535712 w 7308033"/>
                <a:gd name="connsiteY92" fmla="*/ 999512 h 7484336"/>
                <a:gd name="connsiteX93" fmla="*/ 516599 w 7308033"/>
                <a:gd name="connsiteY93" fmla="*/ 1006608 h 7484336"/>
                <a:gd name="connsiteX94" fmla="*/ 512050 w 7308033"/>
                <a:gd name="connsiteY94" fmla="*/ 1012379 h 7484336"/>
                <a:gd name="connsiteX95" fmla="*/ 479295 w 7308033"/>
                <a:gd name="connsiteY95" fmla="*/ 1042154 h 7484336"/>
                <a:gd name="connsiteX96" fmla="*/ 395923 w 7308033"/>
                <a:gd name="connsiteY96" fmla="*/ 1095751 h 7484336"/>
                <a:gd name="connsiteX97" fmla="*/ 339350 w 7308033"/>
                <a:gd name="connsiteY97" fmla="*/ 1158282 h 7484336"/>
                <a:gd name="connsiteX98" fmla="*/ 285753 w 7308033"/>
                <a:gd name="connsiteY98" fmla="*/ 1220810 h 7484336"/>
                <a:gd name="connsiteX99" fmla="*/ 250022 w 7308033"/>
                <a:gd name="connsiteY99" fmla="*/ 1253565 h 7484336"/>
                <a:gd name="connsiteX100" fmla="*/ 248809 w 7308033"/>
                <a:gd name="connsiteY100" fmla="*/ 1252046 h 7484336"/>
                <a:gd name="connsiteX101" fmla="*/ 215035 w 7308033"/>
                <a:gd name="connsiteY101" fmla="*/ 1292647 h 7484336"/>
                <a:gd name="connsiteX102" fmla="*/ 157715 w 7308033"/>
                <a:gd name="connsiteY102" fmla="*/ 1363738 h 7484336"/>
                <a:gd name="connsiteX103" fmla="*/ 65411 w 7308033"/>
                <a:gd name="connsiteY103" fmla="*/ 1464976 h 7484336"/>
                <a:gd name="connsiteX104" fmla="*/ 80298 w 7308033"/>
                <a:gd name="connsiteY104" fmla="*/ 1482838 h 7484336"/>
                <a:gd name="connsiteX105" fmla="*/ 80582 w 7308033"/>
                <a:gd name="connsiteY105" fmla="*/ 1482588 h 7484336"/>
                <a:gd name="connsiteX106" fmla="*/ 68387 w 7308033"/>
                <a:gd name="connsiteY106" fmla="*/ 1467952 h 7484336"/>
                <a:gd name="connsiteX107" fmla="*/ 160691 w 7308033"/>
                <a:gd name="connsiteY107" fmla="*/ 1366714 h 7484336"/>
                <a:gd name="connsiteX108" fmla="*/ 252998 w 7308033"/>
                <a:gd name="connsiteY108" fmla="*/ 1253565 h 7484336"/>
                <a:gd name="connsiteX109" fmla="*/ 288729 w 7308033"/>
                <a:gd name="connsiteY109" fmla="*/ 1220813 h 7484336"/>
                <a:gd name="connsiteX110" fmla="*/ 342326 w 7308033"/>
                <a:gd name="connsiteY110" fmla="*/ 1158282 h 7484336"/>
                <a:gd name="connsiteX111" fmla="*/ 398899 w 7308033"/>
                <a:gd name="connsiteY111" fmla="*/ 1095754 h 7484336"/>
                <a:gd name="connsiteX112" fmla="*/ 482271 w 7308033"/>
                <a:gd name="connsiteY112" fmla="*/ 1042158 h 7484336"/>
                <a:gd name="connsiteX113" fmla="*/ 515026 w 7308033"/>
                <a:gd name="connsiteY113" fmla="*/ 1012382 h 7484336"/>
                <a:gd name="connsiteX114" fmla="*/ 550758 w 7308033"/>
                <a:gd name="connsiteY114" fmla="*/ 998983 h 7484336"/>
                <a:gd name="connsiteX115" fmla="*/ 562036 w 7308033"/>
                <a:gd name="connsiteY115" fmla="*/ 995482 h 7484336"/>
                <a:gd name="connsiteX116" fmla="*/ 561411 w 7308033"/>
                <a:gd name="connsiteY116" fmla="*/ 990559 h 7484336"/>
                <a:gd name="connsiteX117" fmla="*/ 550622 w 7308033"/>
                <a:gd name="connsiteY117" fmla="*/ 992975 h 7484336"/>
                <a:gd name="connsiteX118" fmla="*/ 3599813 w 7308033"/>
                <a:gd name="connsiteY118" fmla="*/ 151856 h 7484336"/>
                <a:gd name="connsiteX119" fmla="*/ 3652293 w 7308033"/>
                <a:gd name="connsiteY119" fmla="*/ 151484 h 7484336"/>
                <a:gd name="connsiteX120" fmla="*/ 3715937 w 7308033"/>
                <a:gd name="connsiteY120" fmla="*/ 157811 h 7484336"/>
                <a:gd name="connsiteX121" fmla="*/ 3802289 w 7308033"/>
                <a:gd name="connsiteY121" fmla="*/ 187587 h 7484336"/>
                <a:gd name="connsiteX122" fmla="*/ 3736782 w 7308033"/>
                <a:gd name="connsiteY122" fmla="*/ 178656 h 7484336"/>
                <a:gd name="connsiteX123" fmla="*/ 3599813 w 7308033"/>
                <a:gd name="connsiteY123" fmla="*/ 151856 h 7484336"/>
                <a:gd name="connsiteX124" fmla="*/ 1994473 w 7308033"/>
                <a:gd name="connsiteY124" fmla="*/ 334850 h 7484336"/>
                <a:gd name="connsiteX125" fmla="*/ 1968092 w 7308033"/>
                <a:gd name="connsiteY125" fmla="*/ 345401 h 7484336"/>
                <a:gd name="connsiteX126" fmla="*/ 1786460 w 7308033"/>
                <a:gd name="connsiteY126" fmla="*/ 407929 h 7484336"/>
                <a:gd name="connsiteX127" fmla="*/ 1607805 w 7308033"/>
                <a:gd name="connsiteY127" fmla="*/ 479391 h 7484336"/>
                <a:gd name="connsiteX128" fmla="*/ 1482746 w 7308033"/>
                <a:gd name="connsiteY128" fmla="*/ 535967 h 7484336"/>
                <a:gd name="connsiteX129" fmla="*/ 1399373 w 7308033"/>
                <a:gd name="connsiteY129" fmla="*/ 568719 h 7484336"/>
                <a:gd name="connsiteX130" fmla="*/ 1193918 w 7308033"/>
                <a:gd name="connsiteY130" fmla="*/ 664002 h 7484336"/>
                <a:gd name="connsiteX131" fmla="*/ 1095659 w 7308033"/>
                <a:gd name="connsiteY131" fmla="*/ 726533 h 7484336"/>
                <a:gd name="connsiteX132" fmla="*/ 1000376 w 7308033"/>
                <a:gd name="connsiteY132" fmla="*/ 789061 h 7484336"/>
                <a:gd name="connsiteX133" fmla="*/ 848517 w 7308033"/>
                <a:gd name="connsiteY133" fmla="*/ 902209 h 7484336"/>
                <a:gd name="connsiteX134" fmla="*/ 705592 w 7308033"/>
                <a:gd name="connsiteY134" fmla="*/ 1015358 h 7484336"/>
                <a:gd name="connsiteX135" fmla="*/ 568804 w 7308033"/>
                <a:gd name="connsiteY135" fmla="*/ 1134687 h 7484336"/>
                <a:gd name="connsiteX136" fmla="*/ 580534 w 7308033"/>
                <a:gd name="connsiteY136" fmla="*/ 1149351 h 7484336"/>
                <a:gd name="connsiteX137" fmla="*/ 609565 w 7308033"/>
                <a:gd name="connsiteY137" fmla="*/ 1129438 h 7484336"/>
                <a:gd name="connsiteX138" fmla="*/ 634277 w 7308033"/>
                <a:gd name="connsiteY138" fmla="*/ 1111019 h 7484336"/>
                <a:gd name="connsiteX139" fmla="*/ 723458 w 7308033"/>
                <a:gd name="connsiteY139" fmla="*/ 1033223 h 7484336"/>
                <a:gd name="connsiteX140" fmla="*/ 866382 w 7308033"/>
                <a:gd name="connsiteY140" fmla="*/ 920075 h 7484336"/>
                <a:gd name="connsiteX141" fmla="*/ 1018238 w 7308033"/>
                <a:gd name="connsiteY141" fmla="*/ 806926 h 7484336"/>
                <a:gd name="connsiteX142" fmla="*/ 1113521 w 7308033"/>
                <a:gd name="connsiteY142" fmla="*/ 744395 h 7484336"/>
                <a:gd name="connsiteX143" fmla="*/ 1211783 w 7308033"/>
                <a:gd name="connsiteY143" fmla="*/ 681867 h 7484336"/>
                <a:gd name="connsiteX144" fmla="*/ 1417236 w 7308033"/>
                <a:gd name="connsiteY144" fmla="*/ 586584 h 7484336"/>
                <a:gd name="connsiteX145" fmla="*/ 1497632 w 7308033"/>
                <a:gd name="connsiteY145" fmla="*/ 544898 h 7484336"/>
                <a:gd name="connsiteX146" fmla="*/ 1622691 w 7308033"/>
                <a:gd name="connsiteY146" fmla="*/ 488322 h 7484336"/>
                <a:gd name="connsiteX147" fmla="*/ 1801347 w 7308033"/>
                <a:gd name="connsiteY147" fmla="*/ 416860 h 7484336"/>
                <a:gd name="connsiteX148" fmla="*/ 1982978 w 7308033"/>
                <a:gd name="connsiteY148" fmla="*/ 354332 h 7484336"/>
                <a:gd name="connsiteX149" fmla="*/ 2059277 w 7308033"/>
                <a:gd name="connsiteY149" fmla="*/ 339346 h 7484336"/>
                <a:gd name="connsiteX150" fmla="*/ 2096133 w 7308033"/>
                <a:gd name="connsiteY150" fmla="*/ 326751 h 7484336"/>
                <a:gd name="connsiteX151" fmla="*/ 2597795 w 7308033"/>
                <a:gd name="connsiteY151" fmla="*/ 218526 h 7484336"/>
                <a:gd name="connsiteX152" fmla="*/ 2587435 w 7308033"/>
                <a:gd name="connsiteY152" fmla="*/ 215503 h 7484336"/>
                <a:gd name="connsiteX153" fmla="*/ 2524903 w 7308033"/>
                <a:gd name="connsiteY153" fmla="*/ 223318 h 7484336"/>
                <a:gd name="connsiteX154" fmla="*/ 2390910 w 7308033"/>
                <a:gd name="connsiteY154" fmla="*/ 241184 h 7484336"/>
                <a:gd name="connsiteX155" fmla="*/ 2259896 w 7308033"/>
                <a:gd name="connsiteY155" fmla="*/ 270959 h 7484336"/>
                <a:gd name="connsiteX156" fmla="*/ 2203324 w 7308033"/>
                <a:gd name="connsiteY156" fmla="*/ 288825 h 7484336"/>
                <a:gd name="connsiteX157" fmla="*/ 2137816 w 7308033"/>
                <a:gd name="connsiteY157" fmla="*/ 306691 h 7484336"/>
                <a:gd name="connsiteX158" fmla="*/ 2046992 w 7308033"/>
                <a:gd name="connsiteY158" fmla="*/ 272932 h 7484336"/>
                <a:gd name="connsiteX159" fmla="*/ 2096621 w 7308033"/>
                <a:gd name="connsiteY159" fmla="*/ 259634 h 7484336"/>
                <a:gd name="connsiteX160" fmla="*/ 2215233 w 7308033"/>
                <a:gd name="connsiteY160" fmla="*/ 244163 h 7484336"/>
                <a:gd name="connsiteX161" fmla="*/ 2313493 w 7308033"/>
                <a:gd name="connsiteY161" fmla="*/ 208432 h 7484336"/>
                <a:gd name="connsiteX162" fmla="*/ 2426642 w 7308033"/>
                <a:gd name="connsiteY162" fmla="*/ 178656 h 7484336"/>
                <a:gd name="connsiteX163" fmla="*/ 2664849 w 7308033"/>
                <a:gd name="connsiteY163" fmla="*/ 145901 h 7484336"/>
                <a:gd name="connsiteX164" fmla="*/ 3008762 w 7308033"/>
                <a:gd name="connsiteY164" fmla="*/ 128407 h 7484336"/>
                <a:gd name="connsiteX165" fmla="*/ 3285189 w 7308033"/>
                <a:gd name="connsiteY165" fmla="*/ 137682 h 7484336"/>
                <a:gd name="connsiteX166" fmla="*/ 3002806 w 7308033"/>
                <a:gd name="connsiteY166" fmla="*/ 127291 h 7484336"/>
                <a:gd name="connsiteX167" fmla="*/ 2658894 w 7308033"/>
                <a:gd name="connsiteY167" fmla="*/ 145901 h 7484336"/>
                <a:gd name="connsiteX168" fmla="*/ 2420686 w 7308033"/>
                <a:gd name="connsiteY168" fmla="*/ 178653 h 7484336"/>
                <a:gd name="connsiteX169" fmla="*/ 2307538 w 7308033"/>
                <a:gd name="connsiteY169" fmla="*/ 208428 h 7484336"/>
                <a:gd name="connsiteX170" fmla="*/ 2209275 w 7308033"/>
                <a:gd name="connsiteY170" fmla="*/ 244160 h 7484336"/>
                <a:gd name="connsiteX171" fmla="*/ 2102296 w 7308033"/>
                <a:gd name="connsiteY171" fmla="*/ 258113 h 7484336"/>
                <a:gd name="connsiteX172" fmla="*/ 3008390 w 7308033"/>
                <a:gd name="connsiteY172" fmla="*/ 15326 h 7484336"/>
                <a:gd name="connsiteX173" fmla="*/ 3013414 w 7308033"/>
                <a:gd name="connsiteY173" fmla="*/ 15352 h 7484336"/>
                <a:gd name="connsiteX174" fmla="*/ 3113720 w 7308033"/>
                <a:gd name="connsiteY174" fmla="*/ 14143 h 7484336"/>
                <a:gd name="connsiteX175" fmla="*/ 3319919 w 7308033"/>
                <a:gd name="connsiteY175" fmla="*/ 17863 h 7484336"/>
                <a:gd name="connsiteX176" fmla="*/ 3323758 w 7308033"/>
                <a:gd name="connsiteY176" fmla="*/ 20742 h 7484336"/>
                <a:gd name="connsiteX177" fmla="*/ 3424136 w 7308033"/>
                <a:gd name="connsiteY177" fmla="*/ 8931 h 7484336"/>
                <a:gd name="connsiteX178" fmla="*/ 3516441 w 7308033"/>
                <a:gd name="connsiteY178" fmla="*/ 23818 h 7484336"/>
                <a:gd name="connsiteX179" fmla="*/ 3608747 w 7308033"/>
                <a:gd name="connsiteY179" fmla="*/ 41683 h 7484336"/>
                <a:gd name="connsiteX180" fmla="*/ 3656370 w 7308033"/>
                <a:gd name="connsiteY180" fmla="*/ 52509 h 7484336"/>
                <a:gd name="connsiteX181" fmla="*/ 3605768 w 7308033"/>
                <a:gd name="connsiteY181" fmla="*/ 38707 h 7484336"/>
                <a:gd name="connsiteX182" fmla="*/ 3513461 w 7308033"/>
                <a:gd name="connsiteY182" fmla="*/ 20842 h 7484336"/>
                <a:gd name="connsiteX183" fmla="*/ 3421157 w 7308033"/>
                <a:gd name="connsiteY183" fmla="*/ 5955 h 7484336"/>
                <a:gd name="connsiteX184" fmla="*/ 3421158 w 7308033"/>
                <a:gd name="connsiteY184" fmla="*/ 0 h 7484336"/>
                <a:gd name="connsiteX185" fmla="*/ 3561102 w 7308033"/>
                <a:gd name="connsiteY185" fmla="*/ 8931 h 7484336"/>
                <a:gd name="connsiteX186" fmla="*/ 3704027 w 7308033"/>
                <a:gd name="connsiteY186" fmla="*/ 23821 h 7484336"/>
                <a:gd name="connsiteX187" fmla="*/ 3799310 w 7308033"/>
                <a:gd name="connsiteY187" fmla="*/ 47642 h 7484336"/>
                <a:gd name="connsiteX188" fmla="*/ 3861841 w 7308033"/>
                <a:gd name="connsiteY188" fmla="*/ 77418 h 7484336"/>
                <a:gd name="connsiteX189" fmla="*/ 3939259 w 7308033"/>
                <a:gd name="connsiteY189" fmla="*/ 62528 h 7484336"/>
                <a:gd name="connsiteX190" fmla="*/ 4055383 w 7308033"/>
                <a:gd name="connsiteY190" fmla="*/ 89328 h 7484336"/>
                <a:gd name="connsiteX191" fmla="*/ 4126846 w 7308033"/>
                <a:gd name="connsiteY191" fmla="*/ 110169 h 7484336"/>
                <a:gd name="connsiteX192" fmla="*/ 4123870 w 7308033"/>
                <a:gd name="connsiteY192" fmla="*/ 113149 h 7484336"/>
                <a:gd name="connsiteX193" fmla="*/ 4120890 w 7308033"/>
                <a:gd name="connsiteY193" fmla="*/ 133990 h 7484336"/>
                <a:gd name="connsiteX194" fmla="*/ 3998811 w 7308033"/>
                <a:gd name="connsiteY194" fmla="*/ 125059 h 7484336"/>
                <a:gd name="connsiteX195" fmla="*/ 3957124 w 7308033"/>
                <a:gd name="connsiteY195" fmla="*/ 113149 h 7484336"/>
                <a:gd name="connsiteX196" fmla="*/ 3915438 w 7308033"/>
                <a:gd name="connsiteY196" fmla="*/ 104214 h 7484336"/>
                <a:gd name="connsiteX197" fmla="*/ 3835041 w 7308033"/>
                <a:gd name="connsiteY197" fmla="*/ 86349 h 7484336"/>
                <a:gd name="connsiteX198" fmla="*/ 3754648 w 7308033"/>
                <a:gd name="connsiteY198" fmla="*/ 68483 h 7484336"/>
                <a:gd name="connsiteX199" fmla="*/ 3671275 w 7308033"/>
                <a:gd name="connsiteY199" fmla="*/ 56573 h 7484336"/>
                <a:gd name="connsiteX200" fmla="*/ 3578972 w 7308033"/>
                <a:gd name="connsiteY200" fmla="*/ 56573 h 7484336"/>
                <a:gd name="connsiteX201" fmla="*/ 3504530 w 7308033"/>
                <a:gd name="connsiteY201" fmla="*/ 56573 h 7484336"/>
                <a:gd name="connsiteX202" fmla="*/ 3388405 w 7308033"/>
                <a:gd name="connsiteY202" fmla="*/ 56573 h 7484336"/>
                <a:gd name="connsiteX203" fmla="*/ 3382950 w 7308033"/>
                <a:gd name="connsiteY203" fmla="*/ 54832 h 7484336"/>
                <a:gd name="connsiteX204" fmla="*/ 3331829 w 7308033"/>
                <a:gd name="connsiteY204" fmla="*/ 80394 h 7484336"/>
                <a:gd name="connsiteX205" fmla="*/ 3349695 w 7308033"/>
                <a:gd name="connsiteY205" fmla="*/ 110170 h 7484336"/>
                <a:gd name="connsiteX206" fmla="*/ 3528350 w 7308033"/>
                <a:gd name="connsiteY206" fmla="*/ 145901 h 7484336"/>
                <a:gd name="connsiteX207" fmla="*/ 3448848 w 7308033"/>
                <a:gd name="connsiteY207" fmla="*/ 147289 h 7484336"/>
                <a:gd name="connsiteX208" fmla="*/ 3450189 w 7308033"/>
                <a:gd name="connsiteY208" fmla="*/ 147392 h 7484336"/>
                <a:gd name="connsiteX209" fmla="*/ 3534306 w 7308033"/>
                <a:gd name="connsiteY209" fmla="*/ 145901 h 7484336"/>
                <a:gd name="connsiteX210" fmla="*/ 3605768 w 7308033"/>
                <a:gd name="connsiteY210" fmla="*/ 154835 h 7484336"/>
                <a:gd name="connsiteX211" fmla="*/ 3742737 w 7308033"/>
                <a:gd name="connsiteY211" fmla="*/ 181632 h 7484336"/>
                <a:gd name="connsiteX212" fmla="*/ 3808245 w 7308033"/>
                <a:gd name="connsiteY212" fmla="*/ 190566 h 7484336"/>
                <a:gd name="connsiteX213" fmla="*/ 3918417 w 7308033"/>
                <a:gd name="connsiteY213" fmla="*/ 214387 h 7484336"/>
                <a:gd name="connsiteX214" fmla="*/ 4031566 w 7308033"/>
                <a:gd name="connsiteY214" fmla="*/ 238208 h 7484336"/>
                <a:gd name="connsiteX215" fmla="*/ 4141735 w 7308033"/>
                <a:gd name="connsiteY215" fmla="*/ 265004 h 7484336"/>
                <a:gd name="connsiteX216" fmla="*/ 4251908 w 7308033"/>
                <a:gd name="connsiteY216" fmla="*/ 297759 h 7484336"/>
                <a:gd name="connsiteX217" fmla="*/ 4305504 w 7308033"/>
                <a:gd name="connsiteY217" fmla="*/ 312646 h 7484336"/>
                <a:gd name="connsiteX218" fmla="*/ 4359101 w 7308033"/>
                <a:gd name="connsiteY218" fmla="*/ 330511 h 7484336"/>
                <a:gd name="connsiteX219" fmla="*/ 4359792 w 7308033"/>
                <a:gd name="connsiteY219" fmla="*/ 331143 h 7484336"/>
                <a:gd name="connsiteX220" fmla="*/ 4398227 w 7308033"/>
                <a:gd name="connsiteY220" fmla="*/ 337770 h 7484336"/>
                <a:gd name="connsiteX221" fmla="*/ 4491368 w 7308033"/>
                <a:gd name="connsiteY221" fmla="*/ 372382 h 7484336"/>
                <a:gd name="connsiteX222" fmla="*/ 4504379 w 7308033"/>
                <a:gd name="connsiteY222" fmla="*/ 392095 h 7484336"/>
                <a:gd name="connsiteX223" fmla="*/ 4507980 w 7308033"/>
                <a:gd name="connsiteY223" fmla="*/ 393042 h 7484336"/>
                <a:gd name="connsiteX224" fmla="*/ 4591353 w 7308033"/>
                <a:gd name="connsiteY224" fmla="*/ 425794 h 7484336"/>
                <a:gd name="connsiteX225" fmla="*/ 4662816 w 7308033"/>
                <a:gd name="connsiteY225" fmla="*/ 455570 h 7484336"/>
                <a:gd name="connsiteX226" fmla="*/ 4734278 w 7308033"/>
                <a:gd name="connsiteY226" fmla="*/ 488325 h 7484336"/>
                <a:gd name="connsiteX227" fmla="*/ 4787874 w 7308033"/>
                <a:gd name="connsiteY227" fmla="*/ 518101 h 7484336"/>
                <a:gd name="connsiteX228" fmla="*/ 4823606 w 7308033"/>
                <a:gd name="connsiteY228" fmla="*/ 535967 h 7484336"/>
                <a:gd name="connsiteX229" fmla="*/ 4862313 w 7308033"/>
                <a:gd name="connsiteY229" fmla="*/ 556808 h 7484336"/>
                <a:gd name="connsiteX230" fmla="*/ 4993327 w 7308033"/>
                <a:gd name="connsiteY230" fmla="*/ 631250 h 7484336"/>
                <a:gd name="connsiteX231" fmla="*/ 5160072 w 7308033"/>
                <a:gd name="connsiteY231" fmla="*/ 738443 h 7484336"/>
                <a:gd name="connsiteX232" fmla="*/ 5246424 w 7308033"/>
                <a:gd name="connsiteY232" fmla="*/ 797995 h 7484336"/>
                <a:gd name="connsiteX233" fmla="*/ 5248924 w 7308033"/>
                <a:gd name="connsiteY233" fmla="*/ 799780 h 7484336"/>
                <a:gd name="connsiteX234" fmla="*/ 5293052 w 7308033"/>
                <a:gd name="connsiteY234" fmla="*/ 826589 h 7484336"/>
                <a:gd name="connsiteX235" fmla="*/ 6973427 w 7308033"/>
                <a:gd name="connsiteY235" fmla="*/ 3986995 h 7484336"/>
                <a:gd name="connsiteX236" fmla="*/ 6972171 w 7308033"/>
                <a:gd name="connsiteY236" fmla="*/ 4011914 h 7484336"/>
                <a:gd name="connsiteX237" fmla="*/ 7006179 w 7308033"/>
                <a:gd name="connsiteY237" fmla="*/ 4016772 h 7484336"/>
                <a:gd name="connsiteX238" fmla="*/ 7038932 w 7308033"/>
                <a:gd name="connsiteY238" fmla="*/ 4040592 h 7484336"/>
                <a:gd name="connsiteX239" fmla="*/ 7053821 w 7308033"/>
                <a:gd name="connsiteY239" fmla="*/ 4120986 h 7484336"/>
                <a:gd name="connsiteX240" fmla="*/ 7110394 w 7308033"/>
                <a:gd name="connsiteY240" fmla="*/ 4216268 h 7484336"/>
                <a:gd name="connsiteX241" fmla="*/ 7134218 w 7308033"/>
                <a:gd name="connsiteY241" fmla="*/ 4218435 h 7484336"/>
                <a:gd name="connsiteX242" fmla="*/ 7134218 w 7308033"/>
                <a:gd name="connsiteY242" fmla="*/ 4195427 h 7484336"/>
                <a:gd name="connsiteX243" fmla="*/ 7158423 w 7308033"/>
                <a:gd name="connsiteY243" fmla="*/ 4128188 h 7484336"/>
                <a:gd name="connsiteX244" fmla="*/ 7158035 w 7308033"/>
                <a:gd name="connsiteY244" fmla="*/ 4115034 h 7484336"/>
                <a:gd name="connsiteX245" fmla="*/ 7181856 w 7308033"/>
                <a:gd name="connsiteY245" fmla="*/ 4034637 h 7484336"/>
                <a:gd name="connsiteX246" fmla="*/ 7214611 w 7308033"/>
                <a:gd name="connsiteY246" fmla="*/ 4034637 h 7484336"/>
                <a:gd name="connsiteX247" fmla="*/ 7265228 w 7308033"/>
                <a:gd name="connsiteY247" fmla="*/ 4001885 h 7484336"/>
                <a:gd name="connsiteX248" fmla="*/ 7271184 w 7308033"/>
                <a:gd name="connsiteY248" fmla="*/ 4132899 h 7484336"/>
                <a:gd name="connsiteX249" fmla="*/ 7256297 w 7308033"/>
                <a:gd name="connsiteY249" fmla="*/ 4195427 h 7484336"/>
                <a:gd name="connsiteX250" fmla="*/ 7238432 w 7308033"/>
                <a:gd name="connsiteY250" fmla="*/ 4254979 h 7484336"/>
                <a:gd name="connsiteX251" fmla="*/ 7229498 w 7308033"/>
                <a:gd name="connsiteY251" fmla="*/ 4353241 h 7484336"/>
                <a:gd name="connsiteX252" fmla="*/ 7226521 w 7308033"/>
                <a:gd name="connsiteY252" fmla="*/ 4403859 h 7484336"/>
                <a:gd name="connsiteX253" fmla="*/ 7220567 w 7308033"/>
                <a:gd name="connsiteY253" fmla="*/ 4454479 h 7484336"/>
                <a:gd name="connsiteX254" fmla="*/ 7207871 w 7308033"/>
                <a:gd name="connsiteY254" fmla="*/ 4462944 h 7484336"/>
                <a:gd name="connsiteX255" fmla="*/ 7208656 w 7308033"/>
                <a:gd name="connsiteY255" fmla="*/ 4466386 h 7484336"/>
                <a:gd name="connsiteX256" fmla="*/ 7220819 w 7308033"/>
                <a:gd name="connsiteY256" fmla="*/ 4458278 h 7484336"/>
                <a:gd name="connsiteX257" fmla="*/ 7226521 w 7308033"/>
                <a:gd name="connsiteY257" fmla="*/ 4409814 h 7484336"/>
                <a:gd name="connsiteX258" fmla="*/ 7229497 w 7308033"/>
                <a:gd name="connsiteY258" fmla="*/ 4359196 h 7484336"/>
                <a:gd name="connsiteX259" fmla="*/ 7238432 w 7308033"/>
                <a:gd name="connsiteY259" fmla="*/ 4260934 h 7484336"/>
                <a:gd name="connsiteX260" fmla="*/ 7256297 w 7308033"/>
                <a:gd name="connsiteY260" fmla="*/ 4201383 h 7484336"/>
                <a:gd name="connsiteX261" fmla="*/ 7271184 w 7308033"/>
                <a:gd name="connsiteY261" fmla="*/ 4138855 h 7484336"/>
                <a:gd name="connsiteX262" fmla="*/ 7295004 w 7308033"/>
                <a:gd name="connsiteY262" fmla="*/ 4156720 h 7484336"/>
                <a:gd name="connsiteX263" fmla="*/ 7292028 w 7308033"/>
                <a:gd name="connsiteY263" fmla="*/ 4201382 h 7484336"/>
                <a:gd name="connsiteX264" fmla="*/ 7286074 w 7308033"/>
                <a:gd name="connsiteY264" fmla="*/ 4246047 h 7484336"/>
                <a:gd name="connsiteX265" fmla="*/ 7283094 w 7308033"/>
                <a:gd name="connsiteY265" fmla="*/ 4329421 h 7484336"/>
                <a:gd name="connsiteX266" fmla="*/ 7277139 w 7308033"/>
                <a:gd name="connsiteY266" fmla="*/ 4427679 h 7484336"/>
                <a:gd name="connsiteX267" fmla="*/ 7262253 w 7308033"/>
                <a:gd name="connsiteY267" fmla="*/ 4531896 h 7484336"/>
                <a:gd name="connsiteX268" fmla="*/ 7244387 w 7308033"/>
                <a:gd name="connsiteY268" fmla="*/ 4642066 h 7484336"/>
                <a:gd name="connsiteX269" fmla="*/ 7223542 w 7308033"/>
                <a:gd name="connsiteY269" fmla="*/ 4749259 h 7484336"/>
                <a:gd name="connsiteX270" fmla="*/ 7184835 w 7308033"/>
                <a:gd name="connsiteY270" fmla="*/ 4975556 h 7484336"/>
                <a:gd name="connsiteX271" fmla="*/ 7149104 w 7308033"/>
                <a:gd name="connsiteY271" fmla="*/ 4996401 h 7484336"/>
                <a:gd name="connsiteX272" fmla="*/ 7104438 w 7308033"/>
                <a:gd name="connsiteY272" fmla="*/ 5127416 h 7484336"/>
                <a:gd name="connsiteX273" fmla="*/ 7092529 w 7308033"/>
                <a:gd name="connsiteY273" fmla="*/ 5252474 h 7484336"/>
                <a:gd name="connsiteX274" fmla="*/ 7086573 w 7308033"/>
                <a:gd name="connsiteY274" fmla="*/ 5270339 h 7484336"/>
                <a:gd name="connsiteX275" fmla="*/ 7035956 w 7308033"/>
                <a:gd name="connsiteY275" fmla="*/ 5407309 h 7484336"/>
                <a:gd name="connsiteX276" fmla="*/ 7021066 w 7308033"/>
                <a:gd name="connsiteY276" fmla="*/ 5419219 h 7484336"/>
                <a:gd name="connsiteX277" fmla="*/ 6958538 w 7308033"/>
                <a:gd name="connsiteY277" fmla="*/ 5565120 h 7484336"/>
                <a:gd name="connsiteX278" fmla="*/ 7024045 w 7308033"/>
                <a:gd name="connsiteY278" fmla="*/ 5419219 h 7484336"/>
                <a:gd name="connsiteX279" fmla="*/ 7038932 w 7308033"/>
                <a:gd name="connsiteY279" fmla="*/ 5407309 h 7484336"/>
                <a:gd name="connsiteX280" fmla="*/ 6943648 w 7308033"/>
                <a:gd name="connsiteY280" fmla="*/ 5678268 h 7484336"/>
                <a:gd name="connsiteX281" fmla="*/ 6893031 w 7308033"/>
                <a:gd name="connsiteY281" fmla="*/ 5705068 h 7484336"/>
                <a:gd name="connsiteX282" fmla="*/ 6882533 w 7308033"/>
                <a:gd name="connsiteY282" fmla="*/ 5726066 h 7484336"/>
                <a:gd name="connsiteX283" fmla="*/ 6884100 w 7308033"/>
                <a:gd name="connsiteY283" fmla="*/ 5728886 h 7484336"/>
                <a:gd name="connsiteX284" fmla="*/ 6896010 w 7308033"/>
                <a:gd name="connsiteY284" fmla="*/ 5705065 h 7484336"/>
                <a:gd name="connsiteX285" fmla="*/ 6946628 w 7308033"/>
                <a:gd name="connsiteY285" fmla="*/ 5678269 h 7484336"/>
                <a:gd name="connsiteX286" fmla="*/ 6910897 w 7308033"/>
                <a:gd name="connsiteY286" fmla="*/ 5779506 h 7484336"/>
                <a:gd name="connsiteX287" fmla="*/ 6845389 w 7308033"/>
                <a:gd name="connsiteY287" fmla="*/ 5898611 h 7484336"/>
                <a:gd name="connsiteX288" fmla="*/ 6812638 w 7308033"/>
                <a:gd name="connsiteY288" fmla="*/ 5958162 h 7484336"/>
                <a:gd name="connsiteX289" fmla="*/ 6776907 w 7308033"/>
                <a:gd name="connsiteY289" fmla="*/ 6017714 h 7484336"/>
                <a:gd name="connsiteX290" fmla="*/ 6750106 w 7308033"/>
                <a:gd name="connsiteY290" fmla="*/ 6062376 h 7484336"/>
                <a:gd name="connsiteX291" fmla="*/ 6724490 w 7308033"/>
                <a:gd name="connsiteY291" fmla="*/ 6119524 h 7484336"/>
                <a:gd name="connsiteX292" fmla="*/ 6444201 w 7308033"/>
                <a:gd name="connsiteY292" fmla="*/ 6194627 h 7484336"/>
                <a:gd name="connsiteX293" fmla="*/ 6494406 w 7308033"/>
                <a:gd name="connsiteY293" fmla="*/ 6117091 h 7484336"/>
                <a:gd name="connsiteX294" fmla="*/ 6541675 w 7308033"/>
                <a:gd name="connsiteY294" fmla="*/ 6026649 h 7484336"/>
                <a:gd name="connsiteX295" fmla="*/ 6628027 w 7308033"/>
                <a:gd name="connsiteY295" fmla="*/ 5886700 h 7484336"/>
                <a:gd name="connsiteX296" fmla="*/ 6708421 w 7308033"/>
                <a:gd name="connsiteY296" fmla="*/ 5743775 h 7484336"/>
                <a:gd name="connsiteX297" fmla="*/ 6738196 w 7308033"/>
                <a:gd name="connsiteY297" fmla="*/ 5690179 h 7484336"/>
                <a:gd name="connsiteX298" fmla="*/ 6762017 w 7308033"/>
                <a:gd name="connsiteY298" fmla="*/ 5639562 h 7484336"/>
                <a:gd name="connsiteX299" fmla="*/ 6800727 w 7308033"/>
                <a:gd name="connsiteY299" fmla="*/ 5544279 h 7484336"/>
                <a:gd name="connsiteX300" fmla="*/ 6884100 w 7308033"/>
                <a:gd name="connsiteY300" fmla="*/ 5362643 h 7484336"/>
                <a:gd name="connsiteX301" fmla="*/ 6916852 w 7308033"/>
                <a:gd name="connsiteY301" fmla="*/ 5240564 h 7484336"/>
                <a:gd name="connsiteX302" fmla="*/ 6997248 w 7308033"/>
                <a:gd name="connsiteY302" fmla="*/ 4996401 h 7484336"/>
                <a:gd name="connsiteX303" fmla="*/ 7032979 w 7308033"/>
                <a:gd name="connsiteY303" fmla="*/ 4805835 h 7484336"/>
                <a:gd name="connsiteX304" fmla="*/ 7080621 w 7308033"/>
                <a:gd name="connsiteY304" fmla="*/ 4576559 h 7484336"/>
                <a:gd name="connsiteX305" fmla="*/ 7091362 w 7308033"/>
                <a:gd name="connsiteY305" fmla="*/ 4536286 h 7484336"/>
                <a:gd name="connsiteX306" fmla="*/ 7083597 w 7308033"/>
                <a:gd name="connsiteY306" fmla="*/ 4534872 h 7484336"/>
                <a:gd name="connsiteX307" fmla="*/ 7086573 w 7308033"/>
                <a:gd name="connsiteY307" fmla="*/ 4460435 h 7484336"/>
                <a:gd name="connsiteX308" fmla="*/ 7088158 w 7308033"/>
                <a:gd name="connsiteY308" fmla="*/ 4454885 h 7484336"/>
                <a:gd name="connsiteX309" fmla="*/ 7086079 w 7308033"/>
                <a:gd name="connsiteY309" fmla="*/ 4455001 h 7484336"/>
                <a:gd name="connsiteX310" fmla="*/ 7082312 w 7308033"/>
                <a:gd name="connsiteY310" fmla="*/ 4455210 h 7484336"/>
                <a:gd name="connsiteX311" fmla="*/ 7083597 w 7308033"/>
                <a:gd name="connsiteY311" fmla="*/ 4469366 h 7484336"/>
                <a:gd name="connsiteX312" fmla="*/ 7080621 w 7308033"/>
                <a:gd name="connsiteY312" fmla="*/ 4543807 h 7484336"/>
                <a:gd name="connsiteX313" fmla="*/ 7068710 w 7308033"/>
                <a:gd name="connsiteY313" fmla="*/ 4588469 h 7484336"/>
                <a:gd name="connsiteX314" fmla="*/ 6997249 w 7308033"/>
                <a:gd name="connsiteY314" fmla="*/ 4701618 h 7484336"/>
                <a:gd name="connsiteX315" fmla="*/ 6979383 w 7308033"/>
                <a:gd name="connsiteY315" fmla="*/ 4799880 h 7484336"/>
                <a:gd name="connsiteX316" fmla="*/ 6961517 w 7308033"/>
                <a:gd name="connsiteY316" fmla="*/ 4832632 h 7484336"/>
                <a:gd name="connsiteX317" fmla="*/ 6931741 w 7308033"/>
                <a:gd name="connsiteY317" fmla="*/ 4975556 h 7484336"/>
                <a:gd name="connsiteX318" fmla="*/ 6898986 w 7308033"/>
                <a:gd name="connsiteY318" fmla="*/ 5088705 h 7484336"/>
                <a:gd name="connsiteX319" fmla="*/ 6863255 w 7308033"/>
                <a:gd name="connsiteY319" fmla="*/ 5198877 h 7484336"/>
                <a:gd name="connsiteX320" fmla="*/ 6842413 w 7308033"/>
                <a:gd name="connsiteY320" fmla="*/ 5285226 h 7484336"/>
                <a:gd name="connsiteX321" fmla="*/ 6818593 w 7308033"/>
                <a:gd name="connsiteY321" fmla="*/ 5374554 h 7484336"/>
                <a:gd name="connsiteX322" fmla="*/ 6837590 w 7308033"/>
                <a:gd name="connsiteY322" fmla="*/ 5345006 h 7484336"/>
                <a:gd name="connsiteX323" fmla="*/ 6854324 w 7308033"/>
                <a:gd name="connsiteY323" fmla="*/ 5282247 h 7484336"/>
                <a:gd name="connsiteX324" fmla="*/ 6869211 w 7308033"/>
                <a:gd name="connsiteY324" fmla="*/ 5192919 h 7484336"/>
                <a:gd name="connsiteX325" fmla="*/ 6904941 w 7308033"/>
                <a:gd name="connsiteY325" fmla="*/ 5082750 h 7484336"/>
                <a:gd name="connsiteX326" fmla="*/ 6937697 w 7308033"/>
                <a:gd name="connsiteY326" fmla="*/ 4969602 h 7484336"/>
                <a:gd name="connsiteX327" fmla="*/ 6967473 w 7308033"/>
                <a:gd name="connsiteY327" fmla="*/ 4826677 h 7484336"/>
                <a:gd name="connsiteX328" fmla="*/ 6985338 w 7308033"/>
                <a:gd name="connsiteY328" fmla="*/ 4793921 h 7484336"/>
                <a:gd name="connsiteX329" fmla="*/ 7003203 w 7308033"/>
                <a:gd name="connsiteY329" fmla="*/ 4695662 h 7484336"/>
                <a:gd name="connsiteX330" fmla="*/ 7074666 w 7308033"/>
                <a:gd name="connsiteY330" fmla="*/ 4582514 h 7484336"/>
                <a:gd name="connsiteX331" fmla="*/ 7027025 w 7308033"/>
                <a:gd name="connsiteY331" fmla="*/ 4811787 h 7484336"/>
                <a:gd name="connsiteX332" fmla="*/ 6991293 w 7308033"/>
                <a:gd name="connsiteY332" fmla="*/ 5002353 h 7484336"/>
                <a:gd name="connsiteX333" fmla="*/ 6910897 w 7308033"/>
                <a:gd name="connsiteY333" fmla="*/ 5246516 h 7484336"/>
                <a:gd name="connsiteX334" fmla="*/ 6894994 w 7308033"/>
                <a:gd name="connsiteY334" fmla="*/ 5271255 h 7484336"/>
                <a:gd name="connsiteX335" fmla="*/ 6888195 w 7308033"/>
                <a:gd name="connsiteY335" fmla="*/ 5308303 h 7484336"/>
                <a:gd name="connsiteX336" fmla="*/ 6866235 w 7308033"/>
                <a:gd name="connsiteY336" fmla="*/ 5371578 h 7484336"/>
                <a:gd name="connsiteX337" fmla="*/ 6782861 w 7308033"/>
                <a:gd name="connsiteY337" fmla="*/ 5553209 h 7484336"/>
                <a:gd name="connsiteX338" fmla="*/ 6744152 w 7308033"/>
                <a:gd name="connsiteY338" fmla="*/ 5648492 h 7484336"/>
                <a:gd name="connsiteX339" fmla="*/ 6720330 w 7308033"/>
                <a:gd name="connsiteY339" fmla="*/ 5699113 h 7484336"/>
                <a:gd name="connsiteX340" fmla="*/ 6690554 w 7308033"/>
                <a:gd name="connsiteY340" fmla="*/ 5752710 h 7484336"/>
                <a:gd name="connsiteX341" fmla="*/ 6610162 w 7308033"/>
                <a:gd name="connsiteY341" fmla="*/ 5895635 h 7484336"/>
                <a:gd name="connsiteX342" fmla="*/ 6523810 w 7308033"/>
                <a:gd name="connsiteY342" fmla="*/ 6035579 h 7484336"/>
                <a:gd name="connsiteX343" fmla="*/ 6476540 w 7308033"/>
                <a:gd name="connsiteY343" fmla="*/ 6127141 h 7484336"/>
                <a:gd name="connsiteX344" fmla="*/ 6429810 w 7308033"/>
                <a:gd name="connsiteY344" fmla="*/ 6198484 h 7484336"/>
                <a:gd name="connsiteX345" fmla="*/ 6336174 w 7308033"/>
                <a:gd name="connsiteY345" fmla="*/ 6223573 h 7484336"/>
                <a:gd name="connsiteX346" fmla="*/ 6354089 w 7308033"/>
                <a:gd name="connsiteY346" fmla="*/ 6196370 h 7484336"/>
                <a:gd name="connsiteX347" fmla="*/ 6446392 w 7308033"/>
                <a:gd name="connsiteY347" fmla="*/ 6074290 h 7484336"/>
                <a:gd name="connsiteX348" fmla="*/ 6485103 w 7308033"/>
                <a:gd name="connsiteY348" fmla="*/ 6008783 h 7484336"/>
                <a:gd name="connsiteX349" fmla="*/ 6523809 w 7308033"/>
                <a:gd name="connsiteY349" fmla="*/ 5937321 h 7484336"/>
                <a:gd name="connsiteX350" fmla="*/ 6534834 w 7308033"/>
                <a:gd name="connsiteY350" fmla="*/ 5919741 h 7484336"/>
                <a:gd name="connsiteX351" fmla="*/ 6593762 w 7308033"/>
                <a:gd name="connsiteY351" fmla="*/ 5834622 h 7484336"/>
                <a:gd name="connsiteX352" fmla="*/ 6604206 w 7308033"/>
                <a:gd name="connsiteY352" fmla="*/ 5821193 h 7484336"/>
                <a:gd name="connsiteX353" fmla="*/ 6605697 w 7308033"/>
                <a:gd name="connsiteY353" fmla="*/ 5817382 h 7484336"/>
                <a:gd name="connsiteX354" fmla="*/ 6593762 w 7308033"/>
                <a:gd name="connsiteY354" fmla="*/ 5834622 h 7484336"/>
                <a:gd name="connsiteX355" fmla="*/ 6565125 w 7308033"/>
                <a:gd name="connsiteY355" fmla="*/ 5871441 h 7484336"/>
                <a:gd name="connsiteX356" fmla="*/ 6534834 w 7308033"/>
                <a:gd name="connsiteY356" fmla="*/ 5919741 h 7484336"/>
                <a:gd name="connsiteX357" fmla="*/ 6526789 w 7308033"/>
                <a:gd name="connsiteY357" fmla="*/ 5931363 h 7484336"/>
                <a:gd name="connsiteX358" fmla="*/ 6488078 w 7308033"/>
                <a:gd name="connsiteY358" fmla="*/ 6002825 h 7484336"/>
                <a:gd name="connsiteX359" fmla="*/ 6449371 w 7308033"/>
                <a:gd name="connsiteY359" fmla="*/ 6068331 h 7484336"/>
                <a:gd name="connsiteX360" fmla="*/ 6357065 w 7308033"/>
                <a:gd name="connsiteY360" fmla="*/ 6190414 h 7484336"/>
                <a:gd name="connsiteX361" fmla="*/ 6335765 w 7308033"/>
                <a:gd name="connsiteY361" fmla="*/ 6223683 h 7484336"/>
                <a:gd name="connsiteX362" fmla="*/ 6265251 w 7308033"/>
                <a:gd name="connsiteY362" fmla="*/ 6242577 h 7484336"/>
                <a:gd name="connsiteX363" fmla="*/ 6265470 w 7308033"/>
                <a:gd name="connsiteY363" fmla="*/ 6242204 h 7484336"/>
                <a:gd name="connsiteX364" fmla="*/ 6267736 w 7308033"/>
                <a:gd name="connsiteY364" fmla="*/ 6235077 h 7484336"/>
                <a:gd name="connsiteX365" fmla="*/ 6345154 w 7308033"/>
                <a:gd name="connsiteY365" fmla="*/ 6115973 h 7484336"/>
                <a:gd name="connsiteX366" fmla="*/ 6368975 w 7308033"/>
                <a:gd name="connsiteY366" fmla="*/ 6080242 h 7484336"/>
                <a:gd name="connsiteX367" fmla="*/ 6400648 w 7308033"/>
                <a:gd name="connsiteY367" fmla="*/ 6036311 h 7484336"/>
                <a:gd name="connsiteX368" fmla="*/ 6410661 w 7308033"/>
                <a:gd name="connsiteY368" fmla="*/ 6017714 h 7484336"/>
                <a:gd name="connsiteX369" fmla="*/ 6473189 w 7308033"/>
                <a:gd name="connsiteY369" fmla="*/ 5910521 h 7484336"/>
                <a:gd name="connsiteX370" fmla="*/ 6595272 w 7308033"/>
                <a:gd name="connsiteY370" fmla="*/ 5657424 h 7484336"/>
                <a:gd name="connsiteX371" fmla="*/ 6714376 w 7308033"/>
                <a:gd name="connsiteY371" fmla="*/ 5386465 h 7484336"/>
                <a:gd name="connsiteX372" fmla="*/ 6749362 w 7308033"/>
                <a:gd name="connsiteY372" fmla="*/ 5276292 h 7484336"/>
                <a:gd name="connsiteX373" fmla="*/ 6760782 w 7308033"/>
                <a:gd name="connsiteY373" fmla="*/ 5233196 h 7484336"/>
                <a:gd name="connsiteX374" fmla="*/ 6673915 w 7308033"/>
                <a:gd name="connsiteY374" fmla="*/ 5470534 h 7484336"/>
                <a:gd name="connsiteX375" fmla="*/ 6491183 w 7308033"/>
                <a:gd name="connsiteY375" fmla="*/ 5844051 h 7484336"/>
                <a:gd name="connsiteX376" fmla="*/ 6464429 w 7308033"/>
                <a:gd name="connsiteY376" fmla="*/ 5886350 h 7484336"/>
                <a:gd name="connsiteX377" fmla="*/ 6464258 w 7308033"/>
                <a:gd name="connsiteY377" fmla="*/ 5886700 h 7484336"/>
                <a:gd name="connsiteX378" fmla="*/ 6401726 w 7308033"/>
                <a:gd name="connsiteY378" fmla="*/ 5993893 h 7484336"/>
                <a:gd name="connsiteX379" fmla="*/ 6339199 w 7308033"/>
                <a:gd name="connsiteY379" fmla="*/ 6110021 h 7484336"/>
                <a:gd name="connsiteX380" fmla="*/ 6267736 w 7308033"/>
                <a:gd name="connsiteY380" fmla="*/ 6199349 h 7484336"/>
                <a:gd name="connsiteX381" fmla="*/ 6234610 w 7308033"/>
                <a:gd name="connsiteY381" fmla="*/ 6249967 h 7484336"/>
                <a:gd name="connsiteX382" fmla="*/ 6234112 w 7308033"/>
                <a:gd name="connsiteY382" fmla="*/ 6250921 h 7484336"/>
                <a:gd name="connsiteX383" fmla="*/ 1630942 w 7308033"/>
                <a:gd name="connsiteY383" fmla="*/ 7484336 h 7484336"/>
                <a:gd name="connsiteX384" fmla="*/ 75670 w 7308033"/>
                <a:gd name="connsiteY384" fmla="*/ 1679985 h 7484336"/>
                <a:gd name="connsiteX385" fmla="*/ 151760 w 7308033"/>
                <a:gd name="connsiteY385" fmla="*/ 1595990 h 7484336"/>
                <a:gd name="connsiteX386" fmla="*/ 202378 w 7308033"/>
                <a:gd name="connsiteY386" fmla="*/ 1533459 h 7484336"/>
                <a:gd name="connsiteX387" fmla="*/ 252998 w 7308033"/>
                <a:gd name="connsiteY387" fmla="*/ 1473907 h 7484336"/>
                <a:gd name="connsiteX388" fmla="*/ 434630 w 7308033"/>
                <a:gd name="connsiteY388" fmla="*/ 1259520 h 7484336"/>
                <a:gd name="connsiteX389" fmla="*/ 438539 w 7308033"/>
                <a:gd name="connsiteY389" fmla="*/ 1253836 h 7484336"/>
                <a:gd name="connsiteX390" fmla="*/ 441521 w 7308033"/>
                <a:gd name="connsiteY390" fmla="*/ 1250083 h 7484336"/>
                <a:gd name="connsiteX391" fmla="*/ 443846 w 7308033"/>
                <a:gd name="connsiteY391" fmla="*/ 1246116 h 7484336"/>
                <a:gd name="connsiteX392" fmla="*/ 453049 w 7308033"/>
                <a:gd name="connsiteY392" fmla="*/ 1232733 h 7484336"/>
                <a:gd name="connsiteX393" fmla="*/ 483515 w 7308033"/>
                <a:gd name="connsiteY393" fmla="*/ 1198305 h 7484336"/>
                <a:gd name="connsiteX394" fmla="*/ 485826 w 7308033"/>
                <a:gd name="connsiteY394" fmla="*/ 1195883 h 7484336"/>
                <a:gd name="connsiteX395" fmla="*/ 485254 w 7308033"/>
                <a:gd name="connsiteY395" fmla="*/ 1196339 h 7484336"/>
                <a:gd name="connsiteX396" fmla="*/ 483515 w 7308033"/>
                <a:gd name="connsiteY396" fmla="*/ 1198305 h 7484336"/>
                <a:gd name="connsiteX397" fmla="*/ 459198 w 7308033"/>
                <a:gd name="connsiteY397" fmla="*/ 1223789 h 7484336"/>
                <a:gd name="connsiteX398" fmla="*/ 453049 w 7308033"/>
                <a:gd name="connsiteY398" fmla="*/ 1232733 h 7484336"/>
                <a:gd name="connsiteX399" fmla="*/ 449032 w 7308033"/>
                <a:gd name="connsiteY399" fmla="*/ 1237272 h 7484336"/>
                <a:gd name="connsiteX400" fmla="*/ 443846 w 7308033"/>
                <a:gd name="connsiteY400" fmla="*/ 1246116 h 7484336"/>
                <a:gd name="connsiteX401" fmla="*/ 438539 w 7308033"/>
                <a:gd name="connsiteY401" fmla="*/ 1253836 h 7484336"/>
                <a:gd name="connsiteX402" fmla="*/ 431654 w 7308033"/>
                <a:gd name="connsiteY402" fmla="*/ 1262500 h 7484336"/>
                <a:gd name="connsiteX403" fmla="*/ 250022 w 7308033"/>
                <a:gd name="connsiteY403" fmla="*/ 1476886 h 7484336"/>
                <a:gd name="connsiteX404" fmla="*/ 199402 w 7308033"/>
                <a:gd name="connsiteY404" fmla="*/ 1536438 h 7484336"/>
                <a:gd name="connsiteX405" fmla="*/ 148784 w 7308033"/>
                <a:gd name="connsiteY405" fmla="*/ 1598966 h 7484336"/>
                <a:gd name="connsiteX406" fmla="*/ 75627 w 7308033"/>
                <a:gd name="connsiteY406" fmla="*/ 1679824 h 7484336"/>
                <a:gd name="connsiteX407" fmla="*/ 58982 w 7308033"/>
                <a:gd name="connsiteY407" fmla="*/ 1617705 h 7484336"/>
                <a:gd name="connsiteX408" fmla="*/ 170371 w 7308033"/>
                <a:gd name="connsiteY408" fmla="*/ 1479863 h 7484336"/>
                <a:gd name="connsiteX409" fmla="*/ 443564 w 7308033"/>
                <a:gd name="connsiteY409" fmla="*/ 1191037 h 7484336"/>
                <a:gd name="connsiteX410" fmla="*/ 580533 w 7308033"/>
                <a:gd name="connsiteY410" fmla="*/ 1065979 h 7484336"/>
                <a:gd name="connsiteX411" fmla="*/ 908069 w 7308033"/>
                <a:gd name="connsiteY411" fmla="*/ 809905 h 7484336"/>
                <a:gd name="connsiteX412" fmla="*/ 1021217 w 7308033"/>
                <a:gd name="connsiteY412" fmla="*/ 720578 h 7484336"/>
                <a:gd name="connsiteX413" fmla="*/ 1170097 w 7308033"/>
                <a:gd name="connsiteY413" fmla="*/ 643160 h 7484336"/>
                <a:gd name="connsiteX414" fmla="*/ 1265380 w 7308033"/>
                <a:gd name="connsiteY414" fmla="*/ 592540 h 7484336"/>
                <a:gd name="connsiteX415" fmla="*/ 1316001 w 7308033"/>
                <a:gd name="connsiteY415" fmla="*/ 565743 h 7484336"/>
                <a:gd name="connsiteX416" fmla="*/ 1372573 w 7308033"/>
                <a:gd name="connsiteY416" fmla="*/ 544898 h 7484336"/>
                <a:gd name="connsiteX417" fmla="*/ 1560163 w 7308033"/>
                <a:gd name="connsiteY417" fmla="*/ 461525 h 7484336"/>
                <a:gd name="connsiteX418" fmla="*/ 1811397 w 7308033"/>
                <a:gd name="connsiteY418" fmla="*/ 355077 h 7484336"/>
                <a:gd name="connsiteX419" fmla="*/ 1124673 w 7308033"/>
                <a:gd name="connsiteY419" fmla="*/ 520067 h 7484336"/>
                <a:gd name="connsiteX420" fmla="*/ 2022132 w 7308033"/>
                <a:gd name="connsiteY420" fmla="*/ 279593 h 7484336"/>
                <a:gd name="connsiteX421" fmla="*/ 1806557 w 7308033"/>
                <a:gd name="connsiteY421" fmla="*/ 355076 h 7484336"/>
                <a:gd name="connsiteX422" fmla="*/ 1554205 w 7308033"/>
                <a:gd name="connsiteY422" fmla="*/ 461525 h 7484336"/>
                <a:gd name="connsiteX423" fmla="*/ 1366618 w 7308033"/>
                <a:gd name="connsiteY423" fmla="*/ 544898 h 7484336"/>
                <a:gd name="connsiteX424" fmla="*/ 1310042 w 7308033"/>
                <a:gd name="connsiteY424" fmla="*/ 565740 h 7484336"/>
                <a:gd name="connsiteX425" fmla="*/ 1259425 w 7308033"/>
                <a:gd name="connsiteY425" fmla="*/ 592540 h 7484336"/>
                <a:gd name="connsiteX426" fmla="*/ 1164142 w 7308033"/>
                <a:gd name="connsiteY426" fmla="*/ 643157 h 7484336"/>
                <a:gd name="connsiteX427" fmla="*/ 1015262 w 7308033"/>
                <a:gd name="connsiteY427" fmla="*/ 720574 h 7484336"/>
                <a:gd name="connsiteX428" fmla="*/ 902114 w 7308033"/>
                <a:gd name="connsiteY428" fmla="*/ 809902 h 7484336"/>
                <a:gd name="connsiteX429" fmla="*/ 574578 w 7308033"/>
                <a:gd name="connsiteY429" fmla="*/ 1065975 h 7484336"/>
                <a:gd name="connsiteX430" fmla="*/ 506130 w 7308033"/>
                <a:gd name="connsiteY430" fmla="*/ 1125496 h 7484336"/>
                <a:gd name="connsiteX431" fmla="*/ 439166 w 7308033"/>
                <a:gd name="connsiteY431" fmla="*/ 1186639 h 7484336"/>
                <a:gd name="connsiteX432" fmla="*/ 440585 w 7308033"/>
                <a:gd name="connsiteY432" fmla="*/ 1188058 h 7484336"/>
                <a:gd name="connsiteX433" fmla="*/ 167392 w 7308033"/>
                <a:gd name="connsiteY433" fmla="*/ 1478001 h 7484336"/>
                <a:gd name="connsiteX434" fmla="*/ 57891 w 7308033"/>
                <a:gd name="connsiteY434" fmla="*/ 1613630 h 7484336"/>
                <a:gd name="connsiteX435" fmla="*/ 0 w 7308033"/>
                <a:gd name="connsiteY435" fmla="*/ 1397579 h 7484336"/>
                <a:gd name="connsiteX436" fmla="*/ 20746 w 7308033"/>
                <a:gd name="connsiteY436" fmla="*/ 1378624 h 7484336"/>
                <a:gd name="connsiteX437" fmla="*/ 23259 w 7308033"/>
                <a:gd name="connsiteY437" fmla="*/ 1423427 h 7484336"/>
                <a:gd name="connsiteX438" fmla="*/ 16526 w 7308033"/>
                <a:gd name="connsiteY438" fmla="*/ 1442259 h 7484336"/>
                <a:gd name="connsiteX439" fmla="*/ 113050 w 7308033"/>
                <a:gd name="connsiteY439" fmla="*/ 1342893 h 7484336"/>
                <a:gd name="connsiteX440" fmla="*/ 160691 w 7308033"/>
                <a:gd name="connsiteY440" fmla="*/ 1280365 h 7484336"/>
                <a:gd name="connsiteX441" fmla="*/ 223222 w 7308033"/>
                <a:gd name="connsiteY441" fmla="*/ 1220813 h 7484336"/>
                <a:gd name="connsiteX442" fmla="*/ 228612 w 7308033"/>
                <a:gd name="connsiteY442" fmla="*/ 1226800 h 7484336"/>
                <a:gd name="connsiteX443" fmla="*/ 226201 w 7308033"/>
                <a:gd name="connsiteY443" fmla="*/ 1223789 h 7484336"/>
                <a:gd name="connsiteX444" fmla="*/ 303619 w 7308033"/>
                <a:gd name="connsiteY444" fmla="*/ 1146372 h 7484336"/>
                <a:gd name="connsiteX445" fmla="*/ 381036 w 7308033"/>
                <a:gd name="connsiteY445" fmla="*/ 1074910 h 7484336"/>
                <a:gd name="connsiteX446" fmla="*/ 464409 w 7308033"/>
                <a:gd name="connsiteY446" fmla="*/ 985582 h 7484336"/>
                <a:gd name="connsiteX447" fmla="*/ 580534 w 7308033"/>
                <a:gd name="connsiteY447" fmla="*/ 899230 h 7484336"/>
                <a:gd name="connsiteX448" fmla="*/ 705592 w 7308033"/>
                <a:gd name="connsiteY448" fmla="*/ 806926 h 7484336"/>
                <a:gd name="connsiteX449" fmla="*/ 780365 w 7308033"/>
                <a:gd name="connsiteY449" fmla="*/ 754761 h 7484336"/>
                <a:gd name="connsiteX450" fmla="*/ 830651 w 7308033"/>
                <a:gd name="connsiteY450" fmla="*/ 708664 h 7484336"/>
                <a:gd name="connsiteX451" fmla="*/ 919979 w 7308033"/>
                <a:gd name="connsiteY451" fmla="*/ 655067 h 7484336"/>
                <a:gd name="connsiteX452" fmla="*/ 1015262 w 7308033"/>
                <a:gd name="connsiteY452" fmla="*/ 604450 h 7484336"/>
                <a:gd name="connsiteX453" fmla="*/ 1027876 w 7308033"/>
                <a:gd name="connsiteY453" fmla="*/ 597963 h 7484336"/>
                <a:gd name="connsiteX454" fmla="*/ 1060299 w 7308033"/>
                <a:gd name="connsiteY454" fmla="*/ 566115 h 7484336"/>
                <a:gd name="connsiteX455" fmla="*/ 1113524 w 7308033"/>
                <a:gd name="connsiteY455" fmla="*/ 527032 h 7484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</a:cxnLst>
              <a:rect l="l" t="t" r="r" b="b"/>
              <a:pathLst>
                <a:path w="7308033" h="7484336">
                  <a:moveTo>
                    <a:pt x="6913876" y="5776530"/>
                  </a:moveTo>
                  <a:cubicBezTo>
                    <a:pt x="6904942" y="5815238"/>
                    <a:pt x="6893031" y="5850969"/>
                    <a:pt x="6875166" y="5892655"/>
                  </a:cubicBezTo>
                  <a:cubicBezTo>
                    <a:pt x="6857300" y="5931366"/>
                    <a:pt x="6836458" y="5973052"/>
                    <a:pt x="6806682" y="6017714"/>
                  </a:cubicBezTo>
                  <a:cubicBezTo>
                    <a:pt x="6794772" y="6041535"/>
                    <a:pt x="6782862" y="6064611"/>
                    <a:pt x="6771323" y="6086199"/>
                  </a:cubicBezTo>
                  <a:lnTo>
                    <a:pt x="6757742" y="6110614"/>
                  </a:lnTo>
                  <a:lnTo>
                    <a:pt x="6727685" y="6118668"/>
                  </a:lnTo>
                  <a:lnTo>
                    <a:pt x="6753086" y="6059400"/>
                  </a:lnTo>
                  <a:cubicBezTo>
                    <a:pt x="6764996" y="6041535"/>
                    <a:pt x="6770951" y="6029624"/>
                    <a:pt x="6779882" y="6014738"/>
                  </a:cubicBezTo>
                  <a:cubicBezTo>
                    <a:pt x="6791793" y="5993894"/>
                    <a:pt x="6803704" y="5976028"/>
                    <a:pt x="6815614" y="5955186"/>
                  </a:cubicBezTo>
                  <a:cubicBezTo>
                    <a:pt x="6827524" y="5934342"/>
                    <a:pt x="6836459" y="5916476"/>
                    <a:pt x="6848369" y="5895635"/>
                  </a:cubicBezTo>
                  <a:cubicBezTo>
                    <a:pt x="6869210" y="5856924"/>
                    <a:pt x="6893031" y="5818217"/>
                    <a:pt x="6913876" y="5776530"/>
                  </a:cubicBezTo>
                  <a:close/>
                  <a:moveTo>
                    <a:pt x="6721144" y="5521292"/>
                  </a:moveTo>
                  <a:lnTo>
                    <a:pt x="6648868" y="5648492"/>
                  </a:lnTo>
                  <a:lnTo>
                    <a:pt x="6647540" y="5651550"/>
                  </a:lnTo>
                  <a:lnTo>
                    <a:pt x="6720331" y="5523433"/>
                  </a:lnTo>
                  <a:close/>
                  <a:moveTo>
                    <a:pt x="7114698" y="4793131"/>
                  </a:moveTo>
                  <a:lnTo>
                    <a:pt x="7113630" y="4798399"/>
                  </a:lnTo>
                  <a:lnTo>
                    <a:pt x="7122304" y="4808811"/>
                  </a:lnTo>
                  <a:cubicBezTo>
                    <a:pt x="7131239" y="4817745"/>
                    <a:pt x="7140170" y="4829656"/>
                    <a:pt x="7149104" y="4838587"/>
                  </a:cubicBezTo>
                  <a:lnTo>
                    <a:pt x="7157044" y="4831309"/>
                  </a:lnTo>
                  <a:lnTo>
                    <a:pt x="7159029" y="4829985"/>
                  </a:lnTo>
                  <a:lnTo>
                    <a:pt x="7166970" y="4826677"/>
                  </a:lnTo>
                  <a:lnTo>
                    <a:pt x="7167420" y="4824391"/>
                  </a:lnTo>
                  <a:lnTo>
                    <a:pt x="7159029" y="4829985"/>
                  </a:lnTo>
                  <a:lnTo>
                    <a:pt x="7158037" y="4830399"/>
                  </a:lnTo>
                  <a:lnTo>
                    <a:pt x="7157044" y="4831309"/>
                  </a:lnTo>
                  <a:lnTo>
                    <a:pt x="7155060" y="4832632"/>
                  </a:lnTo>
                  <a:cubicBezTo>
                    <a:pt x="7143149" y="4826677"/>
                    <a:pt x="7134218" y="4814766"/>
                    <a:pt x="7125284" y="4805832"/>
                  </a:cubicBezTo>
                  <a:close/>
                  <a:moveTo>
                    <a:pt x="7152080" y="4391948"/>
                  </a:moveTo>
                  <a:lnTo>
                    <a:pt x="7117409" y="4536420"/>
                  </a:lnTo>
                  <a:lnTo>
                    <a:pt x="7117412" y="4536420"/>
                  </a:lnTo>
                  <a:lnTo>
                    <a:pt x="7152083" y="4391952"/>
                  </a:lnTo>
                  <a:close/>
                  <a:moveTo>
                    <a:pt x="7178880" y="4362173"/>
                  </a:moveTo>
                  <a:cubicBezTo>
                    <a:pt x="7172925" y="4374083"/>
                    <a:pt x="7166970" y="4383017"/>
                    <a:pt x="7161015" y="4400883"/>
                  </a:cubicBezTo>
                  <a:lnTo>
                    <a:pt x="7156923" y="4482020"/>
                  </a:lnTo>
                  <a:cubicBezTo>
                    <a:pt x="7156551" y="4505097"/>
                    <a:pt x="7156550" y="4527429"/>
                    <a:pt x="7155060" y="4558694"/>
                  </a:cubicBezTo>
                  <a:lnTo>
                    <a:pt x="7125284" y="4650316"/>
                  </a:lnTo>
                  <a:lnTo>
                    <a:pt x="7125283" y="4660782"/>
                  </a:lnTo>
                  <a:lnTo>
                    <a:pt x="7161015" y="4558693"/>
                  </a:lnTo>
                  <a:cubicBezTo>
                    <a:pt x="7163993" y="4496163"/>
                    <a:pt x="7161014" y="4469366"/>
                    <a:pt x="7166970" y="4400880"/>
                  </a:cubicBezTo>
                  <a:lnTo>
                    <a:pt x="7180853" y="4370804"/>
                  </a:lnTo>
                  <a:close/>
                  <a:moveTo>
                    <a:pt x="7050842" y="4234134"/>
                  </a:moveTo>
                  <a:lnTo>
                    <a:pt x="7031332" y="4280253"/>
                  </a:lnTo>
                  <a:lnTo>
                    <a:pt x="7024045" y="4347286"/>
                  </a:lnTo>
                  <a:lnTo>
                    <a:pt x="7014651" y="4315972"/>
                  </a:lnTo>
                  <a:lnTo>
                    <a:pt x="7011215" y="4320392"/>
                  </a:lnTo>
                  <a:lnTo>
                    <a:pt x="7021069" y="4353241"/>
                  </a:lnTo>
                  <a:cubicBezTo>
                    <a:pt x="7018090" y="4368128"/>
                    <a:pt x="7018090" y="4383017"/>
                    <a:pt x="7015114" y="4400882"/>
                  </a:cubicBezTo>
                  <a:cubicBezTo>
                    <a:pt x="7021069" y="4409814"/>
                    <a:pt x="7024045" y="4424704"/>
                    <a:pt x="7027025" y="4439590"/>
                  </a:cubicBezTo>
                  <a:lnTo>
                    <a:pt x="7036255" y="4439077"/>
                  </a:lnTo>
                  <a:lnTo>
                    <a:pt x="7030001" y="4418745"/>
                  </a:lnTo>
                  <a:cubicBezTo>
                    <a:pt x="7032977" y="4400880"/>
                    <a:pt x="7032977" y="4385993"/>
                    <a:pt x="7035955" y="4371104"/>
                  </a:cubicBezTo>
                  <a:cubicBezTo>
                    <a:pt x="7041911" y="4329417"/>
                    <a:pt x="7044887" y="4281776"/>
                    <a:pt x="7050842" y="4234134"/>
                  </a:cubicBezTo>
                  <a:close/>
                  <a:moveTo>
                    <a:pt x="7300963" y="4153741"/>
                  </a:moveTo>
                  <a:cubicBezTo>
                    <a:pt x="7303939" y="4156717"/>
                    <a:pt x="7303939" y="4156717"/>
                    <a:pt x="7306918" y="4156717"/>
                  </a:cubicBezTo>
                  <a:cubicBezTo>
                    <a:pt x="7306918" y="4207338"/>
                    <a:pt x="7303939" y="4249024"/>
                    <a:pt x="7303939" y="4281775"/>
                  </a:cubicBezTo>
                  <a:cubicBezTo>
                    <a:pt x="7303939" y="4314531"/>
                    <a:pt x="7306918" y="4341328"/>
                    <a:pt x="7306918" y="4368127"/>
                  </a:cubicBezTo>
                  <a:cubicBezTo>
                    <a:pt x="7309894" y="4418745"/>
                    <a:pt x="7306918" y="4457456"/>
                    <a:pt x="7297984" y="4525938"/>
                  </a:cubicBezTo>
                  <a:cubicBezTo>
                    <a:pt x="7300963" y="4543804"/>
                    <a:pt x="7295008" y="4573580"/>
                    <a:pt x="7289052" y="4615266"/>
                  </a:cubicBezTo>
                  <a:cubicBezTo>
                    <a:pt x="7280118" y="4653976"/>
                    <a:pt x="7271187" y="4701618"/>
                    <a:pt x="7262253" y="4746280"/>
                  </a:cubicBezTo>
                  <a:cubicBezTo>
                    <a:pt x="7259277" y="4782012"/>
                    <a:pt x="7259277" y="4820722"/>
                    <a:pt x="7253322" y="4856452"/>
                  </a:cubicBezTo>
                  <a:cubicBezTo>
                    <a:pt x="7232476" y="4921960"/>
                    <a:pt x="7229500" y="4975557"/>
                    <a:pt x="7208656" y="5058929"/>
                  </a:cubicBezTo>
                  <a:cubicBezTo>
                    <a:pt x="7193769" y="5118481"/>
                    <a:pt x="7181859" y="5178033"/>
                    <a:pt x="7166969" y="5234606"/>
                  </a:cubicBezTo>
                  <a:cubicBezTo>
                    <a:pt x="7131239" y="5270337"/>
                    <a:pt x="7134217" y="5216740"/>
                    <a:pt x="7092532" y="5267360"/>
                  </a:cubicBezTo>
                  <a:cubicBezTo>
                    <a:pt x="7092532" y="5264381"/>
                    <a:pt x="7095507" y="5252471"/>
                    <a:pt x="7098487" y="5249495"/>
                  </a:cubicBezTo>
                  <a:cubicBezTo>
                    <a:pt x="7101462" y="5201854"/>
                    <a:pt x="7089552" y="5192922"/>
                    <a:pt x="7110397" y="5124436"/>
                  </a:cubicBezTo>
                  <a:cubicBezTo>
                    <a:pt x="7125283" y="5082750"/>
                    <a:pt x="7143149" y="5038088"/>
                    <a:pt x="7155060" y="4993422"/>
                  </a:cubicBezTo>
                  <a:lnTo>
                    <a:pt x="7190791" y="4972581"/>
                  </a:lnTo>
                  <a:lnTo>
                    <a:pt x="7190791" y="4972577"/>
                  </a:lnTo>
                  <a:cubicBezTo>
                    <a:pt x="7217590" y="4853473"/>
                    <a:pt x="7208656" y="4826677"/>
                    <a:pt x="7229501" y="4746280"/>
                  </a:cubicBezTo>
                  <a:cubicBezTo>
                    <a:pt x="7235456" y="4710549"/>
                    <a:pt x="7244387" y="4674818"/>
                    <a:pt x="7250343" y="4639087"/>
                  </a:cubicBezTo>
                  <a:cubicBezTo>
                    <a:pt x="7256297" y="4603356"/>
                    <a:pt x="7262252" y="4564648"/>
                    <a:pt x="7268208" y="4528918"/>
                  </a:cubicBezTo>
                  <a:cubicBezTo>
                    <a:pt x="7274163" y="4493187"/>
                    <a:pt x="7277142" y="4457456"/>
                    <a:pt x="7283097" y="4424700"/>
                  </a:cubicBezTo>
                  <a:cubicBezTo>
                    <a:pt x="7286073" y="4391948"/>
                    <a:pt x="7289052" y="4359193"/>
                    <a:pt x="7289052" y="4326441"/>
                  </a:cubicBezTo>
                  <a:cubicBezTo>
                    <a:pt x="7286073" y="4302621"/>
                    <a:pt x="7289053" y="4272845"/>
                    <a:pt x="7292029" y="4243069"/>
                  </a:cubicBezTo>
                  <a:cubicBezTo>
                    <a:pt x="7295007" y="4228179"/>
                    <a:pt x="7295007" y="4213293"/>
                    <a:pt x="7297984" y="4198403"/>
                  </a:cubicBezTo>
                  <a:cubicBezTo>
                    <a:pt x="7297984" y="4183517"/>
                    <a:pt x="7300963" y="4168627"/>
                    <a:pt x="7300963" y="4153741"/>
                  </a:cubicBezTo>
                  <a:close/>
                  <a:moveTo>
                    <a:pt x="4874223" y="452594"/>
                  </a:moveTo>
                  <a:cubicBezTo>
                    <a:pt x="4942706" y="479391"/>
                    <a:pt x="4990348" y="500236"/>
                    <a:pt x="5026078" y="521077"/>
                  </a:cubicBezTo>
                  <a:cubicBezTo>
                    <a:pt x="5061809" y="538943"/>
                    <a:pt x="5082655" y="556808"/>
                    <a:pt x="5091585" y="574674"/>
                  </a:cubicBezTo>
                  <a:cubicBezTo>
                    <a:pt x="5035013" y="544898"/>
                    <a:pt x="4984392" y="524057"/>
                    <a:pt x="4945685" y="503212"/>
                  </a:cubicBezTo>
                  <a:cubicBezTo>
                    <a:pt x="4906975" y="482370"/>
                    <a:pt x="4883154" y="464505"/>
                    <a:pt x="4874223" y="452594"/>
                  </a:cubicBezTo>
                  <a:close/>
                  <a:moveTo>
                    <a:pt x="4379943" y="235228"/>
                  </a:moveTo>
                  <a:cubicBezTo>
                    <a:pt x="4406739" y="235228"/>
                    <a:pt x="4451404" y="244160"/>
                    <a:pt x="4499046" y="262025"/>
                  </a:cubicBezTo>
                  <a:cubicBezTo>
                    <a:pt x="4549663" y="282870"/>
                    <a:pt x="4606240" y="312646"/>
                    <a:pt x="4665792" y="345398"/>
                  </a:cubicBezTo>
                  <a:cubicBezTo>
                    <a:pt x="4505002" y="294780"/>
                    <a:pt x="4397808" y="262025"/>
                    <a:pt x="4379943" y="235228"/>
                  </a:cubicBezTo>
                  <a:close/>
                  <a:moveTo>
                    <a:pt x="3998811" y="128035"/>
                  </a:moveTo>
                  <a:cubicBezTo>
                    <a:pt x="4040496" y="131011"/>
                    <a:pt x="4079204" y="133990"/>
                    <a:pt x="4120890" y="136966"/>
                  </a:cubicBezTo>
                  <a:cubicBezTo>
                    <a:pt x="4171511" y="151856"/>
                    <a:pt x="4219152" y="175677"/>
                    <a:pt x="4269770" y="196518"/>
                  </a:cubicBezTo>
                  <a:cubicBezTo>
                    <a:pt x="4198308" y="187587"/>
                    <a:pt x="4132800" y="172697"/>
                    <a:pt x="4085159" y="163766"/>
                  </a:cubicBezTo>
                  <a:cubicBezTo>
                    <a:pt x="4037517" y="151856"/>
                    <a:pt x="4004766" y="139945"/>
                    <a:pt x="3998811" y="128035"/>
                  </a:cubicBezTo>
                  <a:close/>
                  <a:moveTo>
                    <a:pt x="550622" y="992975"/>
                  </a:moveTo>
                  <a:cubicBezTo>
                    <a:pt x="546123" y="994683"/>
                    <a:pt x="540937" y="997078"/>
                    <a:pt x="535712" y="999512"/>
                  </a:cubicBezTo>
                  <a:lnTo>
                    <a:pt x="516599" y="1006608"/>
                  </a:lnTo>
                  <a:lnTo>
                    <a:pt x="512050" y="1012379"/>
                  </a:lnTo>
                  <a:cubicBezTo>
                    <a:pt x="500140" y="1021313"/>
                    <a:pt x="488230" y="1030244"/>
                    <a:pt x="479295" y="1042154"/>
                  </a:cubicBezTo>
                  <a:cubicBezTo>
                    <a:pt x="449519" y="1060020"/>
                    <a:pt x="425699" y="1074910"/>
                    <a:pt x="395923" y="1095751"/>
                  </a:cubicBezTo>
                  <a:lnTo>
                    <a:pt x="339350" y="1158282"/>
                  </a:lnTo>
                  <a:lnTo>
                    <a:pt x="285753" y="1220810"/>
                  </a:lnTo>
                  <a:cubicBezTo>
                    <a:pt x="273843" y="1229744"/>
                    <a:pt x="264909" y="1238676"/>
                    <a:pt x="250022" y="1253565"/>
                  </a:cubicBezTo>
                  <a:lnTo>
                    <a:pt x="248809" y="1252046"/>
                  </a:lnTo>
                  <a:lnTo>
                    <a:pt x="215035" y="1292647"/>
                  </a:lnTo>
                  <a:cubicBezTo>
                    <a:pt x="203125" y="1309397"/>
                    <a:pt x="187491" y="1330986"/>
                    <a:pt x="157715" y="1363738"/>
                  </a:cubicBezTo>
                  <a:lnTo>
                    <a:pt x="65411" y="1464976"/>
                  </a:lnTo>
                  <a:lnTo>
                    <a:pt x="80298" y="1482838"/>
                  </a:lnTo>
                  <a:lnTo>
                    <a:pt x="80582" y="1482588"/>
                  </a:lnTo>
                  <a:lnTo>
                    <a:pt x="68387" y="1467952"/>
                  </a:lnTo>
                  <a:cubicBezTo>
                    <a:pt x="98163" y="1435200"/>
                    <a:pt x="133895" y="1399469"/>
                    <a:pt x="160691" y="1366714"/>
                  </a:cubicBezTo>
                  <a:cubicBezTo>
                    <a:pt x="220243" y="1301207"/>
                    <a:pt x="223222" y="1280365"/>
                    <a:pt x="252998" y="1253565"/>
                  </a:cubicBezTo>
                  <a:cubicBezTo>
                    <a:pt x="267885" y="1238679"/>
                    <a:pt x="279795" y="1229744"/>
                    <a:pt x="288729" y="1220813"/>
                  </a:cubicBezTo>
                  <a:lnTo>
                    <a:pt x="342326" y="1158282"/>
                  </a:lnTo>
                  <a:lnTo>
                    <a:pt x="398899" y="1095754"/>
                  </a:lnTo>
                  <a:cubicBezTo>
                    <a:pt x="428675" y="1077889"/>
                    <a:pt x="452495" y="1062999"/>
                    <a:pt x="482271" y="1042158"/>
                  </a:cubicBezTo>
                  <a:cubicBezTo>
                    <a:pt x="494182" y="1033223"/>
                    <a:pt x="506092" y="1021313"/>
                    <a:pt x="515026" y="1012382"/>
                  </a:cubicBezTo>
                  <a:cubicBezTo>
                    <a:pt x="520982" y="1013870"/>
                    <a:pt x="537359" y="1004939"/>
                    <a:pt x="550758" y="998983"/>
                  </a:cubicBezTo>
                  <a:lnTo>
                    <a:pt x="562036" y="995482"/>
                  </a:lnTo>
                  <a:lnTo>
                    <a:pt x="561411" y="990559"/>
                  </a:lnTo>
                  <a:cubicBezTo>
                    <a:pt x="558934" y="990246"/>
                    <a:pt x="555122" y="991267"/>
                    <a:pt x="550622" y="992975"/>
                  </a:cubicBezTo>
                  <a:close/>
                  <a:moveTo>
                    <a:pt x="3599813" y="151856"/>
                  </a:moveTo>
                  <a:cubicBezTo>
                    <a:pt x="3613211" y="150368"/>
                    <a:pt x="3631821" y="150368"/>
                    <a:pt x="3652293" y="151484"/>
                  </a:cubicBezTo>
                  <a:cubicBezTo>
                    <a:pt x="3672763" y="152600"/>
                    <a:pt x="3695096" y="154835"/>
                    <a:pt x="3715937" y="157811"/>
                  </a:cubicBezTo>
                  <a:cubicBezTo>
                    <a:pt x="3757624" y="163766"/>
                    <a:pt x="3793355" y="175677"/>
                    <a:pt x="3802289" y="187587"/>
                  </a:cubicBezTo>
                  <a:cubicBezTo>
                    <a:pt x="3784424" y="184611"/>
                    <a:pt x="3766558" y="181632"/>
                    <a:pt x="3736782" y="178656"/>
                  </a:cubicBezTo>
                  <a:cubicBezTo>
                    <a:pt x="3707007" y="175677"/>
                    <a:pt x="3665320" y="166745"/>
                    <a:pt x="3599813" y="151856"/>
                  </a:cubicBezTo>
                  <a:close/>
                  <a:moveTo>
                    <a:pt x="1994473" y="334850"/>
                  </a:moveTo>
                  <a:lnTo>
                    <a:pt x="1968092" y="345401"/>
                  </a:lnTo>
                  <a:cubicBezTo>
                    <a:pt x="1908540" y="366242"/>
                    <a:pt x="1846012" y="384108"/>
                    <a:pt x="1786460" y="407929"/>
                  </a:cubicBezTo>
                  <a:cubicBezTo>
                    <a:pt x="1726908" y="431749"/>
                    <a:pt x="1667357" y="452594"/>
                    <a:pt x="1607805" y="479391"/>
                  </a:cubicBezTo>
                  <a:cubicBezTo>
                    <a:pt x="1563139" y="500236"/>
                    <a:pt x="1521453" y="518101"/>
                    <a:pt x="1482746" y="535967"/>
                  </a:cubicBezTo>
                  <a:cubicBezTo>
                    <a:pt x="1455946" y="541922"/>
                    <a:pt x="1426170" y="556808"/>
                    <a:pt x="1399373" y="568719"/>
                  </a:cubicBezTo>
                  <a:cubicBezTo>
                    <a:pt x="1327911" y="595519"/>
                    <a:pt x="1262404" y="631250"/>
                    <a:pt x="1193918" y="664002"/>
                  </a:cubicBezTo>
                  <a:cubicBezTo>
                    <a:pt x="1161166" y="681867"/>
                    <a:pt x="1128411" y="705688"/>
                    <a:pt x="1095659" y="726533"/>
                  </a:cubicBezTo>
                  <a:cubicBezTo>
                    <a:pt x="1062904" y="747374"/>
                    <a:pt x="1030152" y="768219"/>
                    <a:pt x="1000376" y="789061"/>
                  </a:cubicBezTo>
                  <a:cubicBezTo>
                    <a:pt x="964645" y="824792"/>
                    <a:pt x="899138" y="875412"/>
                    <a:pt x="848517" y="902209"/>
                  </a:cubicBezTo>
                  <a:cubicBezTo>
                    <a:pt x="800875" y="937940"/>
                    <a:pt x="753234" y="976651"/>
                    <a:pt x="705592" y="1015358"/>
                  </a:cubicBezTo>
                  <a:lnTo>
                    <a:pt x="568804" y="1134687"/>
                  </a:lnTo>
                  <a:lnTo>
                    <a:pt x="580534" y="1149351"/>
                  </a:lnTo>
                  <a:cubicBezTo>
                    <a:pt x="586489" y="1146375"/>
                    <a:pt x="597099" y="1138744"/>
                    <a:pt x="609565" y="1129438"/>
                  </a:cubicBezTo>
                  <a:lnTo>
                    <a:pt x="634277" y="1111019"/>
                  </a:lnTo>
                  <a:lnTo>
                    <a:pt x="723458" y="1033223"/>
                  </a:lnTo>
                  <a:cubicBezTo>
                    <a:pt x="771099" y="994513"/>
                    <a:pt x="818741" y="958782"/>
                    <a:pt x="866382" y="920075"/>
                  </a:cubicBezTo>
                  <a:cubicBezTo>
                    <a:pt x="917000" y="893275"/>
                    <a:pt x="979531" y="842657"/>
                    <a:pt x="1018238" y="806926"/>
                  </a:cubicBezTo>
                  <a:cubicBezTo>
                    <a:pt x="1050993" y="786082"/>
                    <a:pt x="1080769" y="765240"/>
                    <a:pt x="1113521" y="744395"/>
                  </a:cubicBezTo>
                  <a:cubicBezTo>
                    <a:pt x="1146276" y="723554"/>
                    <a:pt x="1176052" y="702709"/>
                    <a:pt x="1211783" y="681867"/>
                  </a:cubicBezTo>
                  <a:cubicBezTo>
                    <a:pt x="1280266" y="649112"/>
                    <a:pt x="1348753" y="613381"/>
                    <a:pt x="1417236" y="586584"/>
                  </a:cubicBezTo>
                  <a:cubicBezTo>
                    <a:pt x="1444035" y="574674"/>
                    <a:pt x="1473811" y="559784"/>
                    <a:pt x="1497632" y="544898"/>
                  </a:cubicBezTo>
                  <a:cubicBezTo>
                    <a:pt x="1536340" y="527032"/>
                    <a:pt x="1581005" y="509167"/>
                    <a:pt x="1622691" y="488322"/>
                  </a:cubicBezTo>
                  <a:cubicBezTo>
                    <a:pt x="1682243" y="461525"/>
                    <a:pt x="1741795" y="440681"/>
                    <a:pt x="1801347" y="416860"/>
                  </a:cubicBezTo>
                  <a:cubicBezTo>
                    <a:pt x="1860899" y="393039"/>
                    <a:pt x="1923426" y="375174"/>
                    <a:pt x="1982978" y="354332"/>
                  </a:cubicBezTo>
                  <a:lnTo>
                    <a:pt x="2059277" y="339346"/>
                  </a:lnTo>
                  <a:lnTo>
                    <a:pt x="2096133" y="326751"/>
                  </a:lnTo>
                  <a:lnTo>
                    <a:pt x="2597795" y="218526"/>
                  </a:lnTo>
                  <a:lnTo>
                    <a:pt x="2587435" y="215503"/>
                  </a:lnTo>
                  <a:cubicBezTo>
                    <a:pt x="2575524" y="214387"/>
                    <a:pt x="2557659" y="215875"/>
                    <a:pt x="2524903" y="223318"/>
                  </a:cubicBezTo>
                  <a:cubicBezTo>
                    <a:pt x="2483217" y="229273"/>
                    <a:pt x="2435576" y="235228"/>
                    <a:pt x="2390910" y="241184"/>
                  </a:cubicBezTo>
                  <a:cubicBezTo>
                    <a:pt x="2349224" y="250118"/>
                    <a:pt x="2301582" y="262028"/>
                    <a:pt x="2259896" y="270959"/>
                  </a:cubicBezTo>
                  <a:cubicBezTo>
                    <a:pt x="2242030" y="276915"/>
                    <a:pt x="2224165" y="282870"/>
                    <a:pt x="2203324" y="288825"/>
                  </a:cubicBezTo>
                  <a:cubicBezTo>
                    <a:pt x="2182479" y="294780"/>
                    <a:pt x="2161637" y="300735"/>
                    <a:pt x="2137816" y="306691"/>
                  </a:cubicBezTo>
                  <a:close/>
                  <a:moveTo>
                    <a:pt x="2046992" y="272932"/>
                  </a:moveTo>
                  <a:lnTo>
                    <a:pt x="2096621" y="259634"/>
                  </a:lnTo>
                  <a:lnTo>
                    <a:pt x="2215233" y="244163"/>
                  </a:lnTo>
                  <a:cubicBezTo>
                    <a:pt x="2245010" y="232252"/>
                    <a:pt x="2277762" y="220342"/>
                    <a:pt x="2313493" y="208432"/>
                  </a:cubicBezTo>
                  <a:cubicBezTo>
                    <a:pt x="2349224" y="196521"/>
                    <a:pt x="2387934" y="184611"/>
                    <a:pt x="2426642" y="178656"/>
                  </a:cubicBezTo>
                  <a:cubicBezTo>
                    <a:pt x="2507038" y="163766"/>
                    <a:pt x="2590410" y="148880"/>
                    <a:pt x="2664849" y="145901"/>
                  </a:cubicBezTo>
                  <a:cubicBezTo>
                    <a:pt x="2779489" y="135478"/>
                    <a:pt x="2894125" y="129523"/>
                    <a:pt x="3008762" y="128407"/>
                  </a:cubicBezTo>
                  <a:lnTo>
                    <a:pt x="3285189" y="137682"/>
                  </a:lnTo>
                  <a:lnTo>
                    <a:pt x="3002806" y="127291"/>
                  </a:lnTo>
                  <a:cubicBezTo>
                    <a:pt x="2888170" y="128035"/>
                    <a:pt x="2773530" y="133990"/>
                    <a:pt x="2658894" y="145901"/>
                  </a:cubicBezTo>
                  <a:cubicBezTo>
                    <a:pt x="2581476" y="148877"/>
                    <a:pt x="2501080" y="163766"/>
                    <a:pt x="2420686" y="178653"/>
                  </a:cubicBezTo>
                  <a:cubicBezTo>
                    <a:pt x="2381976" y="184608"/>
                    <a:pt x="2343269" y="196518"/>
                    <a:pt x="2307538" y="208428"/>
                  </a:cubicBezTo>
                  <a:cubicBezTo>
                    <a:pt x="2271807" y="220339"/>
                    <a:pt x="2239051" y="232249"/>
                    <a:pt x="2209275" y="244160"/>
                  </a:cubicBezTo>
                  <a:lnTo>
                    <a:pt x="2102296" y="258113"/>
                  </a:lnTo>
                  <a:lnTo>
                    <a:pt x="3008390" y="15326"/>
                  </a:lnTo>
                  <a:lnTo>
                    <a:pt x="3013414" y="15352"/>
                  </a:lnTo>
                  <a:cubicBezTo>
                    <a:pt x="3045795" y="15072"/>
                    <a:pt x="3079478" y="14514"/>
                    <a:pt x="3113720" y="14143"/>
                  </a:cubicBezTo>
                  <a:cubicBezTo>
                    <a:pt x="3182206" y="13395"/>
                    <a:pt x="3252924" y="13395"/>
                    <a:pt x="3319919" y="17863"/>
                  </a:cubicBezTo>
                  <a:lnTo>
                    <a:pt x="3323758" y="20742"/>
                  </a:lnTo>
                  <a:lnTo>
                    <a:pt x="3424136" y="8931"/>
                  </a:lnTo>
                  <a:cubicBezTo>
                    <a:pt x="3456889" y="14887"/>
                    <a:pt x="3486665" y="17863"/>
                    <a:pt x="3516441" y="23818"/>
                  </a:cubicBezTo>
                  <a:cubicBezTo>
                    <a:pt x="3546216" y="29773"/>
                    <a:pt x="3575992" y="32752"/>
                    <a:pt x="3608747" y="41683"/>
                  </a:cubicBezTo>
                  <a:lnTo>
                    <a:pt x="3656370" y="52509"/>
                  </a:lnTo>
                  <a:lnTo>
                    <a:pt x="3605768" y="38707"/>
                  </a:lnTo>
                  <a:cubicBezTo>
                    <a:pt x="3575992" y="32752"/>
                    <a:pt x="3543237" y="26797"/>
                    <a:pt x="3513461" y="20842"/>
                  </a:cubicBezTo>
                  <a:cubicBezTo>
                    <a:pt x="3483685" y="14887"/>
                    <a:pt x="3453909" y="11910"/>
                    <a:pt x="3421157" y="5955"/>
                  </a:cubicBezTo>
                  <a:cubicBezTo>
                    <a:pt x="3421157" y="5955"/>
                    <a:pt x="3421158" y="2976"/>
                    <a:pt x="3421158" y="0"/>
                  </a:cubicBezTo>
                  <a:cubicBezTo>
                    <a:pt x="3465819" y="2976"/>
                    <a:pt x="3516441" y="5955"/>
                    <a:pt x="3561102" y="8931"/>
                  </a:cubicBezTo>
                  <a:cubicBezTo>
                    <a:pt x="3611724" y="11910"/>
                    <a:pt x="3659365" y="17866"/>
                    <a:pt x="3704027" y="23821"/>
                  </a:cubicBezTo>
                  <a:cubicBezTo>
                    <a:pt x="3751669" y="26797"/>
                    <a:pt x="3778469" y="35731"/>
                    <a:pt x="3799310" y="47642"/>
                  </a:cubicBezTo>
                  <a:cubicBezTo>
                    <a:pt x="3820155" y="59552"/>
                    <a:pt x="3835041" y="71462"/>
                    <a:pt x="3861841" y="77418"/>
                  </a:cubicBezTo>
                  <a:cubicBezTo>
                    <a:pt x="3903528" y="77418"/>
                    <a:pt x="3885662" y="53597"/>
                    <a:pt x="3939259" y="62528"/>
                  </a:cubicBezTo>
                  <a:cubicBezTo>
                    <a:pt x="3977966" y="68483"/>
                    <a:pt x="4016676" y="80394"/>
                    <a:pt x="4055383" y="89328"/>
                  </a:cubicBezTo>
                  <a:cubicBezTo>
                    <a:pt x="4079204" y="95283"/>
                    <a:pt x="4103025" y="104214"/>
                    <a:pt x="4126846" y="110169"/>
                  </a:cubicBezTo>
                  <a:cubicBezTo>
                    <a:pt x="4126846" y="110169"/>
                    <a:pt x="4126846" y="113149"/>
                    <a:pt x="4123870" y="113149"/>
                  </a:cubicBezTo>
                  <a:cubicBezTo>
                    <a:pt x="4126846" y="122080"/>
                    <a:pt x="4123870" y="128035"/>
                    <a:pt x="4120890" y="133990"/>
                  </a:cubicBezTo>
                  <a:cubicBezTo>
                    <a:pt x="4079204" y="131014"/>
                    <a:pt x="4040497" y="128035"/>
                    <a:pt x="3998811" y="125059"/>
                  </a:cubicBezTo>
                  <a:cubicBezTo>
                    <a:pt x="3983921" y="122080"/>
                    <a:pt x="3972011" y="119104"/>
                    <a:pt x="3957124" y="113149"/>
                  </a:cubicBezTo>
                  <a:cubicBezTo>
                    <a:pt x="3942235" y="110169"/>
                    <a:pt x="3930324" y="107194"/>
                    <a:pt x="3915438" y="104214"/>
                  </a:cubicBezTo>
                  <a:cubicBezTo>
                    <a:pt x="3888638" y="98259"/>
                    <a:pt x="3861841" y="92304"/>
                    <a:pt x="3835041" y="86349"/>
                  </a:cubicBezTo>
                  <a:cubicBezTo>
                    <a:pt x="3808245" y="80394"/>
                    <a:pt x="3781445" y="74438"/>
                    <a:pt x="3754648" y="68483"/>
                  </a:cubicBezTo>
                  <a:cubicBezTo>
                    <a:pt x="3727848" y="65507"/>
                    <a:pt x="3701051" y="59552"/>
                    <a:pt x="3671275" y="56573"/>
                  </a:cubicBezTo>
                  <a:lnTo>
                    <a:pt x="3578972" y="56573"/>
                  </a:lnTo>
                  <a:cubicBezTo>
                    <a:pt x="3552171" y="56573"/>
                    <a:pt x="3525375" y="56573"/>
                    <a:pt x="3504530" y="56573"/>
                  </a:cubicBezTo>
                  <a:cubicBezTo>
                    <a:pt x="3459867" y="56573"/>
                    <a:pt x="3424136" y="56573"/>
                    <a:pt x="3388405" y="56573"/>
                  </a:cubicBezTo>
                  <a:lnTo>
                    <a:pt x="3382950" y="54832"/>
                  </a:lnTo>
                  <a:lnTo>
                    <a:pt x="3331829" y="80394"/>
                  </a:lnTo>
                  <a:cubicBezTo>
                    <a:pt x="3305030" y="89325"/>
                    <a:pt x="3382447" y="95280"/>
                    <a:pt x="3349695" y="110170"/>
                  </a:cubicBezTo>
                  <a:cubicBezTo>
                    <a:pt x="3412223" y="122080"/>
                    <a:pt x="3474754" y="133990"/>
                    <a:pt x="3528350" y="145901"/>
                  </a:cubicBezTo>
                  <a:lnTo>
                    <a:pt x="3448848" y="147289"/>
                  </a:lnTo>
                  <a:lnTo>
                    <a:pt x="3450189" y="147392"/>
                  </a:lnTo>
                  <a:cubicBezTo>
                    <a:pt x="3482201" y="149624"/>
                    <a:pt x="3511976" y="150368"/>
                    <a:pt x="3534306" y="145901"/>
                  </a:cubicBezTo>
                  <a:cubicBezTo>
                    <a:pt x="3558127" y="148880"/>
                    <a:pt x="3581948" y="151856"/>
                    <a:pt x="3605768" y="154835"/>
                  </a:cubicBezTo>
                  <a:cubicBezTo>
                    <a:pt x="3671275" y="169721"/>
                    <a:pt x="3712962" y="175677"/>
                    <a:pt x="3742737" y="181632"/>
                  </a:cubicBezTo>
                  <a:cubicBezTo>
                    <a:pt x="3772514" y="187587"/>
                    <a:pt x="3790379" y="187587"/>
                    <a:pt x="3808245" y="190566"/>
                  </a:cubicBezTo>
                  <a:cubicBezTo>
                    <a:pt x="3843975" y="199497"/>
                    <a:pt x="3882686" y="208432"/>
                    <a:pt x="3918417" y="214387"/>
                  </a:cubicBezTo>
                  <a:cubicBezTo>
                    <a:pt x="3957124" y="220342"/>
                    <a:pt x="3992855" y="232252"/>
                    <a:pt x="4031566" y="238208"/>
                  </a:cubicBezTo>
                  <a:cubicBezTo>
                    <a:pt x="4067297" y="247139"/>
                    <a:pt x="4106004" y="256073"/>
                    <a:pt x="4141735" y="265004"/>
                  </a:cubicBezTo>
                  <a:lnTo>
                    <a:pt x="4251908" y="297759"/>
                  </a:lnTo>
                  <a:lnTo>
                    <a:pt x="4305504" y="312646"/>
                  </a:lnTo>
                  <a:lnTo>
                    <a:pt x="4359101" y="330511"/>
                  </a:lnTo>
                  <a:lnTo>
                    <a:pt x="4359792" y="331143"/>
                  </a:lnTo>
                  <a:lnTo>
                    <a:pt x="4398227" y="337770"/>
                  </a:lnTo>
                  <a:cubicBezTo>
                    <a:pt x="4431445" y="345585"/>
                    <a:pt x="4470805" y="358612"/>
                    <a:pt x="4491368" y="372382"/>
                  </a:cubicBezTo>
                  <a:lnTo>
                    <a:pt x="4504379" y="392095"/>
                  </a:lnTo>
                  <a:lnTo>
                    <a:pt x="4507980" y="393042"/>
                  </a:lnTo>
                  <a:cubicBezTo>
                    <a:pt x="4534777" y="404953"/>
                    <a:pt x="4564553" y="416863"/>
                    <a:pt x="4591353" y="425794"/>
                  </a:cubicBezTo>
                  <a:cubicBezTo>
                    <a:pt x="4615174" y="434729"/>
                    <a:pt x="4638995" y="443660"/>
                    <a:pt x="4662816" y="455570"/>
                  </a:cubicBezTo>
                  <a:cubicBezTo>
                    <a:pt x="4686636" y="467481"/>
                    <a:pt x="4710457" y="476415"/>
                    <a:pt x="4734278" y="488325"/>
                  </a:cubicBezTo>
                  <a:cubicBezTo>
                    <a:pt x="4746188" y="497257"/>
                    <a:pt x="4764054" y="506191"/>
                    <a:pt x="4787874" y="518101"/>
                  </a:cubicBezTo>
                  <a:cubicBezTo>
                    <a:pt x="4799785" y="524056"/>
                    <a:pt x="4811695" y="530012"/>
                    <a:pt x="4823606" y="535967"/>
                  </a:cubicBezTo>
                  <a:cubicBezTo>
                    <a:pt x="4835516" y="541922"/>
                    <a:pt x="4850402" y="547877"/>
                    <a:pt x="4862313" y="556808"/>
                  </a:cubicBezTo>
                  <a:cubicBezTo>
                    <a:pt x="4915909" y="583608"/>
                    <a:pt x="4969506" y="610405"/>
                    <a:pt x="4993327" y="631250"/>
                  </a:cubicBezTo>
                  <a:cubicBezTo>
                    <a:pt x="5046923" y="666981"/>
                    <a:pt x="5103499" y="699733"/>
                    <a:pt x="5160072" y="738443"/>
                  </a:cubicBezTo>
                  <a:cubicBezTo>
                    <a:pt x="5186872" y="756309"/>
                    <a:pt x="5216647" y="777150"/>
                    <a:pt x="5246424" y="797995"/>
                  </a:cubicBezTo>
                  <a:lnTo>
                    <a:pt x="5248924" y="799780"/>
                  </a:lnTo>
                  <a:lnTo>
                    <a:pt x="5293052" y="826589"/>
                  </a:lnTo>
                  <a:cubicBezTo>
                    <a:pt x="6306872" y="1511511"/>
                    <a:pt x="6973427" y="2671412"/>
                    <a:pt x="6973427" y="3986995"/>
                  </a:cubicBezTo>
                  <a:lnTo>
                    <a:pt x="6972171" y="4011914"/>
                  </a:lnTo>
                  <a:lnTo>
                    <a:pt x="7006179" y="4016772"/>
                  </a:lnTo>
                  <a:cubicBezTo>
                    <a:pt x="7018090" y="4025703"/>
                    <a:pt x="7027021" y="4031658"/>
                    <a:pt x="7038932" y="4040592"/>
                  </a:cubicBezTo>
                  <a:cubicBezTo>
                    <a:pt x="7041911" y="4073344"/>
                    <a:pt x="7047866" y="4082278"/>
                    <a:pt x="7053821" y="4120986"/>
                  </a:cubicBezTo>
                  <a:cubicBezTo>
                    <a:pt x="7071687" y="4156717"/>
                    <a:pt x="7092528" y="4186493"/>
                    <a:pt x="7110394" y="4216268"/>
                  </a:cubicBezTo>
                  <a:lnTo>
                    <a:pt x="7134218" y="4218435"/>
                  </a:lnTo>
                  <a:lnTo>
                    <a:pt x="7134218" y="4195427"/>
                  </a:lnTo>
                  <a:lnTo>
                    <a:pt x="7158423" y="4128188"/>
                  </a:lnTo>
                  <a:lnTo>
                    <a:pt x="7158035" y="4115034"/>
                  </a:lnTo>
                  <a:cubicBezTo>
                    <a:pt x="7166970" y="4025706"/>
                    <a:pt x="7172925" y="4028682"/>
                    <a:pt x="7181856" y="4034637"/>
                  </a:cubicBezTo>
                  <a:cubicBezTo>
                    <a:pt x="7193766" y="4031661"/>
                    <a:pt x="7205677" y="4031661"/>
                    <a:pt x="7214611" y="4034637"/>
                  </a:cubicBezTo>
                  <a:cubicBezTo>
                    <a:pt x="7232477" y="4022727"/>
                    <a:pt x="7247363" y="4007840"/>
                    <a:pt x="7265228" y="4001885"/>
                  </a:cubicBezTo>
                  <a:cubicBezTo>
                    <a:pt x="7268208" y="4046548"/>
                    <a:pt x="7268208" y="4085258"/>
                    <a:pt x="7271184" y="4132899"/>
                  </a:cubicBezTo>
                  <a:cubicBezTo>
                    <a:pt x="7265229" y="4153741"/>
                    <a:pt x="7262253" y="4174585"/>
                    <a:pt x="7256297" y="4195427"/>
                  </a:cubicBezTo>
                  <a:cubicBezTo>
                    <a:pt x="7250343" y="4216272"/>
                    <a:pt x="7244387" y="4237113"/>
                    <a:pt x="7238432" y="4254979"/>
                  </a:cubicBezTo>
                  <a:cubicBezTo>
                    <a:pt x="7235453" y="4287734"/>
                    <a:pt x="7232476" y="4320486"/>
                    <a:pt x="7229498" y="4353241"/>
                  </a:cubicBezTo>
                  <a:lnTo>
                    <a:pt x="7226521" y="4403859"/>
                  </a:lnTo>
                  <a:cubicBezTo>
                    <a:pt x="7223542" y="4421724"/>
                    <a:pt x="7223543" y="4436614"/>
                    <a:pt x="7220567" y="4454479"/>
                  </a:cubicBezTo>
                  <a:lnTo>
                    <a:pt x="7207871" y="4462944"/>
                  </a:lnTo>
                  <a:lnTo>
                    <a:pt x="7208656" y="4466386"/>
                  </a:lnTo>
                  <a:lnTo>
                    <a:pt x="7220819" y="4458278"/>
                  </a:lnTo>
                  <a:lnTo>
                    <a:pt x="7226521" y="4409814"/>
                  </a:lnTo>
                  <a:lnTo>
                    <a:pt x="7229497" y="4359196"/>
                  </a:lnTo>
                  <a:cubicBezTo>
                    <a:pt x="7232477" y="4326441"/>
                    <a:pt x="7235452" y="4293689"/>
                    <a:pt x="7238432" y="4260934"/>
                  </a:cubicBezTo>
                  <a:cubicBezTo>
                    <a:pt x="7244387" y="4243068"/>
                    <a:pt x="7250342" y="4222227"/>
                    <a:pt x="7256297" y="4201383"/>
                  </a:cubicBezTo>
                  <a:cubicBezTo>
                    <a:pt x="7262253" y="4180541"/>
                    <a:pt x="7268208" y="4159696"/>
                    <a:pt x="7271184" y="4138855"/>
                  </a:cubicBezTo>
                  <a:cubicBezTo>
                    <a:pt x="7280118" y="4144809"/>
                    <a:pt x="7286074" y="4150765"/>
                    <a:pt x="7295004" y="4156720"/>
                  </a:cubicBezTo>
                  <a:cubicBezTo>
                    <a:pt x="7295005" y="4171606"/>
                    <a:pt x="7295004" y="4186496"/>
                    <a:pt x="7292028" y="4201382"/>
                  </a:cubicBezTo>
                  <a:cubicBezTo>
                    <a:pt x="7289050" y="4216272"/>
                    <a:pt x="7289049" y="4231158"/>
                    <a:pt x="7286074" y="4246047"/>
                  </a:cubicBezTo>
                  <a:cubicBezTo>
                    <a:pt x="7283094" y="4275823"/>
                    <a:pt x="7280118" y="4302621"/>
                    <a:pt x="7283094" y="4329421"/>
                  </a:cubicBezTo>
                  <a:cubicBezTo>
                    <a:pt x="7280118" y="4359196"/>
                    <a:pt x="7280118" y="4391948"/>
                    <a:pt x="7277139" y="4427679"/>
                  </a:cubicBezTo>
                  <a:cubicBezTo>
                    <a:pt x="7271184" y="4460434"/>
                    <a:pt x="7268208" y="4496165"/>
                    <a:pt x="7262253" y="4531896"/>
                  </a:cubicBezTo>
                  <a:cubicBezTo>
                    <a:pt x="7256298" y="4567628"/>
                    <a:pt x="7253319" y="4603359"/>
                    <a:pt x="7244387" y="4642066"/>
                  </a:cubicBezTo>
                  <a:cubicBezTo>
                    <a:pt x="7238432" y="4677797"/>
                    <a:pt x="7229497" y="4713529"/>
                    <a:pt x="7223542" y="4749259"/>
                  </a:cubicBezTo>
                  <a:cubicBezTo>
                    <a:pt x="7202701" y="4829656"/>
                    <a:pt x="7208656" y="4856453"/>
                    <a:pt x="7184835" y="4975556"/>
                  </a:cubicBezTo>
                  <a:cubicBezTo>
                    <a:pt x="7172925" y="4981511"/>
                    <a:pt x="7161014" y="4987467"/>
                    <a:pt x="7149104" y="4996401"/>
                  </a:cubicBezTo>
                  <a:cubicBezTo>
                    <a:pt x="7137194" y="5038088"/>
                    <a:pt x="7119328" y="5085729"/>
                    <a:pt x="7104438" y="5127416"/>
                  </a:cubicBezTo>
                  <a:cubicBezTo>
                    <a:pt x="7083597" y="5195899"/>
                    <a:pt x="7098484" y="5204833"/>
                    <a:pt x="7092529" y="5252474"/>
                  </a:cubicBezTo>
                  <a:cubicBezTo>
                    <a:pt x="7089552" y="5258430"/>
                    <a:pt x="7086573" y="5267360"/>
                    <a:pt x="7086573" y="5270339"/>
                  </a:cubicBezTo>
                  <a:cubicBezTo>
                    <a:pt x="7068707" y="5317981"/>
                    <a:pt x="7050842" y="5365622"/>
                    <a:pt x="7035956" y="5407309"/>
                  </a:cubicBezTo>
                  <a:cubicBezTo>
                    <a:pt x="7030001" y="5413264"/>
                    <a:pt x="7027021" y="5416240"/>
                    <a:pt x="7021066" y="5419219"/>
                  </a:cubicBezTo>
                  <a:cubicBezTo>
                    <a:pt x="7000224" y="5466861"/>
                    <a:pt x="6979379" y="5517479"/>
                    <a:pt x="6958538" y="5565120"/>
                  </a:cubicBezTo>
                  <a:cubicBezTo>
                    <a:pt x="6982359" y="5517479"/>
                    <a:pt x="7003201" y="5466861"/>
                    <a:pt x="7024045" y="5419219"/>
                  </a:cubicBezTo>
                  <a:cubicBezTo>
                    <a:pt x="7030001" y="5413264"/>
                    <a:pt x="7032976" y="5413264"/>
                    <a:pt x="7038932" y="5407309"/>
                  </a:cubicBezTo>
                  <a:cubicBezTo>
                    <a:pt x="7015111" y="5535344"/>
                    <a:pt x="6976404" y="5615741"/>
                    <a:pt x="6943648" y="5678268"/>
                  </a:cubicBezTo>
                  <a:cubicBezTo>
                    <a:pt x="6925783" y="5690179"/>
                    <a:pt x="6907917" y="5699113"/>
                    <a:pt x="6893031" y="5705068"/>
                  </a:cubicBezTo>
                  <a:lnTo>
                    <a:pt x="6882533" y="5726066"/>
                  </a:lnTo>
                  <a:lnTo>
                    <a:pt x="6884100" y="5728886"/>
                  </a:lnTo>
                  <a:cubicBezTo>
                    <a:pt x="6887076" y="5722931"/>
                    <a:pt x="6890055" y="5713999"/>
                    <a:pt x="6896010" y="5705065"/>
                  </a:cubicBezTo>
                  <a:cubicBezTo>
                    <a:pt x="6910896" y="5699110"/>
                    <a:pt x="6928762" y="5690179"/>
                    <a:pt x="6946628" y="5678269"/>
                  </a:cubicBezTo>
                  <a:cubicBezTo>
                    <a:pt x="6949607" y="5711021"/>
                    <a:pt x="6925786" y="5752706"/>
                    <a:pt x="6910897" y="5779506"/>
                  </a:cubicBezTo>
                  <a:cubicBezTo>
                    <a:pt x="6890055" y="5821193"/>
                    <a:pt x="6866235" y="5859900"/>
                    <a:pt x="6845389" y="5898611"/>
                  </a:cubicBezTo>
                  <a:cubicBezTo>
                    <a:pt x="6833479" y="5919452"/>
                    <a:pt x="6824548" y="5937318"/>
                    <a:pt x="6812638" y="5958162"/>
                  </a:cubicBezTo>
                  <a:cubicBezTo>
                    <a:pt x="6800727" y="5979004"/>
                    <a:pt x="6788817" y="5996869"/>
                    <a:pt x="6776907" y="6017714"/>
                  </a:cubicBezTo>
                  <a:cubicBezTo>
                    <a:pt x="6767972" y="6029624"/>
                    <a:pt x="6762017" y="6044511"/>
                    <a:pt x="6750106" y="6062376"/>
                  </a:cubicBezTo>
                  <a:lnTo>
                    <a:pt x="6724490" y="6119524"/>
                  </a:lnTo>
                  <a:lnTo>
                    <a:pt x="6444201" y="6194627"/>
                  </a:lnTo>
                  <a:lnTo>
                    <a:pt x="6494406" y="6117091"/>
                  </a:lnTo>
                  <a:cubicBezTo>
                    <a:pt x="6513388" y="6085454"/>
                    <a:pt x="6529765" y="6054935"/>
                    <a:pt x="6541675" y="6026649"/>
                  </a:cubicBezTo>
                  <a:cubicBezTo>
                    <a:pt x="6571451" y="5976028"/>
                    <a:pt x="6607182" y="5940297"/>
                    <a:pt x="6628027" y="5886700"/>
                  </a:cubicBezTo>
                  <a:cubicBezTo>
                    <a:pt x="6654823" y="5842038"/>
                    <a:pt x="6681623" y="5788441"/>
                    <a:pt x="6708421" y="5743775"/>
                  </a:cubicBezTo>
                  <a:cubicBezTo>
                    <a:pt x="6720331" y="5725910"/>
                    <a:pt x="6729265" y="5708045"/>
                    <a:pt x="6738196" y="5690179"/>
                  </a:cubicBezTo>
                  <a:cubicBezTo>
                    <a:pt x="6747130" y="5672313"/>
                    <a:pt x="6753086" y="5654447"/>
                    <a:pt x="6762017" y="5639562"/>
                  </a:cubicBezTo>
                  <a:cubicBezTo>
                    <a:pt x="6776906" y="5606806"/>
                    <a:pt x="6788817" y="5574054"/>
                    <a:pt x="6800727" y="5544279"/>
                  </a:cubicBezTo>
                  <a:cubicBezTo>
                    <a:pt x="6824548" y="5481748"/>
                    <a:pt x="6845390" y="5422196"/>
                    <a:pt x="6884100" y="5362643"/>
                  </a:cubicBezTo>
                  <a:cubicBezTo>
                    <a:pt x="6910897" y="5315002"/>
                    <a:pt x="6904941" y="5279271"/>
                    <a:pt x="6916852" y="5240564"/>
                  </a:cubicBezTo>
                  <a:cubicBezTo>
                    <a:pt x="6949607" y="5160167"/>
                    <a:pt x="6970448" y="5079774"/>
                    <a:pt x="6997248" y="4996401"/>
                  </a:cubicBezTo>
                  <a:cubicBezTo>
                    <a:pt x="6985338" y="4972581"/>
                    <a:pt x="7027024" y="4877298"/>
                    <a:pt x="7032979" y="4805835"/>
                  </a:cubicBezTo>
                  <a:cubicBezTo>
                    <a:pt x="7050845" y="4731394"/>
                    <a:pt x="7065731" y="4653977"/>
                    <a:pt x="7080621" y="4576559"/>
                  </a:cubicBezTo>
                  <a:lnTo>
                    <a:pt x="7091362" y="4536286"/>
                  </a:lnTo>
                  <a:lnTo>
                    <a:pt x="7083597" y="4534872"/>
                  </a:lnTo>
                  <a:cubicBezTo>
                    <a:pt x="7086573" y="4511052"/>
                    <a:pt x="7086573" y="4490211"/>
                    <a:pt x="7086573" y="4460435"/>
                  </a:cubicBezTo>
                  <a:lnTo>
                    <a:pt x="7088158" y="4454885"/>
                  </a:lnTo>
                  <a:lnTo>
                    <a:pt x="7086079" y="4455001"/>
                  </a:lnTo>
                  <a:lnTo>
                    <a:pt x="7082312" y="4455210"/>
                  </a:lnTo>
                  <a:lnTo>
                    <a:pt x="7083597" y="4469366"/>
                  </a:lnTo>
                  <a:cubicBezTo>
                    <a:pt x="7083597" y="4496165"/>
                    <a:pt x="7083597" y="4517007"/>
                    <a:pt x="7080621" y="4543807"/>
                  </a:cubicBezTo>
                  <a:cubicBezTo>
                    <a:pt x="7077642" y="4558694"/>
                    <a:pt x="7074666" y="4570604"/>
                    <a:pt x="7068710" y="4588469"/>
                  </a:cubicBezTo>
                  <a:cubicBezTo>
                    <a:pt x="7044890" y="4627180"/>
                    <a:pt x="7021069" y="4665887"/>
                    <a:pt x="6997249" y="4701618"/>
                  </a:cubicBezTo>
                  <a:cubicBezTo>
                    <a:pt x="6991293" y="4737349"/>
                    <a:pt x="6988314" y="4767125"/>
                    <a:pt x="6979383" y="4799880"/>
                  </a:cubicBezTo>
                  <a:lnTo>
                    <a:pt x="6961517" y="4832632"/>
                  </a:lnTo>
                  <a:cubicBezTo>
                    <a:pt x="6952583" y="4880273"/>
                    <a:pt x="6943651" y="4924939"/>
                    <a:pt x="6931741" y="4975556"/>
                  </a:cubicBezTo>
                  <a:cubicBezTo>
                    <a:pt x="6919831" y="5014267"/>
                    <a:pt x="6910896" y="5049998"/>
                    <a:pt x="6898986" y="5088705"/>
                  </a:cubicBezTo>
                  <a:cubicBezTo>
                    <a:pt x="6887076" y="5127416"/>
                    <a:pt x="6878145" y="5163147"/>
                    <a:pt x="6863255" y="5198877"/>
                  </a:cubicBezTo>
                  <a:cubicBezTo>
                    <a:pt x="6857300" y="5228653"/>
                    <a:pt x="6851345" y="5255450"/>
                    <a:pt x="6842413" y="5285226"/>
                  </a:cubicBezTo>
                  <a:cubicBezTo>
                    <a:pt x="6836459" y="5315002"/>
                    <a:pt x="6830503" y="5344778"/>
                    <a:pt x="6818593" y="5374554"/>
                  </a:cubicBezTo>
                  <a:lnTo>
                    <a:pt x="6837590" y="5345006"/>
                  </a:lnTo>
                  <a:lnTo>
                    <a:pt x="6854324" y="5282247"/>
                  </a:lnTo>
                  <a:cubicBezTo>
                    <a:pt x="6857300" y="5249495"/>
                    <a:pt x="6863255" y="5222695"/>
                    <a:pt x="6869211" y="5192919"/>
                  </a:cubicBezTo>
                  <a:cubicBezTo>
                    <a:pt x="6881121" y="5157188"/>
                    <a:pt x="6893031" y="5118481"/>
                    <a:pt x="6904941" y="5082750"/>
                  </a:cubicBezTo>
                  <a:cubicBezTo>
                    <a:pt x="6916852" y="5044039"/>
                    <a:pt x="6925786" y="5008309"/>
                    <a:pt x="6937697" y="4969602"/>
                  </a:cubicBezTo>
                  <a:cubicBezTo>
                    <a:pt x="6949607" y="4921960"/>
                    <a:pt x="6955562" y="4877294"/>
                    <a:pt x="6967473" y="4826677"/>
                  </a:cubicBezTo>
                  <a:lnTo>
                    <a:pt x="6985338" y="4793921"/>
                  </a:lnTo>
                  <a:cubicBezTo>
                    <a:pt x="6994270" y="4761170"/>
                    <a:pt x="6997249" y="4731394"/>
                    <a:pt x="7003203" y="4695662"/>
                  </a:cubicBezTo>
                  <a:cubicBezTo>
                    <a:pt x="7027024" y="4656953"/>
                    <a:pt x="7050845" y="4621221"/>
                    <a:pt x="7074666" y="4582514"/>
                  </a:cubicBezTo>
                  <a:cubicBezTo>
                    <a:pt x="7059776" y="4659932"/>
                    <a:pt x="7044890" y="4734370"/>
                    <a:pt x="7027025" y="4811787"/>
                  </a:cubicBezTo>
                  <a:cubicBezTo>
                    <a:pt x="7021069" y="4883249"/>
                    <a:pt x="6979383" y="4981512"/>
                    <a:pt x="6991293" y="5002353"/>
                  </a:cubicBezTo>
                  <a:cubicBezTo>
                    <a:pt x="6964493" y="5085726"/>
                    <a:pt x="6940672" y="5166123"/>
                    <a:pt x="6910897" y="5246516"/>
                  </a:cubicBezTo>
                  <a:lnTo>
                    <a:pt x="6894994" y="5271255"/>
                  </a:lnTo>
                  <a:lnTo>
                    <a:pt x="6888195" y="5308303"/>
                  </a:lnTo>
                  <a:cubicBezTo>
                    <a:pt x="6884844" y="5327659"/>
                    <a:pt x="6879632" y="5347757"/>
                    <a:pt x="6866235" y="5371578"/>
                  </a:cubicBezTo>
                  <a:cubicBezTo>
                    <a:pt x="6824548" y="5431130"/>
                    <a:pt x="6803704" y="5490681"/>
                    <a:pt x="6782861" y="5553209"/>
                  </a:cubicBezTo>
                  <a:cubicBezTo>
                    <a:pt x="6770951" y="5582986"/>
                    <a:pt x="6759041" y="5615741"/>
                    <a:pt x="6744152" y="5648492"/>
                  </a:cubicBezTo>
                  <a:cubicBezTo>
                    <a:pt x="6738196" y="5666358"/>
                    <a:pt x="6729265" y="5681247"/>
                    <a:pt x="6720330" y="5699113"/>
                  </a:cubicBezTo>
                  <a:cubicBezTo>
                    <a:pt x="6711399" y="5716978"/>
                    <a:pt x="6702465" y="5734844"/>
                    <a:pt x="6690554" y="5752710"/>
                  </a:cubicBezTo>
                  <a:cubicBezTo>
                    <a:pt x="6663758" y="5800352"/>
                    <a:pt x="6636958" y="5850969"/>
                    <a:pt x="6610162" y="5895635"/>
                  </a:cubicBezTo>
                  <a:cubicBezTo>
                    <a:pt x="6589317" y="5949231"/>
                    <a:pt x="6553585" y="5984962"/>
                    <a:pt x="6523810" y="6035579"/>
                  </a:cubicBezTo>
                  <a:cubicBezTo>
                    <a:pt x="6511899" y="6063867"/>
                    <a:pt x="6495523" y="6095132"/>
                    <a:pt x="6476540" y="6127141"/>
                  </a:cubicBezTo>
                  <a:lnTo>
                    <a:pt x="6429810" y="6198484"/>
                  </a:lnTo>
                  <a:lnTo>
                    <a:pt x="6336174" y="6223573"/>
                  </a:lnTo>
                  <a:lnTo>
                    <a:pt x="6354089" y="6196370"/>
                  </a:lnTo>
                  <a:cubicBezTo>
                    <a:pt x="6386840" y="6157663"/>
                    <a:pt x="6416616" y="6115976"/>
                    <a:pt x="6446392" y="6074290"/>
                  </a:cubicBezTo>
                  <a:cubicBezTo>
                    <a:pt x="6458302" y="6053445"/>
                    <a:pt x="6473192" y="6032604"/>
                    <a:pt x="6485103" y="6008783"/>
                  </a:cubicBezTo>
                  <a:cubicBezTo>
                    <a:pt x="6497013" y="5984962"/>
                    <a:pt x="6511899" y="5961142"/>
                    <a:pt x="6523809" y="5937321"/>
                  </a:cubicBezTo>
                  <a:lnTo>
                    <a:pt x="6534834" y="5919741"/>
                  </a:lnTo>
                  <a:lnTo>
                    <a:pt x="6593762" y="5834622"/>
                  </a:lnTo>
                  <a:lnTo>
                    <a:pt x="6604206" y="5821193"/>
                  </a:lnTo>
                  <a:lnTo>
                    <a:pt x="6605697" y="5817382"/>
                  </a:lnTo>
                  <a:lnTo>
                    <a:pt x="6593762" y="5834622"/>
                  </a:lnTo>
                  <a:lnTo>
                    <a:pt x="6565125" y="5871441"/>
                  </a:lnTo>
                  <a:lnTo>
                    <a:pt x="6534834" y="5919741"/>
                  </a:lnTo>
                  <a:lnTo>
                    <a:pt x="6526789" y="5931363"/>
                  </a:lnTo>
                  <a:cubicBezTo>
                    <a:pt x="6511899" y="5955183"/>
                    <a:pt x="6499989" y="5979004"/>
                    <a:pt x="6488078" y="6002825"/>
                  </a:cubicBezTo>
                  <a:cubicBezTo>
                    <a:pt x="6473192" y="6026646"/>
                    <a:pt x="6461282" y="6047490"/>
                    <a:pt x="6449371" y="6068331"/>
                  </a:cubicBezTo>
                  <a:cubicBezTo>
                    <a:pt x="6419596" y="6110018"/>
                    <a:pt x="6389820" y="6151704"/>
                    <a:pt x="6357065" y="6190414"/>
                  </a:cubicBezTo>
                  <a:lnTo>
                    <a:pt x="6335765" y="6223683"/>
                  </a:lnTo>
                  <a:lnTo>
                    <a:pt x="6265251" y="6242577"/>
                  </a:lnTo>
                  <a:lnTo>
                    <a:pt x="6265470" y="6242204"/>
                  </a:lnTo>
                  <a:lnTo>
                    <a:pt x="6267736" y="6235077"/>
                  </a:lnTo>
                  <a:cubicBezTo>
                    <a:pt x="6291557" y="6199345"/>
                    <a:pt x="6321333" y="6157659"/>
                    <a:pt x="6345154" y="6115973"/>
                  </a:cubicBezTo>
                  <a:cubicBezTo>
                    <a:pt x="6354089" y="6104062"/>
                    <a:pt x="6360044" y="6092153"/>
                    <a:pt x="6368975" y="6080242"/>
                  </a:cubicBezTo>
                  <a:lnTo>
                    <a:pt x="6400648" y="6036311"/>
                  </a:lnTo>
                  <a:lnTo>
                    <a:pt x="6410661" y="6017714"/>
                  </a:lnTo>
                  <a:cubicBezTo>
                    <a:pt x="6437457" y="5979004"/>
                    <a:pt x="6458302" y="5940297"/>
                    <a:pt x="6473189" y="5910521"/>
                  </a:cubicBezTo>
                  <a:cubicBezTo>
                    <a:pt x="6520831" y="5827148"/>
                    <a:pt x="6556562" y="5743775"/>
                    <a:pt x="6595272" y="5657424"/>
                  </a:cubicBezTo>
                  <a:cubicBezTo>
                    <a:pt x="6631003" y="5571075"/>
                    <a:pt x="6669710" y="5484723"/>
                    <a:pt x="6714376" y="5386465"/>
                  </a:cubicBezTo>
                  <a:cubicBezTo>
                    <a:pt x="6718842" y="5359667"/>
                    <a:pt x="6736708" y="5314258"/>
                    <a:pt x="6749362" y="5276292"/>
                  </a:cubicBezTo>
                  <a:lnTo>
                    <a:pt x="6760782" y="5233196"/>
                  </a:lnTo>
                  <a:lnTo>
                    <a:pt x="6673915" y="5470534"/>
                  </a:lnTo>
                  <a:cubicBezTo>
                    <a:pt x="6619674" y="5598779"/>
                    <a:pt x="6558609" y="5723434"/>
                    <a:pt x="6491183" y="5844051"/>
                  </a:cubicBezTo>
                  <a:lnTo>
                    <a:pt x="6464429" y="5886350"/>
                  </a:lnTo>
                  <a:lnTo>
                    <a:pt x="6464258" y="5886700"/>
                  </a:lnTo>
                  <a:cubicBezTo>
                    <a:pt x="6452347" y="5916476"/>
                    <a:pt x="6428527" y="5955186"/>
                    <a:pt x="6401726" y="5993893"/>
                  </a:cubicBezTo>
                  <a:cubicBezTo>
                    <a:pt x="6374930" y="6032604"/>
                    <a:pt x="6351109" y="6074290"/>
                    <a:pt x="6339199" y="6110021"/>
                  </a:cubicBezTo>
                  <a:cubicBezTo>
                    <a:pt x="6318354" y="6136818"/>
                    <a:pt x="6291557" y="6166593"/>
                    <a:pt x="6267736" y="6199349"/>
                  </a:cubicBezTo>
                  <a:cubicBezTo>
                    <a:pt x="6255826" y="6215725"/>
                    <a:pt x="6244660" y="6232846"/>
                    <a:pt x="6234610" y="6249967"/>
                  </a:cubicBezTo>
                  <a:lnTo>
                    <a:pt x="6234112" y="6250921"/>
                  </a:lnTo>
                  <a:lnTo>
                    <a:pt x="1630942" y="7484336"/>
                  </a:lnTo>
                  <a:lnTo>
                    <a:pt x="75670" y="1679985"/>
                  </a:lnTo>
                  <a:lnTo>
                    <a:pt x="151760" y="1595990"/>
                  </a:lnTo>
                  <a:cubicBezTo>
                    <a:pt x="169626" y="1575145"/>
                    <a:pt x="184512" y="1554304"/>
                    <a:pt x="202378" y="1533459"/>
                  </a:cubicBezTo>
                  <a:cubicBezTo>
                    <a:pt x="220243" y="1512617"/>
                    <a:pt x="238109" y="1494752"/>
                    <a:pt x="252998" y="1473907"/>
                  </a:cubicBezTo>
                  <a:cubicBezTo>
                    <a:pt x="312550" y="1396490"/>
                    <a:pt x="375078" y="1330983"/>
                    <a:pt x="434630" y="1259520"/>
                  </a:cubicBezTo>
                  <a:lnTo>
                    <a:pt x="438539" y="1253836"/>
                  </a:lnTo>
                  <a:lnTo>
                    <a:pt x="441521" y="1250083"/>
                  </a:lnTo>
                  <a:lnTo>
                    <a:pt x="443846" y="1246116"/>
                  </a:lnTo>
                  <a:lnTo>
                    <a:pt x="453049" y="1232733"/>
                  </a:lnTo>
                  <a:lnTo>
                    <a:pt x="483515" y="1198305"/>
                  </a:lnTo>
                  <a:lnTo>
                    <a:pt x="485826" y="1195883"/>
                  </a:lnTo>
                  <a:lnTo>
                    <a:pt x="485254" y="1196339"/>
                  </a:lnTo>
                  <a:lnTo>
                    <a:pt x="483515" y="1198305"/>
                  </a:lnTo>
                  <a:lnTo>
                    <a:pt x="459198" y="1223789"/>
                  </a:lnTo>
                  <a:lnTo>
                    <a:pt x="453049" y="1232733"/>
                  </a:lnTo>
                  <a:lnTo>
                    <a:pt x="449032" y="1237272"/>
                  </a:lnTo>
                  <a:lnTo>
                    <a:pt x="443846" y="1246116"/>
                  </a:lnTo>
                  <a:lnTo>
                    <a:pt x="438539" y="1253836"/>
                  </a:lnTo>
                  <a:lnTo>
                    <a:pt x="431654" y="1262500"/>
                  </a:lnTo>
                  <a:cubicBezTo>
                    <a:pt x="372102" y="1330983"/>
                    <a:pt x="309574" y="1399469"/>
                    <a:pt x="250022" y="1476886"/>
                  </a:cubicBezTo>
                  <a:cubicBezTo>
                    <a:pt x="232157" y="1497728"/>
                    <a:pt x="214291" y="1515593"/>
                    <a:pt x="199402" y="1536438"/>
                  </a:cubicBezTo>
                  <a:cubicBezTo>
                    <a:pt x="181536" y="1557280"/>
                    <a:pt x="166650" y="1578124"/>
                    <a:pt x="148784" y="1598966"/>
                  </a:cubicBezTo>
                  <a:lnTo>
                    <a:pt x="75627" y="1679824"/>
                  </a:lnTo>
                  <a:lnTo>
                    <a:pt x="58982" y="1617705"/>
                  </a:lnTo>
                  <a:lnTo>
                    <a:pt x="170371" y="1479863"/>
                  </a:lnTo>
                  <a:cubicBezTo>
                    <a:pt x="255977" y="1379370"/>
                    <a:pt x="346793" y="1283343"/>
                    <a:pt x="443564" y="1191037"/>
                  </a:cubicBezTo>
                  <a:cubicBezTo>
                    <a:pt x="491206" y="1149351"/>
                    <a:pt x="529916" y="1107665"/>
                    <a:pt x="580533" y="1065979"/>
                  </a:cubicBezTo>
                  <a:cubicBezTo>
                    <a:pt x="654975" y="994516"/>
                    <a:pt x="774079" y="887323"/>
                    <a:pt x="908069" y="809905"/>
                  </a:cubicBezTo>
                  <a:cubicBezTo>
                    <a:pt x="946779" y="780130"/>
                    <a:pt x="973576" y="747374"/>
                    <a:pt x="1021217" y="720578"/>
                  </a:cubicBezTo>
                  <a:cubicBezTo>
                    <a:pt x="1062904" y="705688"/>
                    <a:pt x="1110545" y="675912"/>
                    <a:pt x="1170097" y="643160"/>
                  </a:cubicBezTo>
                  <a:cubicBezTo>
                    <a:pt x="1199873" y="628271"/>
                    <a:pt x="1232628" y="610405"/>
                    <a:pt x="1265380" y="592540"/>
                  </a:cubicBezTo>
                  <a:cubicBezTo>
                    <a:pt x="1283245" y="583608"/>
                    <a:pt x="1298135" y="574674"/>
                    <a:pt x="1316001" y="565743"/>
                  </a:cubicBezTo>
                  <a:cubicBezTo>
                    <a:pt x="1333866" y="556808"/>
                    <a:pt x="1351732" y="550853"/>
                    <a:pt x="1372573" y="544898"/>
                  </a:cubicBezTo>
                  <a:cubicBezTo>
                    <a:pt x="1432125" y="515122"/>
                    <a:pt x="1497632" y="485346"/>
                    <a:pt x="1560163" y="461525"/>
                  </a:cubicBezTo>
                  <a:cubicBezTo>
                    <a:pt x="1640558" y="424306"/>
                    <a:pt x="1724675" y="388575"/>
                    <a:pt x="1811397" y="355077"/>
                  </a:cubicBezTo>
                  <a:close/>
                  <a:moveTo>
                    <a:pt x="1124673" y="520067"/>
                  </a:moveTo>
                  <a:lnTo>
                    <a:pt x="2022132" y="279593"/>
                  </a:lnTo>
                  <a:lnTo>
                    <a:pt x="1806557" y="355076"/>
                  </a:lnTo>
                  <a:cubicBezTo>
                    <a:pt x="1720207" y="388574"/>
                    <a:pt x="1636090" y="424305"/>
                    <a:pt x="1554205" y="461525"/>
                  </a:cubicBezTo>
                  <a:cubicBezTo>
                    <a:pt x="1491677" y="485346"/>
                    <a:pt x="1426170" y="518098"/>
                    <a:pt x="1366618" y="544898"/>
                  </a:cubicBezTo>
                  <a:cubicBezTo>
                    <a:pt x="1348753" y="550853"/>
                    <a:pt x="1327908" y="559785"/>
                    <a:pt x="1310042" y="565740"/>
                  </a:cubicBezTo>
                  <a:cubicBezTo>
                    <a:pt x="1292177" y="574674"/>
                    <a:pt x="1274311" y="583605"/>
                    <a:pt x="1259425" y="592540"/>
                  </a:cubicBezTo>
                  <a:cubicBezTo>
                    <a:pt x="1226670" y="610405"/>
                    <a:pt x="1193918" y="628271"/>
                    <a:pt x="1164142" y="643157"/>
                  </a:cubicBezTo>
                  <a:cubicBezTo>
                    <a:pt x="1104590" y="675912"/>
                    <a:pt x="1056949" y="705688"/>
                    <a:pt x="1015262" y="720574"/>
                  </a:cubicBezTo>
                  <a:cubicBezTo>
                    <a:pt x="967621" y="747374"/>
                    <a:pt x="940821" y="777150"/>
                    <a:pt x="902114" y="809902"/>
                  </a:cubicBezTo>
                  <a:cubicBezTo>
                    <a:pt x="768120" y="887320"/>
                    <a:pt x="649016" y="994513"/>
                    <a:pt x="574578" y="1065975"/>
                  </a:cubicBezTo>
                  <a:lnTo>
                    <a:pt x="506130" y="1125496"/>
                  </a:lnTo>
                  <a:lnTo>
                    <a:pt x="439166" y="1186639"/>
                  </a:lnTo>
                  <a:lnTo>
                    <a:pt x="440585" y="1188058"/>
                  </a:lnTo>
                  <a:cubicBezTo>
                    <a:pt x="343814" y="1280364"/>
                    <a:pt x="252997" y="1377135"/>
                    <a:pt x="167392" y="1478001"/>
                  </a:cubicBezTo>
                  <a:lnTo>
                    <a:pt x="57891" y="1613630"/>
                  </a:lnTo>
                  <a:lnTo>
                    <a:pt x="0" y="1397579"/>
                  </a:lnTo>
                  <a:lnTo>
                    <a:pt x="20746" y="1378624"/>
                  </a:lnTo>
                  <a:cubicBezTo>
                    <a:pt x="648" y="1416587"/>
                    <a:pt x="22425" y="1409329"/>
                    <a:pt x="23259" y="1423427"/>
                  </a:cubicBezTo>
                  <a:lnTo>
                    <a:pt x="16526" y="1442259"/>
                  </a:lnTo>
                  <a:lnTo>
                    <a:pt x="113050" y="1342893"/>
                  </a:lnTo>
                  <a:cubicBezTo>
                    <a:pt x="121984" y="1325027"/>
                    <a:pt x="139850" y="1304186"/>
                    <a:pt x="160691" y="1280365"/>
                  </a:cubicBezTo>
                  <a:cubicBezTo>
                    <a:pt x="181536" y="1259520"/>
                    <a:pt x="205357" y="1238679"/>
                    <a:pt x="223222" y="1220813"/>
                  </a:cubicBezTo>
                  <a:lnTo>
                    <a:pt x="228612" y="1226800"/>
                  </a:lnTo>
                  <a:lnTo>
                    <a:pt x="226201" y="1223789"/>
                  </a:lnTo>
                  <a:cubicBezTo>
                    <a:pt x="252998" y="1196989"/>
                    <a:pt x="276819" y="1170193"/>
                    <a:pt x="303619" y="1146372"/>
                  </a:cubicBezTo>
                  <a:cubicBezTo>
                    <a:pt x="327440" y="1122551"/>
                    <a:pt x="354236" y="1098730"/>
                    <a:pt x="381036" y="1074910"/>
                  </a:cubicBezTo>
                  <a:cubicBezTo>
                    <a:pt x="413788" y="1042155"/>
                    <a:pt x="434633" y="1015358"/>
                    <a:pt x="464409" y="985582"/>
                  </a:cubicBezTo>
                  <a:cubicBezTo>
                    <a:pt x="503116" y="955806"/>
                    <a:pt x="544802" y="926030"/>
                    <a:pt x="580534" y="899230"/>
                  </a:cubicBezTo>
                  <a:cubicBezTo>
                    <a:pt x="622220" y="866478"/>
                    <a:pt x="663906" y="836702"/>
                    <a:pt x="705592" y="806926"/>
                  </a:cubicBezTo>
                  <a:lnTo>
                    <a:pt x="780365" y="754761"/>
                  </a:lnTo>
                  <a:lnTo>
                    <a:pt x="830651" y="708664"/>
                  </a:lnTo>
                  <a:cubicBezTo>
                    <a:pt x="860427" y="690799"/>
                    <a:pt x="890203" y="672933"/>
                    <a:pt x="919979" y="655067"/>
                  </a:cubicBezTo>
                  <a:cubicBezTo>
                    <a:pt x="949755" y="637202"/>
                    <a:pt x="982507" y="622315"/>
                    <a:pt x="1015262" y="604450"/>
                  </a:cubicBezTo>
                  <a:lnTo>
                    <a:pt x="1027876" y="597963"/>
                  </a:lnTo>
                  <a:lnTo>
                    <a:pt x="1060299" y="566115"/>
                  </a:lnTo>
                  <a:cubicBezTo>
                    <a:pt x="1078537" y="552341"/>
                    <a:pt x="1098638" y="538943"/>
                    <a:pt x="1113524" y="527032"/>
                  </a:cubicBezTo>
                  <a:close/>
                </a:path>
              </a:pathLst>
            </a:custGeom>
            <a:solidFill>
              <a:schemeClr val="bg1">
                <a:alpha val="46000"/>
              </a:schemeClr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noProof="0" dirty="0"/>
            </a:p>
          </p:txBody>
        </p:sp>
      </p:grp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53B9F09-9E9C-4307-BB4B-33A20282D9A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1999" y="1728000"/>
            <a:ext cx="3240000" cy="720000"/>
          </a:xfrm>
          <a:noFill/>
          <a:ln w="28575">
            <a:noFill/>
          </a:ln>
        </p:spPr>
        <p:txBody>
          <a:bodyPr lIns="108000" tIns="36000" rIns="108000" bIns="36000" anchor="ctr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Section 1 Title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79DF38F-893A-4CE0-B168-9FAA1D01B8D7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431999" y="2448000"/>
            <a:ext cx="3240000" cy="3631338"/>
          </a:xfr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07C52DD-FDE4-4BF6-B79B-3095E2927247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4476499" y="1728000"/>
            <a:ext cx="3240000" cy="720000"/>
          </a:xfrm>
          <a:noFill/>
          <a:ln w="28575">
            <a:noFill/>
          </a:ln>
        </p:spPr>
        <p:txBody>
          <a:bodyPr lIns="108000" tIns="36000" rIns="108000" bIns="36000" anchor="ctr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Section 2 Title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2F46232-3721-4BC5-BEB7-E61D878D79FA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4476499" y="2448000"/>
            <a:ext cx="3240000" cy="3631338"/>
          </a:xfr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A264641-CE4E-4168-9129-68B9B179A2A8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8520999" y="1728000"/>
            <a:ext cx="3240000" cy="720000"/>
          </a:xfrm>
          <a:noFill/>
          <a:ln w="28575">
            <a:noFill/>
          </a:ln>
        </p:spPr>
        <p:txBody>
          <a:bodyPr lIns="108000" tIns="36000" rIns="108000" bIns="36000" anchor="ctr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Section 3 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3CB58AD-849B-4714-8D57-C5C56343A24C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8520999" y="2448000"/>
            <a:ext cx="3240000" cy="3631338"/>
          </a:xfr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23BA81C-7A11-4162-B12D-09C177941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A1EBB99-4F8E-4B62-91DA-789AF746F861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0E673CEF-A1C2-4E14-B0D1-54B174662EE0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11728948" y="6385422"/>
            <a:ext cx="288000" cy="288000"/>
          </a:xfrm>
          <a:prstGeom prst="ellipse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B67B645E-C5E5-4727-B977-D372A0AA71D9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CA03A092-B488-4D14-9F71-D5C2B7C9079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799" y="1008000"/>
            <a:ext cx="11329200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4D67D91-8385-450E-8591-87F3B0D49A28}"/>
              </a:ext>
            </a:extLst>
          </p:cNvPr>
          <p:cNvSpPr>
            <a:spLocks noChangeAspect="1"/>
          </p:cNvSpPr>
          <p:nvPr userDrawn="1"/>
        </p:nvSpPr>
        <p:spPr>
          <a:xfrm>
            <a:off x="3718631" y="3559389"/>
            <a:ext cx="711237" cy="710310"/>
          </a:xfrm>
          <a:custGeom>
            <a:avLst/>
            <a:gdLst>
              <a:gd name="connsiteX0" fmla="*/ 741998 w 2517880"/>
              <a:gd name="connsiteY0" fmla="*/ 2445067 h 2514600"/>
              <a:gd name="connsiteX1" fmla="*/ 786765 w 2517880"/>
              <a:gd name="connsiteY1" fmla="*/ 2462212 h 2514600"/>
              <a:gd name="connsiteX2" fmla="*/ 846773 w 2517880"/>
              <a:gd name="connsiteY2" fmla="*/ 2486977 h 2514600"/>
              <a:gd name="connsiteX3" fmla="*/ 818198 w 2517880"/>
              <a:gd name="connsiteY3" fmla="*/ 2482214 h 2514600"/>
              <a:gd name="connsiteX4" fmla="*/ 786765 w 2517880"/>
              <a:gd name="connsiteY4" fmla="*/ 2468879 h 2514600"/>
              <a:gd name="connsiteX5" fmla="*/ 741998 w 2517880"/>
              <a:gd name="connsiteY5" fmla="*/ 2445067 h 2514600"/>
              <a:gd name="connsiteX6" fmla="*/ 628649 w 2517880"/>
              <a:gd name="connsiteY6" fmla="*/ 2345888 h 2514600"/>
              <a:gd name="connsiteX7" fmla="*/ 639127 w 2517880"/>
              <a:gd name="connsiteY7" fmla="*/ 2351722 h 2514600"/>
              <a:gd name="connsiteX8" fmla="*/ 675322 w 2517880"/>
              <a:gd name="connsiteY8" fmla="*/ 2374582 h 2514600"/>
              <a:gd name="connsiteX9" fmla="*/ 698182 w 2517880"/>
              <a:gd name="connsiteY9" fmla="*/ 2394585 h 2514600"/>
              <a:gd name="connsiteX10" fmla="*/ 644842 w 2517880"/>
              <a:gd name="connsiteY10" fmla="*/ 2363152 h 2514600"/>
              <a:gd name="connsiteX11" fmla="*/ 626745 w 2517880"/>
              <a:gd name="connsiteY11" fmla="*/ 2347912 h 2514600"/>
              <a:gd name="connsiteX12" fmla="*/ 628649 w 2517880"/>
              <a:gd name="connsiteY12" fmla="*/ 2345888 h 2514600"/>
              <a:gd name="connsiteX13" fmla="*/ 541973 w 2517880"/>
              <a:gd name="connsiteY13" fmla="*/ 2310765 h 2514600"/>
              <a:gd name="connsiteX14" fmla="*/ 575310 w 2517880"/>
              <a:gd name="connsiteY14" fmla="*/ 2334577 h 2514600"/>
              <a:gd name="connsiteX15" fmla="*/ 609600 w 2517880"/>
              <a:gd name="connsiteY15" fmla="*/ 2356485 h 2514600"/>
              <a:gd name="connsiteX16" fmla="*/ 632460 w 2517880"/>
              <a:gd name="connsiteY16" fmla="*/ 2374582 h 2514600"/>
              <a:gd name="connsiteX17" fmla="*/ 605790 w 2517880"/>
              <a:gd name="connsiteY17" fmla="*/ 2363152 h 2514600"/>
              <a:gd name="connsiteX18" fmla="*/ 615315 w 2517880"/>
              <a:gd name="connsiteY18" fmla="*/ 2376487 h 2514600"/>
              <a:gd name="connsiteX19" fmla="*/ 584835 w 2517880"/>
              <a:gd name="connsiteY19" fmla="*/ 2357437 h 2514600"/>
              <a:gd name="connsiteX20" fmla="*/ 569595 w 2517880"/>
              <a:gd name="connsiteY20" fmla="*/ 2347912 h 2514600"/>
              <a:gd name="connsiteX21" fmla="*/ 554355 w 2517880"/>
              <a:gd name="connsiteY21" fmla="*/ 2338387 h 2514600"/>
              <a:gd name="connsiteX22" fmla="*/ 261809 w 2517880"/>
              <a:gd name="connsiteY22" fmla="*/ 2061771 h 2514600"/>
              <a:gd name="connsiteX23" fmla="*/ 277178 w 2517880"/>
              <a:gd name="connsiteY23" fmla="*/ 2083117 h 2514600"/>
              <a:gd name="connsiteX24" fmla="*/ 264200 w 2517880"/>
              <a:gd name="connsiteY24" fmla="*/ 2066984 h 2514600"/>
              <a:gd name="connsiteX25" fmla="*/ 218093 w 2517880"/>
              <a:gd name="connsiteY25" fmla="*/ 1904151 h 2514600"/>
              <a:gd name="connsiteX26" fmla="*/ 233363 w 2517880"/>
              <a:gd name="connsiteY26" fmla="*/ 1927859 h 2514600"/>
              <a:gd name="connsiteX27" fmla="*/ 259080 w 2517880"/>
              <a:gd name="connsiteY27" fmla="*/ 1972627 h 2514600"/>
              <a:gd name="connsiteX28" fmla="*/ 279083 w 2517880"/>
              <a:gd name="connsiteY28" fmla="*/ 2008822 h 2514600"/>
              <a:gd name="connsiteX29" fmla="*/ 260033 w 2517880"/>
              <a:gd name="connsiteY29" fmla="*/ 1985009 h 2514600"/>
              <a:gd name="connsiteX30" fmla="*/ 241935 w 2517880"/>
              <a:gd name="connsiteY30" fmla="*/ 1958339 h 2514600"/>
              <a:gd name="connsiteX31" fmla="*/ 225743 w 2517880"/>
              <a:gd name="connsiteY31" fmla="*/ 1931669 h 2514600"/>
              <a:gd name="connsiteX32" fmla="*/ 216218 w 2517880"/>
              <a:gd name="connsiteY32" fmla="*/ 1906904 h 2514600"/>
              <a:gd name="connsiteX33" fmla="*/ 218093 w 2517880"/>
              <a:gd name="connsiteY33" fmla="*/ 1904151 h 2514600"/>
              <a:gd name="connsiteX34" fmla="*/ 151448 w 2517880"/>
              <a:gd name="connsiteY34" fmla="*/ 1838325 h 2514600"/>
              <a:gd name="connsiteX35" fmla="*/ 181928 w 2517880"/>
              <a:gd name="connsiteY35" fmla="*/ 1897380 h 2514600"/>
              <a:gd name="connsiteX36" fmla="*/ 219075 w 2517880"/>
              <a:gd name="connsiteY36" fmla="*/ 1965960 h 2514600"/>
              <a:gd name="connsiteX37" fmla="*/ 236220 w 2517880"/>
              <a:gd name="connsiteY37" fmla="*/ 1997392 h 2514600"/>
              <a:gd name="connsiteX38" fmla="*/ 250508 w 2517880"/>
              <a:gd name="connsiteY38" fmla="*/ 2024062 h 2514600"/>
              <a:gd name="connsiteX39" fmla="*/ 260985 w 2517880"/>
              <a:gd name="connsiteY39" fmla="*/ 2053590 h 2514600"/>
              <a:gd name="connsiteX40" fmla="*/ 261224 w 2517880"/>
              <a:gd name="connsiteY40" fmla="*/ 2060496 h 2514600"/>
              <a:gd name="connsiteX41" fmla="*/ 261809 w 2517880"/>
              <a:gd name="connsiteY41" fmla="*/ 2061771 h 2514600"/>
              <a:gd name="connsiteX42" fmla="*/ 260033 w 2517880"/>
              <a:gd name="connsiteY42" fmla="*/ 2059305 h 2514600"/>
              <a:gd name="connsiteX43" fmla="*/ 240030 w 2517880"/>
              <a:gd name="connsiteY43" fmla="*/ 2027872 h 2514600"/>
              <a:gd name="connsiteX44" fmla="*/ 196215 w 2517880"/>
              <a:gd name="connsiteY44" fmla="*/ 1954530 h 2514600"/>
              <a:gd name="connsiteX45" fmla="*/ 177165 w 2517880"/>
              <a:gd name="connsiteY45" fmla="*/ 1917382 h 2514600"/>
              <a:gd name="connsiteX46" fmla="*/ 162878 w 2517880"/>
              <a:gd name="connsiteY46" fmla="*/ 1884045 h 2514600"/>
              <a:gd name="connsiteX47" fmla="*/ 151448 w 2517880"/>
              <a:gd name="connsiteY47" fmla="*/ 1838325 h 2514600"/>
              <a:gd name="connsiteX48" fmla="*/ 13335 w 2517880"/>
              <a:gd name="connsiteY48" fmla="*/ 1144905 h 2514600"/>
              <a:gd name="connsiteX49" fmla="*/ 9525 w 2517880"/>
              <a:gd name="connsiteY49" fmla="*/ 1261110 h 2514600"/>
              <a:gd name="connsiteX50" fmla="*/ 13335 w 2517880"/>
              <a:gd name="connsiteY50" fmla="*/ 1291590 h 2514600"/>
              <a:gd name="connsiteX51" fmla="*/ 18097 w 2517880"/>
              <a:gd name="connsiteY51" fmla="*/ 1313497 h 2514600"/>
              <a:gd name="connsiteX52" fmla="*/ 40957 w 2517880"/>
              <a:gd name="connsiteY52" fmla="*/ 1471612 h 2514600"/>
              <a:gd name="connsiteX53" fmla="*/ 34290 w 2517880"/>
              <a:gd name="connsiteY53" fmla="*/ 1474470 h 2514600"/>
              <a:gd name="connsiteX54" fmla="*/ 34290 w 2517880"/>
              <a:gd name="connsiteY54" fmla="*/ 1510665 h 2514600"/>
              <a:gd name="connsiteX55" fmla="*/ 52387 w 2517880"/>
              <a:gd name="connsiteY55" fmla="*/ 1622107 h 2514600"/>
              <a:gd name="connsiteX56" fmla="*/ 126682 w 2517880"/>
              <a:gd name="connsiteY56" fmla="*/ 1823085 h 2514600"/>
              <a:gd name="connsiteX57" fmla="*/ 95250 w 2517880"/>
              <a:gd name="connsiteY57" fmla="*/ 1786890 h 2514600"/>
              <a:gd name="connsiteX58" fmla="*/ 72390 w 2517880"/>
              <a:gd name="connsiteY58" fmla="*/ 1711642 h 2514600"/>
              <a:gd name="connsiteX59" fmla="*/ 60960 w 2517880"/>
              <a:gd name="connsiteY59" fmla="*/ 1672590 h 2514600"/>
              <a:gd name="connsiteX60" fmla="*/ 50482 w 2517880"/>
              <a:gd name="connsiteY60" fmla="*/ 1632585 h 2514600"/>
              <a:gd name="connsiteX61" fmla="*/ 44767 w 2517880"/>
              <a:gd name="connsiteY61" fmla="*/ 1612582 h 2514600"/>
              <a:gd name="connsiteX62" fmla="*/ 40005 w 2517880"/>
              <a:gd name="connsiteY62" fmla="*/ 1592580 h 2514600"/>
              <a:gd name="connsiteX63" fmla="*/ 29527 w 2517880"/>
              <a:gd name="connsiteY63" fmla="*/ 1551622 h 2514600"/>
              <a:gd name="connsiteX64" fmla="*/ 20955 w 2517880"/>
              <a:gd name="connsiteY64" fmla="*/ 1509712 h 2514600"/>
              <a:gd name="connsiteX65" fmla="*/ 17145 w 2517880"/>
              <a:gd name="connsiteY65" fmla="*/ 1488757 h 2514600"/>
              <a:gd name="connsiteX66" fmla="*/ 14287 w 2517880"/>
              <a:gd name="connsiteY66" fmla="*/ 1467802 h 2514600"/>
              <a:gd name="connsiteX67" fmla="*/ 7620 w 2517880"/>
              <a:gd name="connsiteY67" fmla="*/ 1425892 h 2514600"/>
              <a:gd name="connsiteX68" fmla="*/ 3810 w 2517880"/>
              <a:gd name="connsiteY68" fmla="*/ 1383982 h 2514600"/>
              <a:gd name="connsiteX69" fmla="*/ 1905 w 2517880"/>
              <a:gd name="connsiteY69" fmla="*/ 1363027 h 2514600"/>
              <a:gd name="connsiteX70" fmla="*/ 952 w 2517880"/>
              <a:gd name="connsiteY70" fmla="*/ 1342072 h 2514600"/>
              <a:gd name="connsiteX71" fmla="*/ 0 w 2517880"/>
              <a:gd name="connsiteY71" fmla="*/ 1301115 h 2514600"/>
              <a:gd name="connsiteX72" fmla="*/ 952 w 2517880"/>
              <a:gd name="connsiteY72" fmla="*/ 1261110 h 2514600"/>
              <a:gd name="connsiteX73" fmla="*/ 3810 w 2517880"/>
              <a:gd name="connsiteY73" fmla="*/ 1222057 h 2514600"/>
              <a:gd name="connsiteX74" fmla="*/ 8572 w 2517880"/>
              <a:gd name="connsiteY74" fmla="*/ 1183957 h 2514600"/>
              <a:gd name="connsiteX75" fmla="*/ 11430 w 2517880"/>
              <a:gd name="connsiteY75" fmla="*/ 1165860 h 2514600"/>
              <a:gd name="connsiteX76" fmla="*/ 13335 w 2517880"/>
              <a:gd name="connsiteY76" fmla="*/ 1144905 h 2514600"/>
              <a:gd name="connsiteX77" fmla="*/ 902970 w 2517880"/>
              <a:gd name="connsiteY77" fmla="*/ 67627 h 2514600"/>
              <a:gd name="connsiteX78" fmla="*/ 878205 w 2517880"/>
              <a:gd name="connsiteY78" fmla="*/ 85724 h 2514600"/>
              <a:gd name="connsiteX79" fmla="*/ 829627 w 2517880"/>
              <a:gd name="connsiteY79" fmla="*/ 102869 h 2514600"/>
              <a:gd name="connsiteX80" fmla="*/ 780097 w 2517880"/>
              <a:gd name="connsiteY80" fmla="*/ 120967 h 2514600"/>
              <a:gd name="connsiteX81" fmla="*/ 735330 w 2517880"/>
              <a:gd name="connsiteY81" fmla="*/ 130492 h 2514600"/>
              <a:gd name="connsiteX82" fmla="*/ 721995 w 2517880"/>
              <a:gd name="connsiteY82" fmla="*/ 130492 h 2514600"/>
              <a:gd name="connsiteX83" fmla="*/ 780097 w 2517880"/>
              <a:gd name="connsiteY83" fmla="*/ 105727 h 2514600"/>
              <a:gd name="connsiteX84" fmla="*/ 818197 w 2517880"/>
              <a:gd name="connsiteY84" fmla="*/ 91439 h 2514600"/>
              <a:gd name="connsiteX85" fmla="*/ 837247 w 2517880"/>
              <a:gd name="connsiteY85" fmla="*/ 84772 h 2514600"/>
              <a:gd name="connsiteX86" fmla="*/ 855345 w 2517880"/>
              <a:gd name="connsiteY86" fmla="*/ 79057 h 2514600"/>
              <a:gd name="connsiteX87" fmla="*/ 902970 w 2517880"/>
              <a:gd name="connsiteY87" fmla="*/ 67627 h 2514600"/>
              <a:gd name="connsiteX88" fmla="*/ 1618298 w 2517880"/>
              <a:gd name="connsiteY88" fmla="*/ 56197 h 2514600"/>
              <a:gd name="connsiteX89" fmla="*/ 1667828 w 2517880"/>
              <a:gd name="connsiteY89" fmla="*/ 66674 h 2514600"/>
              <a:gd name="connsiteX90" fmla="*/ 1717358 w 2517880"/>
              <a:gd name="connsiteY90" fmla="*/ 80009 h 2514600"/>
              <a:gd name="connsiteX91" fmla="*/ 1737360 w 2517880"/>
              <a:gd name="connsiteY91" fmla="*/ 92392 h 2514600"/>
              <a:gd name="connsiteX92" fmla="*/ 1682115 w 2517880"/>
              <a:gd name="connsiteY92" fmla="*/ 77152 h 2514600"/>
              <a:gd name="connsiteX93" fmla="*/ 1618298 w 2517880"/>
              <a:gd name="connsiteY93" fmla="*/ 56197 h 2514600"/>
              <a:gd name="connsiteX94" fmla="*/ 1295400 w 2517880"/>
              <a:gd name="connsiteY94" fmla="*/ 31432 h 2514600"/>
              <a:gd name="connsiteX95" fmla="*/ 1349692 w 2517880"/>
              <a:gd name="connsiteY95" fmla="*/ 33337 h 2514600"/>
              <a:gd name="connsiteX96" fmla="*/ 1403985 w 2517880"/>
              <a:gd name="connsiteY96" fmla="*/ 37147 h 2514600"/>
              <a:gd name="connsiteX97" fmla="*/ 1489710 w 2517880"/>
              <a:gd name="connsiteY97" fmla="*/ 46672 h 2514600"/>
              <a:gd name="connsiteX98" fmla="*/ 1763077 w 2517880"/>
              <a:gd name="connsiteY98" fmla="*/ 123825 h 2514600"/>
              <a:gd name="connsiteX99" fmla="*/ 1980247 w 2517880"/>
              <a:gd name="connsiteY99" fmla="*/ 243840 h 2514600"/>
              <a:gd name="connsiteX100" fmla="*/ 2027872 w 2517880"/>
              <a:gd name="connsiteY100" fmla="*/ 275272 h 2514600"/>
              <a:gd name="connsiteX101" fmla="*/ 2069782 w 2517880"/>
              <a:gd name="connsiteY101" fmla="*/ 302895 h 2514600"/>
              <a:gd name="connsiteX102" fmla="*/ 2066925 w 2517880"/>
              <a:gd name="connsiteY102" fmla="*/ 291465 h 2514600"/>
              <a:gd name="connsiteX103" fmla="*/ 2170747 w 2517880"/>
              <a:gd name="connsiteY103" fmla="*/ 393382 h 2514600"/>
              <a:gd name="connsiteX104" fmla="*/ 2216467 w 2517880"/>
              <a:gd name="connsiteY104" fmla="*/ 442912 h 2514600"/>
              <a:gd name="connsiteX105" fmla="*/ 2265045 w 2517880"/>
              <a:gd name="connsiteY105" fmla="*/ 487680 h 2514600"/>
              <a:gd name="connsiteX106" fmla="*/ 2223135 w 2517880"/>
              <a:gd name="connsiteY106" fmla="*/ 435292 h 2514600"/>
              <a:gd name="connsiteX107" fmla="*/ 2195512 w 2517880"/>
              <a:gd name="connsiteY107" fmla="*/ 402907 h 2514600"/>
              <a:gd name="connsiteX108" fmla="*/ 2184082 w 2517880"/>
              <a:gd name="connsiteY108" fmla="*/ 389572 h 2514600"/>
              <a:gd name="connsiteX109" fmla="*/ 2172652 w 2517880"/>
              <a:gd name="connsiteY109" fmla="*/ 376237 h 2514600"/>
              <a:gd name="connsiteX110" fmla="*/ 2142172 w 2517880"/>
              <a:gd name="connsiteY110" fmla="*/ 343852 h 2514600"/>
              <a:gd name="connsiteX111" fmla="*/ 2323148 w 2517880"/>
              <a:gd name="connsiteY111" fmla="*/ 529590 h 2514600"/>
              <a:gd name="connsiteX112" fmla="*/ 2447925 w 2517880"/>
              <a:gd name="connsiteY112" fmla="*/ 744855 h 2514600"/>
              <a:gd name="connsiteX113" fmla="*/ 2461260 w 2517880"/>
              <a:gd name="connsiteY113" fmla="*/ 751522 h 2514600"/>
              <a:gd name="connsiteX114" fmla="*/ 2489835 w 2517880"/>
              <a:gd name="connsiteY114" fmla="*/ 850582 h 2514600"/>
              <a:gd name="connsiteX115" fmla="*/ 2507932 w 2517880"/>
              <a:gd name="connsiteY115" fmla="*/ 943927 h 2514600"/>
              <a:gd name="connsiteX116" fmla="*/ 2516505 w 2517880"/>
              <a:gd name="connsiteY116" fmla="*/ 1029652 h 2514600"/>
              <a:gd name="connsiteX117" fmla="*/ 2517457 w 2517880"/>
              <a:gd name="connsiteY117" fmla="*/ 1068705 h 2514600"/>
              <a:gd name="connsiteX118" fmla="*/ 2517457 w 2517880"/>
              <a:gd name="connsiteY118" fmla="*/ 1105852 h 2514600"/>
              <a:gd name="connsiteX119" fmla="*/ 2512695 w 2517880"/>
              <a:gd name="connsiteY119" fmla="*/ 1171575 h 2514600"/>
              <a:gd name="connsiteX120" fmla="*/ 2504123 w 2517880"/>
              <a:gd name="connsiteY120" fmla="*/ 1224915 h 2514600"/>
              <a:gd name="connsiteX121" fmla="*/ 2495340 w 2517880"/>
              <a:gd name="connsiteY121" fmla="*/ 1253522 h 2514600"/>
              <a:gd name="connsiteX122" fmla="*/ 2497455 w 2517880"/>
              <a:gd name="connsiteY122" fmla="*/ 1295400 h 2514600"/>
              <a:gd name="connsiteX123" fmla="*/ 2053779 w 2517880"/>
              <a:gd name="connsiteY123" fmla="*/ 2236194 h 2514600"/>
              <a:gd name="connsiteX124" fmla="*/ 2050729 w 2517880"/>
              <a:gd name="connsiteY124" fmla="*/ 2238475 h 2514600"/>
              <a:gd name="connsiteX125" fmla="*/ 2048828 w 2517880"/>
              <a:gd name="connsiteY125" fmla="*/ 2240280 h 2514600"/>
              <a:gd name="connsiteX126" fmla="*/ 1835468 w 2517880"/>
              <a:gd name="connsiteY126" fmla="*/ 2390775 h 2514600"/>
              <a:gd name="connsiteX127" fmla="*/ 1784152 w 2517880"/>
              <a:gd name="connsiteY127" fmla="*/ 2405658 h 2514600"/>
              <a:gd name="connsiteX128" fmla="*/ 1774926 w 2517880"/>
              <a:gd name="connsiteY128" fmla="*/ 2408142 h 2514600"/>
              <a:gd name="connsiteX129" fmla="*/ 1752823 w 2517880"/>
              <a:gd name="connsiteY129" fmla="*/ 2418789 h 2514600"/>
              <a:gd name="connsiteX130" fmla="*/ 1278255 w 2517880"/>
              <a:gd name="connsiteY130" fmla="*/ 2514600 h 2514600"/>
              <a:gd name="connsiteX131" fmla="*/ 915702 w 2517880"/>
              <a:gd name="connsiteY131" fmla="*/ 2459787 h 2514600"/>
              <a:gd name="connsiteX132" fmla="*/ 831186 w 2517880"/>
              <a:gd name="connsiteY132" fmla="*/ 2428854 h 2514600"/>
              <a:gd name="connsiteX133" fmla="*/ 821055 w 2517880"/>
              <a:gd name="connsiteY133" fmla="*/ 2426017 h 2514600"/>
              <a:gd name="connsiteX134" fmla="*/ 787718 w 2517880"/>
              <a:gd name="connsiteY134" fmla="*/ 2413635 h 2514600"/>
              <a:gd name="connsiteX135" fmla="*/ 647700 w 2517880"/>
              <a:gd name="connsiteY135" fmla="*/ 2347912 h 2514600"/>
              <a:gd name="connsiteX136" fmla="*/ 603885 w 2517880"/>
              <a:gd name="connsiteY136" fmla="*/ 2315527 h 2514600"/>
              <a:gd name="connsiteX137" fmla="*/ 552450 w 2517880"/>
              <a:gd name="connsiteY137" fmla="*/ 2278380 h 2514600"/>
              <a:gd name="connsiteX138" fmla="*/ 499110 w 2517880"/>
              <a:gd name="connsiteY138" fmla="*/ 2237422 h 2514600"/>
              <a:gd name="connsiteX139" fmla="*/ 451485 w 2517880"/>
              <a:gd name="connsiteY139" fmla="*/ 2196465 h 2514600"/>
              <a:gd name="connsiteX140" fmla="*/ 411480 w 2517880"/>
              <a:gd name="connsiteY140" fmla="*/ 2171700 h 2514600"/>
              <a:gd name="connsiteX141" fmla="*/ 461963 w 2517880"/>
              <a:gd name="connsiteY141" fmla="*/ 2219325 h 2514600"/>
              <a:gd name="connsiteX142" fmla="*/ 514350 w 2517880"/>
              <a:gd name="connsiteY142" fmla="*/ 2266950 h 2514600"/>
              <a:gd name="connsiteX143" fmla="*/ 485775 w 2517880"/>
              <a:gd name="connsiteY143" fmla="*/ 2251710 h 2514600"/>
              <a:gd name="connsiteX144" fmla="*/ 445770 w 2517880"/>
              <a:gd name="connsiteY144" fmla="*/ 2215515 h 2514600"/>
              <a:gd name="connsiteX145" fmla="*/ 401003 w 2517880"/>
              <a:gd name="connsiteY145" fmla="*/ 2167890 h 2514600"/>
              <a:gd name="connsiteX146" fmla="*/ 378143 w 2517880"/>
              <a:gd name="connsiteY146" fmla="*/ 2142172 h 2514600"/>
              <a:gd name="connsiteX147" fmla="*/ 355283 w 2517880"/>
              <a:gd name="connsiteY147" fmla="*/ 2116455 h 2514600"/>
              <a:gd name="connsiteX148" fmla="*/ 392430 w 2517880"/>
              <a:gd name="connsiteY148" fmla="*/ 2145030 h 2514600"/>
              <a:gd name="connsiteX149" fmla="*/ 319326 w 2517880"/>
              <a:gd name="connsiteY149" fmla="*/ 2055971 h 2514600"/>
              <a:gd name="connsiteX150" fmla="*/ 282887 w 2517880"/>
              <a:gd name="connsiteY150" fmla="*/ 1997944 h 2514600"/>
              <a:gd name="connsiteX151" fmla="*/ 267275 w 2517880"/>
              <a:gd name="connsiteY151" fmla="*/ 1977066 h 2514600"/>
              <a:gd name="connsiteX152" fmla="*/ 206206 w 2517880"/>
              <a:gd name="connsiteY152" fmla="*/ 1876543 h 2514600"/>
              <a:gd name="connsiteX153" fmla="*/ 160874 w 2517880"/>
              <a:gd name="connsiteY153" fmla="*/ 1782439 h 2514600"/>
              <a:gd name="connsiteX154" fmla="*/ 188595 w 2517880"/>
              <a:gd name="connsiteY154" fmla="*/ 1867852 h 2514600"/>
              <a:gd name="connsiteX155" fmla="*/ 94298 w 2517880"/>
              <a:gd name="connsiteY155" fmla="*/ 1623060 h 2514600"/>
              <a:gd name="connsiteX156" fmla="*/ 48578 w 2517880"/>
              <a:gd name="connsiteY156" fmla="*/ 1397317 h 2514600"/>
              <a:gd name="connsiteX157" fmla="*/ 57150 w 2517880"/>
              <a:gd name="connsiteY157" fmla="*/ 1489710 h 2514600"/>
              <a:gd name="connsiteX158" fmla="*/ 65723 w 2517880"/>
              <a:gd name="connsiteY158" fmla="*/ 1538287 h 2514600"/>
              <a:gd name="connsiteX159" fmla="*/ 76200 w 2517880"/>
              <a:gd name="connsiteY159" fmla="*/ 1584007 h 2514600"/>
              <a:gd name="connsiteX160" fmla="*/ 93345 w 2517880"/>
              <a:gd name="connsiteY160" fmla="*/ 1687830 h 2514600"/>
              <a:gd name="connsiteX161" fmla="*/ 80010 w 2517880"/>
              <a:gd name="connsiteY161" fmla="*/ 1665922 h 2514600"/>
              <a:gd name="connsiteX162" fmla="*/ 62865 w 2517880"/>
              <a:gd name="connsiteY162" fmla="*/ 1614487 h 2514600"/>
              <a:gd name="connsiteX163" fmla="*/ 48578 w 2517880"/>
              <a:gd name="connsiteY163" fmla="*/ 1551622 h 2514600"/>
              <a:gd name="connsiteX164" fmla="*/ 45720 w 2517880"/>
              <a:gd name="connsiteY164" fmla="*/ 1489710 h 2514600"/>
              <a:gd name="connsiteX165" fmla="*/ 35243 w 2517880"/>
              <a:gd name="connsiteY165" fmla="*/ 1299210 h 2514600"/>
              <a:gd name="connsiteX166" fmla="*/ 35243 w 2517880"/>
              <a:gd name="connsiteY166" fmla="*/ 1254442 h 2514600"/>
              <a:gd name="connsiteX167" fmla="*/ 35243 w 2517880"/>
              <a:gd name="connsiteY167" fmla="*/ 1232535 h 2514600"/>
              <a:gd name="connsiteX168" fmla="*/ 36195 w 2517880"/>
              <a:gd name="connsiteY168" fmla="*/ 1210627 h 2514600"/>
              <a:gd name="connsiteX169" fmla="*/ 38100 w 2517880"/>
              <a:gd name="connsiteY169" fmla="*/ 1166812 h 2514600"/>
              <a:gd name="connsiteX170" fmla="*/ 41910 w 2517880"/>
              <a:gd name="connsiteY170" fmla="*/ 1123950 h 2514600"/>
              <a:gd name="connsiteX171" fmla="*/ 43815 w 2517880"/>
              <a:gd name="connsiteY171" fmla="*/ 1102995 h 2514600"/>
              <a:gd name="connsiteX172" fmla="*/ 46673 w 2517880"/>
              <a:gd name="connsiteY172" fmla="*/ 1082040 h 2514600"/>
              <a:gd name="connsiteX173" fmla="*/ 53340 w 2517880"/>
              <a:gd name="connsiteY173" fmla="*/ 1040130 h 2514600"/>
              <a:gd name="connsiteX174" fmla="*/ 72390 w 2517880"/>
              <a:gd name="connsiteY174" fmla="*/ 957262 h 2514600"/>
              <a:gd name="connsiteX175" fmla="*/ 140018 w 2517880"/>
              <a:gd name="connsiteY175" fmla="*/ 799147 h 2514600"/>
              <a:gd name="connsiteX176" fmla="*/ 173355 w 2517880"/>
              <a:gd name="connsiteY176" fmla="*/ 780574 h 2514600"/>
              <a:gd name="connsiteX177" fmla="*/ 175420 w 2517880"/>
              <a:gd name="connsiteY177" fmla="*/ 778164 h 2514600"/>
              <a:gd name="connsiteX178" fmla="*/ 206206 w 2517880"/>
              <a:gd name="connsiteY178" fmla="*/ 714257 h 2514600"/>
              <a:gd name="connsiteX179" fmla="*/ 258734 w 2517880"/>
              <a:gd name="connsiteY179" fmla="*/ 634160 h 2514600"/>
              <a:gd name="connsiteX180" fmla="*/ 251460 w 2517880"/>
              <a:gd name="connsiteY180" fmla="*/ 641985 h 2514600"/>
              <a:gd name="connsiteX181" fmla="*/ 231457 w 2517880"/>
              <a:gd name="connsiteY181" fmla="*/ 658177 h 2514600"/>
              <a:gd name="connsiteX182" fmla="*/ 262890 w 2517880"/>
              <a:gd name="connsiteY182" fmla="*/ 597217 h 2514600"/>
              <a:gd name="connsiteX183" fmla="*/ 213360 w 2517880"/>
              <a:gd name="connsiteY183" fmla="*/ 670560 h 2514600"/>
              <a:gd name="connsiteX184" fmla="*/ 187642 w 2517880"/>
              <a:gd name="connsiteY184" fmla="*/ 706755 h 2514600"/>
              <a:gd name="connsiteX185" fmla="*/ 210502 w 2517880"/>
              <a:gd name="connsiteY185" fmla="*/ 647700 h 2514600"/>
              <a:gd name="connsiteX186" fmla="*/ 240030 w 2517880"/>
              <a:gd name="connsiteY186" fmla="*/ 597217 h 2514600"/>
              <a:gd name="connsiteX187" fmla="*/ 274320 w 2517880"/>
              <a:gd name="connsiteY187" fmla="*/ 546735 h 2514600"/>
              <a:gd name="connsiteX188" fmla="*/ 321945 w 2517880"/>
              <a:gd name="connsiteY188" fmla="*/ 480060 h 2514600"/>
              <a:gd name="connsiteX189" fmla="*/ 316230 w 2517880"/>
              <a:gd name="connsiteY189" fmla="*/ 480060 h 2514600"/>
              <a:gd name="connsiteX190" fmla="*/ 301942 w 2517880"/>
              <a:gd name="connsiteY190" fmla="*/ 491490 h 2514600"/>
              <a:gd name="connsiteX191" fmla="*/ 280035 w 2517880"/>
              <a:gd name="connsiteY191" fmla="*/ 513397 h 2514600"/>
              <a:gd name="connsiteX192" fmla="*/ 172402 w 2517880"/>
              <a:gd name="connsiteY192" fmla="*/ 670560 h 2514600"/>
              <a:gd name="connsiteX193" fmla="*/ 151447 w 2517880"/>
              <a:gd name="connsiteY193" fmla="*/ 712470 h 2514600"/>
              <a:gd name="connsiteX194" fmla="*/ 132397 w 2517880"/>
              <a:gd name="connsiteY194" fmla="*/ 751522 h 2514600"/>
              <a:gd name="connsiteX195" fmla="*/ 100012 w 2517880"/>
              <a:gd name="connsiteY195" fmla="*/ 814387 h 2514600"/>
              <a:gd name="connsiteX196" fmla="*/ 92392 w 2517880"/>
              <a:gd name="connsiteY196" fmla="*/ 801052 h 2514600"/>
              <a:gd name="connsiteX197" fmla="*/ 103822 w 2517880"/>
              <a:gd name="connsiteY197" fmla="*/ 765810 h 2514600"/>
              <a:gd name="connsiteX198" fmla="*/ 123825 w 2517880"/>
              <a:gd name="connsiteY198" fmla="*/ 719137 h 2514600"/>
              <a:gd name="connsiteX199" fmla="*/ 180975 w 2517880"/>
              <a:gd name="connsiteY199" fmla="*/ 612457 h 2514600"/>
              <a:gd name="connsiteX200" fmla="*/ 213360 w 2517880"/>
              <a:gd name="connsiteY200" fmla="*/ 563880 h 2514600"/>
              <a:gd name="connsiteX201" fmla="*/ 241935 w 2517880"/>
              <a:gd name="connsiteY201" fmla="*/ 523875 h 2514600"/>
              <a:gd name="connsiteX202" fmla="*/ 273367 w 2517880"/>
              <a:gd name="connsiteY202" fmla="*/ 483870 h 2514600"/>
              <a:gd name="connsiteX203" fmla="*/ 293370 w 2517880"/>
              <a:gd name="connsiteY203" fmla="*/ 461010 h 2514600"/>
              <a:gd name="connsiteX204" fmla="*/ 313372 w 2517880"/>
              <a:gd name="connsiteY204" fmla="*/ 439102 h 2514600"/>
              <a:gd name="connsiteX205" fmla="*/ 347662 w 2517880"/>
              <a:gd name="connsiteY205" fmla="*/ 406717 h 2514600"/>
              <a:gd name="connsiteX206" fmla="*/ 360045 w 2517880"/>
              <a:gd name="connsiteY206" fmla="*/ 401955 h 2514600"/>
              <a:gd name="connsiteX207" fmla="*/ 500062 w 2517880"/>
              <a:gd name="connsiteY207" fmla="*/ 269557 h 2514600"/>
              <a:gd name="connsiteX208" fmla="*/ 537210 w 2517880"/>
              <a:gd name="connsiteY208" fmla="*/ 244792 h 2514600"/>
              <a:gd name="connsiteX209" fmla="*/ 575310 w 2517880"/>
              <a:gd name="connsiteY209" fmla="*/ 221932 h 2514600"/>
              <a:gd name="connsiteX210" fmla="*/ 613410 w 2517880"/>
              <a:gd name="connsiteY210" fmla="*/ 200977 h 2514600"/>
              <a:gd name="connsiteX211" fmla="*/ 652462 w 2517880"/>
              <a:gd name="connsiteY211" fmla="*/ 181927 h 2514600"/>
              <a:gd name="connsiteX212" fmla="*/ 671512 w 2517880"/>
              <a:gd name="connsiteY212" fmla="*/ 172402 h 2514600"/>
              <a:gd name="connsiteX213" fmla="*/ 691515 w 2517880"/>
              <a:gd name="connsiteY213" fmla="*/ 163830 h 2514600"/>
              <a:gd name="connsiteX214" fmla="*/ 730567 w 2517880"/>
              <a:gd name="connsiteY214" fmla="*/ 147637 h 2514600"/>
              <a:gd name="connsiteX215" fmla="*/ 810577 w 2517880"/>
              <a:gd name="connsiteY215" fmla="*/ 118110 h 2514600"/>
              <a:gd name="connsiteX216" fmla="*/ 979170 w 2517880"/>
              <a:gd name="connsiteY216" fmla="*/ 60960 h 2514600"/>
              <a:gd name="connsiteX217" fmla="*/ 1031557 w 2517880"/>
              <a:gd name="connsiteY217" fmla="*/ 54292 h 2514600"/>
              <a:gd name="connsiteX218" fmla="*/ 1074420 w 2517880"/>
              <a:gd name="connsiteY218" fmla="*/ 52387 h 2514600"/>
              <a:gd name="connsiteX219" fmla="*/ 1122045 w 2517880"/>
              <a:gd name="connsiteY219" fmla="*/ 50482 h 2514600"/>
              <a:gd name="connsiteX220" fmla="*/ 1189672 w 2517880"/>
              <a:gd name="connsiteY220" fmla="*/ 45720 h 2514600"/>
              <a:gd name="connsiteX221" fmla="*/ 1208722 w 2517880"/>
              <a:gd name="connsiteY221" fmla="*/ 35242 h 2514600"/>
              <a:gd name="connsiteX222" fmla="*/ 1246822 w 2517880"/>
              <a:gd name="connsiteY222" fmla="*/ 32385 h 2514600"/>
              <a:gd name="connsiteX223" fmla="*/ 1295400 w 2517880"/>
              <a:gd name="connsiteY223" fmla="*/ 31432 h 2514600"/>
              <a:gd name="connsiteX224" fmla="*/ 1276350 w 2517880"/>
              <a:gd name="connsiteY224" fmla="*/ 0 h 2514600"/>
              <a:gd name="connsiteX225" fmla="*/ 1536383 w 2517880"/>
              <a:gd name="connsiteY225" fmla="*/ 31432 h 2514600"/>
              <a:gd name="connsiteX226" fmla="*/ 1465898 w 2517880"/>
              <a:gd name="connsiteY226" fmla="*/ 27622 h 2514600"/>
              <a:gd name="connsiteX227" fmla="*/ 1380173 w 2517880"/>
              <a:gd name="connsiteY227" fmla="*/ 19050 h 2514600"/>
              <a:gd name="connsiteX228" fmla="*/ 1336358 w 2517880"/>
              <a:gd name="connsiteY228" fmla="*/ 18097 h 2514600"/>
              <a:gd name="connsiteX229" fmla="*/ 1292543 w 2517880"/>
              <a:gd name="connsiteY229" fmla="*/ 19050 h 2514600"/>
              <a:gd name="connsiteX230" fmla="*/ 1248728 w 2517880"/>
              <a:gd name="connsiteY230" fmla="*/ 20955 h 2514600"/>
              <a:gd name="connsiteX231" fmla="*/ 1204913 w 2517880"/>
              <a:gd name="connsiteY231" fmla="*/ 23812 h 2514600"/>
              <a:gd name="connsiteX232" fmla="*/ 1119188 w 2517880"/>
              <a:gd name="connsiteY232" fmla="*/ 32385 h 2514600"/>
              <a:gd name="connsiteX233" fmla="*/ 1086803 w 2517880"/>
              <a:gd name="connsiteY233" fmla="*/ 33337 h 2514600"/>
              <a:gd name="connsiteX234" fmla="*/ 1057275 w 2517880"/>
              <a:gd name="connsiteY234" fmla="*/ 36195 h 2514600"/>
              <a:gd name="connsiteX235" fmla="*/ 1009650 w 2517880"/>
              <a:gd name="connsiteY235" fmla="*/ 42862 h 2514600"/>
              <a:gd name="connsiteX236" fmla="*/ 997268 w 2517880"/>
              <a:gd name="connsiteY236" fmla="*/ 35242 h 2514600"/>
              <a:gd name="connsiteX237" fmla="*/ 1276350 w 2517880"/>
              <a:gd name="connsiteY237" fmla="*/ 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</a:cxnLst>
            <a:rect l="l" t="t" r="r" b="b"/>
            <a:pathLst>
              <a:path w="2517880" h="2514600">
                <a:moveTo>
                  <a:pt x="741998" y="2445067"/>
                </a:moveTo>
                <a:cubicBezTo>
                  <a:pt x="756285" y="2449829"/>
                  <a:pt x="770573" y="2454592"/>
                  <a:pt x="786765" y="2462212"/>
                </a:cubicBezTo>
                <a:cubicBezTo>
                  <a:pt x="803910" y="2467927"/>
                  <a:pt x="822008" y="2476499"/>
                  <a:pt x="846773" y="2486977"/>
                </a:cubicBezTo>
                <a:cubicBezTo>
                  <a:pt x="837248" y="2485072"/>
                  <a:pt x="827723" y="2483167"/>
                  <a:pt x="818198" y="2482214"/>
                </a:cubicBezTo>
                <a:cubicBezTo>
                  <a:pt x="808673" y="2479357"/>
                  <a:pt x="799148" y="2474594"/>
                  <a:pt x="786765" y="2468879"/>
                </a:cubicBezTo>
                <a:cubicBezTo>
                  <a:pt x="774383" y="2461259"/>
                  <a:pt x="760095" y="2452687"/>
                  <a:pt x="741998" y="2445067"/>
                </a:cubicBezTo>
                <a:close/>
                <a:moveTo>
                  <a:pt x="628649" y="2345888"/>
                </a:moveTo>
                <a:cubicBezTo>
                  <a:pt x="630554" y="2346484"/>
                  <a:pt x="633888" y="2348389"/>
                  <a:pt x="639127" y="2351722"/>
                </a:cubicBezTo>
                <a:cubicBezTo>
                  <a:pt x="661035" y="2362200"/>
                  <a:pt x="669607" y="2368867"/>
                  <a:pt x="675322" y="2374582"/>
                </a:cubicBezTo>
                <a:cubicBezTo>
                  <a:pt x="681990" y="2380297"/>
                  <a:pt x="684847" y="2386012"/>
                  <a:pt x="698182" y="2394585"/>
                </a:cubicBezTo>
                <a:cubicBezTo>
                  <a:pt x="688657" y="2392680"/>
                  <a:pt x="662940" y="2375535"/>
                  <a:pt x="644842" y="2363152"/>
                </a:cubicBezTo>
                <a:cubicBezTo>
                  <a:pt x="635317" y="2356485"/>
                  <a:pt x="628649" y="2350770"/>
                  <a:pt x="626745" y="2347912"/>
                </a:cubicBezTo>
                <a:cubicBezTo>
                  <a:pt x="626269" y="2346007"/>
                  <a:pt x="626745" y="2345293"/>
                  <a:pt x="628649" y="2345888"/>
                </a:cubicBezTo>
                <a:close/>
                <a:moveTo>
                  <a:pt x="541973" y="2310765"/>
                </a:moveTo>
                <a:lnTo>
                  <a:pt x="575310" y="2334577"/>
                </a:lnTo>
                <a:lnTo>
                  <a:pt x="609600" y="2356485"/>
                </a:lnTo>
                <a:cubicBezTo>
                  <a:pt x="630555" y="2371725"/>
                  <a:pt x="635318" y="2375535"/>
                  <a:pt x="632460" y="2374582"/>
                </a:cubicBezTo>
                <a:cubicBezTo>
                  <a:pt x="628650" y="2374582"/>
                  <a:pt x="617220" y="2368867"/>
                  <a:pt x="605790" y="2363152"/>
                </a:cubicBezTo>
                <a:cubicBezTo>
                  <a:pt x="583883" y="2352675"/>
                  <a:pt x="563880" y="2342197"/>
                  <a:pt x="615315" y="2376487"/>
                </a:cubicBezTo>
                <a:lnTo>
                  <a:pt x="584835" y="2357437"/>
                </a:lnTo>
                <a:lnTo>
                  <a:pt x="569595" y="2347912"/>
                </a:lnTo>
                <a:lnTo>
                  <a:pt x="554355" y="2338387"/>
                </a:lnTo>
                <a:close/>
                <a:moveTo>
                  <a:pt x="261809" y="2061771"/>
                </a:moveTo>
                <a:lnTo>
                  <a:pt x="277178" y="2083117"/>
                </a:lnTo>
                <a:cubicBezTo>
                  <a:pt x="270511" y="2075497"/>
                  <a:pt x="266522" y="2070437"/>
                  <a:pt x="264200" y="2066984"/>
                </a:cubicBezTo>
                <a:close/>
                <a:moveTo>
                  <a:pt x="218093" y="1904151"/>
                </a:moveTo>
                <a:cubicBezTo>
                  <a:pt x="221040" y="1904821"/>
                  <a:pt x="226933" y="1915000"/>
                  <a:pt x="233363" y="1927859"/>
                </a:cubicBezTo>
                <a:cubicBezTo>
                  <a:pt x="242888" y="1944052"/>
                  <a:pt x="253365" y="1964054"/>
                  <a:pt x="259080" y="1972627"/>
                </a:cubicBezTo>
                <a:cubicBezTo>
                  <a:pt x="264795" y="1985009"/>
                  <a:pt x="272415" y="1996439"/>
                  <a:pt x="279083" y="2008822"/>
                </a:cubicBezTo>
                <a:cubicBezTo>
                  <a:pt x="273368" y="2001202"/>
                  <a:pt x="266700" y="1992629"/>
                  <a:pt x="260033" y="1985009"/>
                </a:cubicBezTo>
                <a:cubicBezTo>
                  <a:pt x="253365" y="1976437"/>
                  <a:pt x="247650" y="1966912"/>
                  <a:pt x="241935" y="1958339"/>
                </a:cubicBezTo>
                <a:cubicBezTo>
                  <a:pt x="236220" y="1949767"/>
                  <a:pt x="230505" y="1940242"/>
                  <a:pt x="225743" y="1931669"/>
                </a:cubicBezTo>
                <a:cubicBezTo>
                  <a:pt x="222885" y="1923097"/>
                  <a:pt x="219075" y="1914524"/>
                  <a:pt x="216218" y="1906904"/>
                </a:cubicBezTo>
                <a:cubicBezTo>
                  <a:pt x="216456" y="1904761"/>
                  <a:pt x="217111" y="1903928"/>
                  <a:pt x="218093" y="1904151"/>
                </a:cubicBezTo>
                <a:close/>
                <a:moveTo>
                  <a:pt x="151448" y="1838325"/>
                </a:moveTo>
                <a:cubicBezTo>
                  <a:pt x="160020" y="1853565"/>
                  <a:pt x="170498" y="1874520"/>
                  <a:pt x="181928" y="1897380"/>
                </a:cubicBezTo>
                <a:cubicBezTo>
                  <a:pt x="194310" y="1919287"/>
                  <a:pt x="206693" y="1944052"/>
                  <a:pt x="219075" y="1965960"/>
                </a:cubicBezTo>
                <a:cubicBezTo>
                  <a:pt x="225743" y="1977390"/>
                  <a:pt x="231458" y="1987867"/>
                  <a:pt x="236220" y="1997392"/>
                </a:cubicBezTo>
                <a:cubicBezTo>
                  <a:pt x="241935" y="2006917"/>
                  <a:pt x="246698" y="2015490"/>
                  <a:pt x="250508" y="2024062"/>
                </a:cubicBezTo>
                <a:cubicBezTo>
                  <a:pt x="258128" y="2039302"/>
                  <a:pt x="262890" y="2050732"/>
                  <a:pt x="260985" y="2053590"/>
                </a:cubicBezTo>
                <a:cubicBezTo>
                  <a:pt x="263843" y="2058353"/>
                  <a:pt x="261223" y="2058114"/>
                  <a:pt x="261224" y="2060496"/>
                </a:cubicBezTo>
                <a:lnTo>
                  <a:pt x="261809" y="2061771"/>
                </a:lnTo>
                <a:lnTo>
                  <a:pt x="260033" y="2059305"/>
                </a:lnTo>
                <a:cubicBezTo>
                  <a:pt x="254318" y="2049780"/>
                  <a:pt x="246698" y="2039302"/>
                  <a:pt x="240030" y="2027872"/>
                </a:cubicBezTo>
                <a:cubicBezTo>
                  <a:pt x="224790" y="2005965"/>
                  <a:pt x="210503" y="1979295"/>
                  <a:pt x="196215" y="1954530"/>
                </a:cubicBezTo>
                <a:cubicBezTo>
                  <a:pt x="189548" y="1942147"/>
                  <a:pt x="182880" y="1928812"/>
                  <a:pt x="177165" y="1917382"/>
                </a:cubicBezTo>
                <a:cubicBezTo>
                  <a:pt x="171450" y="1905000"/>
                  <a:pt x="166688" y="1894522"/>
                  <a:pt x="162878" y="1884045"/>
                </a:cubicBezTo>
                <a:cubicBezTo>
                  <a:pt x="155258" y="1862137"/>
                  <a:pt x="150495" y="1845945"/>
                  <a:pt x="151448" y="1838325"/>
                </a:cubicBezTo>
                <a:close/>
                <a:moveTo>
                  <a:pt x="13335" y="1144905"/>
                </a:moveTo>
                <a:cubicBezTo>
                  <a:pt x="7620" y="1201102"/>
                  <a:pt x="7620" y="1236345"/>
                  <a:pt x="9525" y="1261110"/>
                </a:cubicBezTo>
                <a:cubicBezTo>
                  <a:pt x="10477" y="1273492"/>
                  <a:pt x="11430" y="1283017"/>
                  <a:pt x="13335" y="1291590"/>
                </a:cubicBezTo>
                <a:cubicBezTo>
                  <a:pt x="14287" y="1300162"/>
                  <a:pt x="17145" y="1306830"/>
                  <a:pt x="18097" y="1313497"/>
                </a:cubicBezTo>
                <a:cubicBezTo>
                  <a:pt x="25717" y="1340167"/>
                  <a:pt x="28575" y="1365885"/>
                  <a:pt x="40957" y="1471612"/>
                </a:cubicBezTo>
                <a:cubicBezTo>
                  <a:pt x="38100" y="1464945"/>
                  <a:pt x="35242" y="1466850"/>
                  <a:pt x="34290" y="1474470"/>
                </a:cubicBezTo>
                <a:cubicBezTo>
                  <a:pt x="32385" y="1482090"/>
                  <a:pt x="33337" y="1494472"/>
                  <a:pt x="34290" y="1510665"/>
                </a:cubicBezTo>
                <a:cubicBezTo>
                  <a:pt x="36195" y="1543050"/>
                  <a:pt x="43815" y="1586865"/>
                  <a:pt x="52387" y="1622107"/>
                </a:cubicBezTo>
                <a:cubicBezTo>
                  <a:pt x="75247" y="1687830"/>
                  <a:pt x="100965" y="1767840"/>
                  <a:pt x="126682" y="1823085"/>
                </a:cubicBezTo>
                <a:cubicBezTo>
                  <a:pt x="141922" y="1862137"/>
                  <a:pt x="128587" y="1862137"/>
                  <a:pt x="95250" y="1786890"/>
                </a:cubicBezTo>
                <a:cubicBezTo>
                  <a:pt x="88582" y="1762125"/>
                  <a:pt x="79057" y="1737360"/>
                  <a:pt x="72390" y="1711642"/>
                </a:cubicBezTo>
                <a:cubicBezTo>
                  <a:pt x="68580" y="1698307"/>
                  <a:pt x="64770" y="1685925"/>
                  <a:pt x="60960" y="1672590"/>
                </a:cubicBezTo>
                <a:cubicBezTo>
                  <a:pt x="57150" y="1659255"/>
                  <a:pt x="53340" y="1645920"/>
                  <a:pt x="50482" y="1632585"/>
                </a:cubicBezTo>
                <a:cubicBezTo>
                  <a:pt x="48577" y="1625917"/>
                  <a:pt x="46672" y="1619250"/>
                  <a:pt x="44767" y="1612582"/>
                </a:cubicBezTo>
                <a:cubicBezTo>
                  <a:pt x="42862" y="1605915"/>
                  <a:pt x="41910" y="1599247"/>
                  <a:pt x="40005" y="1592580"/>
                </a:cubicBezTo>
                <a:cubicBezTo>
                  <a:pt x="36195" y="1579245"/>
                  <a:pt x="33337" y="1564957"/>
                  <a:pt x="29527" y="1551622"/>
                </a:cubicBezTo>
                <a:cubicBezTo>
                  <a:pt x="26670" y="1537335"/>
                  <a:pt x="23812" y="1524000"/>
                  <a:pt x="20955" y="1509712"/>
                </a:cubicBezTo>
                <a:cubicBezTo>
                  <a:pt x="20002" y="1503045"/>
                  <a:pt x="18097" y="1495425"/>
                  <a:pt x="17145" y="1488757"/>
                </a:cubicBezTo>
                <a:lnTo>
                  <a:pt x="14287" y="1467802"/>
                </a:lnTo>
                <a:cubicBezTo>
                  <a:pt x="12382" y="1453515"/>
                  <a:pt x="10477" y="1439227"/>
                  <a:pt x="7620" y="1425892"/>
                </a:cubicBezTo>
                <a:cubicBezTo>
                  <a:pt x="6667" y="1411605"/>
                  <a:pt x="4762" y="1397317"/>
                  <a:pt x="3810" y="1383982"/>
                </a:cubicBezTo>
                <a:cubicBezTo>
                  <a:pt x="2857" y="1377315"/>
                  <a:pt x="2857" y="1369695"/>
                  <a:pt x="1905" y="1363027"/>
                </a:cubicBezTo>
                <a:cubicBezTo>
                  <a:pt x="1905" y="1356360"/>
                  <a:pt x="952" y="1348740"/>
                  <a:pt x="952" y="1342072"/>
                </a:cubicBezTo>
                <a:cubicBezTo>
                  <a:pt x="952" y="1327785"/>
                  <a:pt x="0" y="1314450"/>
                  <a:pt x="0" y="1301115"/>
                </a:cubicBezTo>
                <a:cubicBezTo>
                  <a:pt x="0" y="1287780"/>
                  <a:pt x="952" y="1274445"/>
                  <a:pt x="952" y="1261110"/>
                </a:cubicBezTo>
                <a:cubicBezTo>
                  <a:pt x="1905" y="1247775"/>
                  <a:pt x="1905" y="1234440"/>
                  <a:pt x="3810" y="1222057"/>
                </a:cubicBezTo>
                <a:cubicBezTo>
                  <a:pt x="5715" y="1208722"/>
                  <a:pt x="6667" y="1196340"/>
                  <a:pt x="8572" y="1183957"/>
                </a:cubicBezTo>
                <a:cubicBezTo>
                  <a:pt x="9525" y="1177290"/>
                  <a:pt x="10477" y="1171575"/>
                  <a:pt x="11430" y="1165860"/>
                </a:cubicBezTo>
                <a:cubicBezTo>
                  <a:pt x="10477" y="1156335"/>
                  <a:pt x="12382" y="1150620"/>
                  <a:pt x="13335" y="1144905"/>
                </a:cubicBezTo>
                <a:close/>
                <a:moveTo>
                  <a:pt x="902970" y="67627"/>
                </a:moveTo>
                <a:cubicBezTo>
                  <a:pt x="908685" y="69532"/>
                  <a:pt x="902017" y="73342"/>
                  <a:pt x="878205" y="85724"/>
                </a:cubicBezTo>
                <a:cubicBezTo>
                  <a:pt x="863917" y="91439"/>
                  <a:pt x="846772" y="96202"/>
                  <a:pt x="829627" y="102869"/>
                </a:cubicBezTo>
                <a:cubicBezTo>
                  <a:pt x="812482" y="109537"/>
                  <a:pt x="795337" y="115252"/>
                  <a:pt x="780097" y="120967"/>
                </a:cubicBezTo>
                <a:cubicBezTo>
                  <a:pt x="750570" y="132397"/>
                  <a:pt x="729615" y="138112"/>
                  <a:pt x="735330" y="130492"/>
                </a:cubicBezTo>
                <a:lnTo>
                  <a:pt x="721995" y="130492"/>
                </a:lnTo>
                <a:cubicBezTo>
                  <a:pt x="734377" y="125729"/>
                  <a:pt x="755332" y="115252"/>
                  <a:pt x="780097" y="105727"/>
                </a:cubicBezTo>
                <a:cubicBezTo>
                  <a:pt x="792480" y="100964"/>
                  <a:pt x="804862" y="96202"/>
                  <a:pt x="818197" y="91439"/>
                </a:cubicBezTo>
                <a:cubicBezTo>
                  <a:pt x="824865" y="89534"/>
                  <a:pt x="830580" y="86677"/>
                  <a:pt x="837247" y="84772"/>
                </a:cubicBezTo>
                <a:cubicBezTo>
                  <a:pt x="843915" y="82867"/>
                  <a:pt x="849630" y="80962"/>
                  <a:pt x="855345" y="79057"/>
                </a:cubicBezTo>
                <a:cubicBezTo>
                  <a:pt x="878205" y="72389"/>
                  <a:pt x="896302" y="67627"/>
                  <a:pt x="902970" y="67627"/>
                </a:cubicBezTo>
                <a:close/>
                <a:moveTo>
                  <a:pt x="1618298" y="56197"/>
                </a:moveTo>
                <a:cubicBezTo>
                  <a:pt x="1634490" y="60007"/>
                  <a:pt x="1651635" y="62864"/>
                  <a:pt x="1667828" y="66674"/>
                </a:cubicBezTo>
                <a:lnTo>
                  <a:pt x="1717358" y="80009"/>
                </a:lnTo>
                <a:cubicBezTo>
                  <a:pt x="1724025" y="83819"/>
                  <a:pt x="1730693" y="88582"/>
                  <a:pt x="1737360" y="92392"/>
                </a:cubicBezTo>
                <a:cubicBezTo>
                  <a:pt x="1723073" y="87629"/>
                  <a:pt x="1703070" y="83819"/>
                  <a:pt x="1682115" y="77152"/>
                </a:cubicBezTo>
                <a:cubicBezTo>
                  <a:pt x="1661160" y="70484"/>
                  <a:pt x="1638300" y="63817"/>
                  <a:pt x="1618298" y="56197"/>
                </a:cubicBezTo>
                <a:close/>
                <a:moveTo>
                  <a:pt x="1295400" y="31432"/>
                </a:moveTo>
                <a:cubicBezTo>
                  <a:pt x="1312545" y="32385"/>
                  <a:pt x="1331595" y="32385"/>
                  <a:pt x="1349692" y="33337"/>
                </a:cubicBezTo>
                <a:cubicBezTo>
                  <a:pt x="1368742" y="34290"/>
                  <a:pt x="1386840" y="36195"/>
                  <a:pt x="1403985" y="37147"/>
                </a:cubicBezTo>
                <a:cubicBezTo>
                  <a:pt x="1439227" y="40957"/>
                  <a:pt x="1469707" y="44767"/>
                  <a:pt x="1489710" y="46672"/>
                </a:cubicBezTo>
                <a:cubicBezTo>
                  <a:pt x="1580197" y="60960"/>
                  <a:pt x="1676400" y="87630"/>
                  <a:pt x="1763077" y="123825"/>
                </a:cubicBezTo>
                <a:cubicBezTo>
                  <a:pt x="1849755" y="160020"/>
                  <a:pt x="1925955" y="203835"/>
                  <a:pt x="1980247" y="243840"/>
                </a:cubicBezTo>
                <a:cubicBezTo>
                  <a:pt x="1995487" y="253365"/>
                  <a:pt x="2011680" y="264795"/>
                  <a:pt x="2027872" y="275272"/>
                </a:cubicBezTo>
                <a:cubicBezTo>
                  <a:pt x="2044065" y="285750"/>
                  <a:pt x="2058352" y="296227"/>
                  <a:pt x="2069782" y="302895"/>
                </a:cubicBezTo>
                <a:cubicBezTo>
                  <a:pt x="2091690" y="317182"/>
                  <a:pt x="2098357" y="319087"/>
                  <a:pt x="2066925" y="291465"/>
                </a:cubicBezTo>
                <a:cubicBezTo>
                  <a:pt x="2107882" y="322897"/>
                  <a:pt x="2140267" y="359092"/>
                  <a:pt x="2170747" y="393382"/>
                </a:cubicBezTo>
                <a:cubicBezTo>
                  <a:pt x="2185987" y="410527"/>
                  <a:pt x="2201228" y="427672"/>
                  <a:pt x="2216467" y="442912"/>
                </a:cubicBezTo>
                <a:cubicBezTo>
                  <a:pt x="2231707" y="459105"/>
                  <a:pt x="2247900" y="474345"/>
                  <a:pt x="2265045" y="487680"/>
                </a:cubicBezTo>
                <a:cubicBezTo>
                  <a:pt x="2247900" y="465772"/>
                  <a:pt x="2233612" y="448627"/>
                  <a:pt x="2223135" y="435292"/>
                </a:cubicBezTo>
                <a:cubicBezTo>
                  <a:pt x="2211705" y="421957"/>
                  <a:pt x="2203132" y="412432"/>
                  <a:pt x="2195512" y="402907"/>
                </a:cubicBezTo>
                <a:cubicBezTo>
                  <a:pt x="2191703" y="398145"/>
                  <a:pt x="2187892" y="394335"/>
                  <a:pt x="2184082" y="389572"/>
                </a:cubicBezTo>
                <a:cubicBezTo>
                  <a:pt x="2180273" y="384810"/>
                  <a:pt x="2176462" y="381000"/>
                  <a:pt x="2172652" y="376237"/>
                </a:cubicBezTo>
                <a:cubicBezTo>
                  <a:pt x="2165032" y="367665"/>
                  <a:pt x="2155507" y="357187"/>
                  <a:pt x="2142172" y="343852"/>
                </a:cubicBezTo>
                <a:cubicBezTo>
                  <a:pt x="2207895" y="390525"/>
                  <a:pt x="2270760" y="457200"/>
                  <a:pt x="2323148" y="529590"/>
                </a:cubicBezTo>
                <a:cubicBezTo>
                  <a:pt x="2375535" y="601980"/>
                  <a:pt x="2416492" y="679132"/>
                  <a:pt x="2447925" y="744855"/>
                </a:cubicBezTo>
                <a:cubicBezTo>
                  <a:pt x="2448877" y="743902"/>
                  <a:pt x="2451735" y="749617"/>
                  <a:pt x="2461260" y="751522"/>
                </a:cubicBezTo>
                <a:cubicBezTo>
                  <a:pt x="2472690" y="784860"/>
                  <a:pt x="2481263" y="818197"/>
                  <a:pt x="2489835" y="850582"/>
                </a:cubicBezTo>
                <a:cubicBezTo>
                  <a:pt x="2497455" y="882967"/>
                  <a:pt x="2504123" y="913447"/>
                  <a:pt x="2507932" y="943927"/>
                </a:cubicBezTo>
                <a:cubicBezTo>
                  <a:pt x="2512695" y="973455"/>
                  <a:pt x="2514600" y="1002982"/>
                  <a:pt x="2516505" y="1029652"/>
                </a:cubicBezTo>
                <a:cubicBezTo>
                  <a:pt x="2517457" y="1042987"/>
                  <a:pt x="2517457" y="1056322"/>
                  <a:pt x="2517457" y="1068705"/>
                </a:cubicBezTo>
                <a:cubicBezTo>
                  <a:pt x="2517457" y="1082040"/>
                  <a:pt x="2518410" y="1094422"/>
                  <a:pt x="2517457" y="1105852"/>
                </a:cubicBezTo>
                <a:cubicBezTo>
                  <a:pt x="2516505" y="1129665"/>
                  <a:pt x="2515552" y="1151572"/>
                  <a:pt x="2512695" y="1171575"/>
                </a:cubicBezTo>
                <a:cubicBezTo>
                  <a:pt x="2509838" y="1191577"/>
                  <a:pt x="2506980" y="1209675"/>
                  <a:pt x="2504123" y="1224915"/>
                </a:cubicBezTo>
                <a:lnTo>
                  <a:pt x="2495340" y="1253522"/>
                </a:lnTo>
                <a:lnTo>
                  <a:pt x="2497455" y="1295400"/>
                </a:lnTo>
                <a:cubicBezTo>
                  <a:pt x="2497455" y="1674157"/>
                  <a:pt x="2324743" y="2012575"/>
                  <a:pt x="2053779" y="2236194"/>
                </a:cubicBezTo>
                <a:lnTo>
                  <a:pt x="2050729" y="2238475"/>
                </a:lnTo>
                <a:lnTo>
                  <a:pt x="2048828" y="2240280"/>
                </a:lnTo>
                <a:cubicBezTo>
                  <a:pt x="1981200" y="2297430"/>
                  <a:pt x="1908810" y="2347912"/>
                  <a:pt x="1835468" y="2390775"/>
                </a:cubicBezTo>
                <a:cubicBezTo>
                  <a:pt x="1828324" y="2390775"/>
                  <a:pt x="1804035" y="2399348"/>
                  <a:pt x="1784152" y="2405658"/>
                </a:cubicBezTo>
                <a:lnTo>
                  <a:pt x="1774926" y="2408142"/>
                </a:lnTo>
                <a:lnTo>
                  <a:pt x="1752823" y="2418789"/>
                </a:lnTo>
                <a:cubicBezTo>
                  <a:pt x="1606960" y="2480484"/>
                  <a:pt x="1446591" y="2514600"/>
                  <a:pt x="1278255" y="2514600"/>
                </a:cubicBezTo>
                <a:cubicBezTo>
                  <a:pt x="1152003" y="2514600"/>
                  <a:pt x="1030232" y="2495410"/>
                  <a:pt x="915702" y="2459787"/>
                </a:cubicBezTo>
                <a:lnTo>
                  <a:pt x="831186" y="2428854"/>
                </a:lnTo>
                <a:lnTo>
                  <a:pt x="821055" y="2426017"/>
                </a:lnTo>
                <a:cubicBezTo>
                  <a:pt x="811530" y="2423160"/>
                  <a:pt x="800100" y="2419350"/>
                  <a:pt x="787718" y="2413635"/>
                </a:cubicBezTo>
                <a:cubicBezTo>
                  <a:pt x="738188" y="2395537"/>
                  <a:pt x="678180" y="2361247"/>
                  <a:pt x="647700" y="2347912"/>
                </a:cubicBezTo>
                <a:cubicBezTo>
                  <a:pt x="635318" y="2338387"/>
                  <a:pt x="621030" y="2326957"/>
                  <a:pt x="603885" y="2315527"/>
                </a:cubicBezTo>
                <a:cubicBezTo>
                  <a:pt x="587693" y="2304097"/>
                  <a:pt x="570548" y="2290762"/>
                  <a:pt x="552450" y="2278380"/>
                </a:cubicBezTo>
                <a:cubicBezTo>
                  <a:pt x="534353" y="2265045"/>
                  <a:pt x="517208" y="2250757"/>
                  <a:pt x="499110" y="2237422"/>
                </a:cubicBezTo>
                <a:cubicBezTo>
                  <a:pt x="481965" y="2223135"/>
                  <a:pt x="465773" y="2209800"/>
                  <a:pt x="451485" y="2196465"/>
                </a:cubicBezTo>
                <a:cubicBezTo>
                  <a:pt x="442913" y="2192655"/>
                  <a:pt x="406718" y="2160270"/>
                  <a:pt x="411480" y="2171700"/>
                </a:cubicBezTo>
                <a:cubicBezTo>
                  <a:pt x="433388" y="2190750"/>
                  <a:pt x="447675" y="2205990"/>
                  <a:pt x="461963" y="2219325"/>
                </a:cubicBezTo>
                <a:cubicBezTo>
                  <a:pt x="476250" y="2233612"/>
                  <a:pt x="490538" y="2247900"/>
                  <a:pt x="514350" y="2266950"/>
                </a:cubicBezTo>
                <a:cubicBezTo>
                  <a:pt x="507683" y="2265997"/>
                  <a:pt x="497205" y="2260282"/>
                  <a:pt x="485775" y="2251710"/>
                </a:cubicBezTo>
                <a:cubicBezTo>
                  <a:pt x="474345" y="2242185"/>
                  <a:pt x="461010" y="2229802"/>
                  <a:pt x="445770" y="2215515"/>
                </a:cubicBezTo>
                <a:cubicBezTo>
                  <a:pt x="431483" y="2201227"/>
                  <a:pt x="416243" y="2184082"/>
                  <a:pt x="401003" y="2167890"/>
                </a:cubicBezTo>
                <a:cubicBezTo>
                  <a:pt x="393383" y="2159317"/>
                  <a:pt x="385763" y="2150745"/>
                  <a:pt x="378143" y="2142172"/>
                </a:cubicBezTo>
                <a:cubicBezTo>
                  <a:pt x="370523" y="2133600"/>
                  <a:pt x="362903" y="2125027"/>
                  <a:pt x="355283" y="2116455"/>
                </a:cubicBezTo>
                <a:cubicBezTo>
                  <a:pt x="367665" y="2126932"/>
                  <a:pt x="380048" y="2135505"/>
                  <a:pt x="392430" y="2145030"/>
                </a:cubicBezTo>
                <a:cubicBezTo>
                  <a:pt x="366713" y="2118360"/>
                  <a:pt x="342186" y="2088118"/>
                  <a:pt x="319326" y="2055971"/>
                </a:cubicBezTo>
                <a:lnTo>
                  <a:pt x="282887" y="1997944"/>
                </a:lnTo>
                <a:lnTo>
                  <a:pt x="267275" y="1977066"/>
                </a:lnTo>
                <a:cubicBezTo>
                  <a:pt x="245366" y="1944635"/>
                  <a:pt x="224975" y="1911093"/>
                  <a:pt x="206206" y="1876543"/>
                </a:cubicBezTo>
                <a:lnTo>
                  <a:pt x="160874" y="1782439"/>
                </a:lnTo>
                <a:lnTo>
                  <a:pt x="188595" y="1867852"/>
                </a:lnTo>
                <a:cubicBezTo>
                  <a:pt x="146685" y="1795462"/>
                  <a:pt x="115253" y="1707832"/>
                  <a:pt x="94298" y="1623060"/>
                </a:cubicBezTo>
                <a:cubicBezTo>
                  <a:pt x="72390" y="1538287"/>
                  <a:pt x="61913" y="1457325"/>
                  <a:pt x="48578" y="1397317"/>
                </a:cubicBezTo>
                <a:cubicBezTo>
                  <a:pt x="48578" y="1424940"/>
                  <a:pt x="53340" y="1457325"/>
                  <a:pt x="57150" y="1489710"/>
                </a:cubicBezTo>
                <a:cubicBezTo>
                  <a:pt x="60008" y="1505902"/>
                  <a:pt x="62865" y="1522095"/>
                  <a:pt x="65723" y="1538287"/>
                </a:cubicBezTo>
                <a:cubicBezTo>
                  <a:pt x="68580" y="1554480"/>
                  <a:pt x="72390" y="1569720"/>
                  <a:pt x="76200" y="1584007"/>
                </a:cubicBezTo>
                <a:cubicBezTo>
                  <a:pt x="89535" y="1642110"/>
                  <a:pt x="102870" y="1685925"/>
                  <a:pt x="93345" y="1687830"/>
                </a:cubicBezTo>
                <a:cubicBezTo>
                  <a:pt x="90488" y="1686877"/>
                  <a:pt x="85725" y="1679257"/>
                  <a:pt x="80010" y="1665922"/>
                </a:cubicBezTo>
                <a:cubicBezTo>
                  <a:pt x="75248" y="1652587"/>
                  <a:pt x="68580" y="1634490"/>
                  <a:pt x="62865" y="1614487"/>
                </a:cubicBezTo>
                <a:cubicBezTo>
                  <a:pt x="58103" y="1594485"/>
                  <a:pt x="53340" y="1572577"/>
                  <a:pt x="48578" y="1551622"/>
                </a:cubicBezTo>
                <a:cubicBezTo>
                  <a:pt x="50483" y="1524952"/>
                  <a:pt x="47625" y="1505902"/>
                  <a:pt x="45720" y="1489710"/>
                </a:cubicBezTo>
                <a:cubicBezTo>
                  <a:pt x="40005" y="1422082"/>
                  <a:pt x="36195" y="1359217"/>
                  <a:pt x="35243" y="1299210"/>
                </a:cubicBezTo>
                <a:cubicBezTo>
                  <a:pt x="35243" y="1283970"/>
                  <a:pt x="35243" y="1268730"/>
                  <a:pt x="35243" y="1254442"/>
                </a:cubicBezTo>
                <a:cubicBezTo>
                  <a:pt x="35243" y="1246822"/>
                  <a:pt x="35243" y="1239202"/>
                  <a:pt x="35243" y="1232535"/>
                </a:cubicBezTo>
                <a:cubicBezTo>
                  <a:pt x="35243" y="1224915"/>
                  <a:pt x="36195" y="1218247"/>
                  <a:pt x="36195" y="1210627"/>
                </a:cubicBezTo>
                <a:cubicBezTo>
                  <a:pt x="37148" y="1196340"/>
                  <a:pt x="37148" y="1181100"/>
                  <a:pt x="38100" y="1166812"/>
                </a:cubicBezTo>
                <a:cubicBezTo>
                  <a:pt x="39053" y="1152525"/>
                  <a:pt x="40958" y="1138237"/>
                  <a:pt x="41910" y="1123950"/>
                </a:cubicBezTo>
                <a:cubicBezTo>
                  <a:pt x="42863" y="1117282"/>
                  <a:pt x="42863" y="1109662"/>
                  <a:pt x="43815" y="1102995"/>
                </a:cubicBezTo>
                <a:lnTo>
                  <a:pt x="46673" y="1082040"/>
                </a:lnTo>
                <a:cubicBezTo>
                  <a:pt x="48578" y="1067752"/>
                  <a:pt x="50483" y="1053465"/>
                  <a:pt x="53340" y="1040130"/>
                </a:cubicBezTo>
                <a:cubicBezTo>
                  <a:pt x="59055" y="1012507"/>
                  <a:pt x="64770" y="984885"/>
                  <a:pt x="72390" y="957262"/>
                </a:cubicBezTo>
                <a:cubicBezTo>
                  <a:pt x="88583" y="902017"/>
                  <a:pt x="110490" y="849630"/>
                  <a:pt x="140018" y="799147"/>
                </a:cubicBezTo>
                <a:cubicBezTo>
                  <a:pt x="143352" y="808672"/>
                  <a:pt x="155496" y="799862"/>
                  <a:pt x="173355" y="780574"/>
                </a:cubicBezTo>
                <a:lnTo>
                  <a:pt x="175420" y="778164"/>
                </a:lnTo>
                <a:lnTo>
                  <a:pt x="206206" y="714257"/>
                </a:lnTo>
                <a:lnTo>
                  <a:pt x="258734" y="634160"/>
                </a:lnTo>
                <a:lnTo>
                  <a:pt x="251460" y="641985"/>
                </a:lnTo>
                <a:cubicBezTo>
                  <a:pt x="240982" y="652462"/>
                  <a:pt x="232410" y="661987"/>
                  <a:pt x="231457" y="658177"/>
                </a:cubicBezTo>
                <a:cubicBezTo>
                  <a:pt x="231457" y="654367"/>
                  <a:pt x="239077" y="637222"/>
                  <a:pt x="262890" y="597217"/>
                </a:cubicBezTo>
                <a:cubicBezTo>
                  <a:pt x="240982" y="635317"/>
                  <a:pt x="224790" y="655320"/>
                  <a:pt x="213360" y="670560"/>
                </a:cubicBezTo>
                <a:cubicBezTo>
                  <a:pt x="201930" y="684847"/>
                  <a:pt x="193357" y="693420"/>
                  <a:pt x="187642" y="706755"/>
                </a:cubicBezTo>
                <a:cubicBezTo>
                  <a:pt x="182880" y="702945"/>
                  <a:pt x="194310" y="679132"/>
                  <a:pt x="210502" y="647700"/>
                </a:cubicBezTo>
                <a:cubicBezTo>
                  <a:pt x="219075" y="632460"/>
                  <a:pt x="229552" y="615315"/>
                  <a:pt x="240030" y="597217"/>
                </a:cubicBezTo>
                <a:cubicBezTo>
                  <a:pt x="251460" y="580072"/>
                  <a:pt x="263842" y="562927"/>
                  <a:pt x="274320" y="546735"/>
                </a:cubicBezTo>
                <a:cubicBezTo>
                  <a:pt x="297180" y="515302"/>
                  <a:pt x="316230" y="488632"/>
                  <a:pt x="321945" y="480060"/>
                </a:cubicBezTo>
                <a:cubicBezTo>
                  <a:pt x="323850" y="475297"/>
                  <a:pt x="322897" y="475297"/>
                  <a:pt x="316230" y="480060"/>
                </a:cubicBezTo>
                <a:cubicBezTo>
                  <a:pt x="312420" y="481965"/>
                  <a:pt x="307657" y="485775"/>
                  <a:pt x="301942" y="491490"/>
                </a:cubicBezTo>
                <a:cubicBezTo>
                  <a:pt x="296227" y="497205"/>
                  <a:pt x="288607" y="503872"/>
                  <a:pt x="280035" y="513397"/>
                </a:cubicBezTo>
                <a:cubicBezTo>
                  <a:pt x="238125" y="555307"/>
                  <a:pt x="200977" y="614362"/>
                  <a:pt x="172402" y="670560"/>
                </a:cubicBezTo>
                <a:cubicBezTo>
                  <a:pt x="164782" y="684847"/>
                  <a:pt x="158115" y="699135"/>
                  <a:pt x="151447" y="712470"/>
                </a:cubicBezTo>
                <a:cubicBezTo>
                  <a:pt x="144780" y="726757"/>
                  <a:pt x="138112" y="739140"/>
                  <a:pt x="132397" y="751522"/>
                </a:cubicBezTo>
                <a:cubicBezTo>
                  <a:pt x="121920" y="776287"/>
                  <a:pt x="109537" y="797242"/>
                  <a:pt x="100012" y="814387"/>
                </a:cubicBezTo>
                <a:cubicBezTo>
                  <a:pt x="89535" y="825817"/>
                  <a:pt x="87630" y="819150"/>
                  <a:pt x="92392" y="801052"/>
                </a:cubicBezTo>
                <a:cubicBezTo>
                  <a:pt x="94297" y="791527"/>
                  <a:pt x="99060" y="780097"/>
                  <a:pt x="103822" y="765810"/>
                </a:cubicBezTo>
                <a:cubicBezTo>
                  <a:pt x="109537" y="752475"/>
                  <a:pt x="115252" y="736282"/>
                  <a:pt x="123825" y="719137"/>
                </a:cubicBezTo>
                <a:cubicBezTo>
                  <a:pt x="139065" y="684847"/>
                  <a:pt x="160020" y="646747"/>
                  <a:pt x="180975" y="612457"/>
                </a:cubicBezTo>
                <a:cubicBezTo>
                  <a:pt x="192405" y="596265"/>
                  <a:pt x="202882" y="579120"/>
                  <a:pt x="213360" y="563880"/>
                </a:cubicBezTo>
                <a:cubicBezTo>
                  <a:pt x="223837" y="549592"/>
                  <a:pt x="233362" y="535305"/>
                  <a:pt x="241935" y="523875"/>
                </a:cubicBezTo>
                <a:cubicBezTo>
                  <a:pt x="249555" y="513397"/>
                  <a:pt x="260985" y="499110"/>
                  <a:pt x="273367" y="483870"/>
                </a:cubicBezTo>
                <a:cubicBezTo>
                  <a:pt x="280035" y="476250"/>
                  <a:pt x="286702" y="468630"/>
                  <a:pt x="293370" y="461010"/>
                </a:cubicBezTo>
                <a:cubicBezTo>
                  <a:pt x="300037" y="453390"/>
                  <a:pt x="306705" y="445770"/>
                  <a:pt x="313372" y="439102"/>
                </a:cubicBezTo>
                <a:cubicBezTo>
                  <a:pt x="326707" y="424815"/>
                  <a:pt x="339090" y="414337"/>
                  <a:pt x="347662" y="406717"/>
                </a:cubicBezTo>
                <a:cubicBezTo>
                  <a:pt x="356235" y="399097"/>
                  <a:pt x="360997" y="397192"/>
                  <a:pt x="360045" y="401955"/>
                </a:cubicBezTo>
                <a:cubicBezTo>
                  <a:pt x="402907" y="349567"/>
                  <a:pt x="450532" y="305752"/>
                  <a:pt x="500062" y="269557"/>
                </a:cubicBezTo>
                <a:cubicBezTo>
                  <a:pt x="511492" y="260985"/>
                  <a:pt x="524827" y="253365"/>
                  <a:pt x="537210" y="244792"/>
                </a:cubicBezTo>
                <a:cubicBezTo>
                  <a:pt x="549592" y="237172"/>
                  <a:pt x="561975" y="228600"/>
                  <a:pt x="575310" y="221932"/>
                </a:cubicBezTo>
                <a:cubicBezTo>
                  <a:pt x="587692" y="215265"/>
                  <a:pt x="601027" y="207645"/>
                  <a:pt x="613410" y="200977"/>
                </a:cubicBezTo>
                <a:cubicBezTo>
                  <a:pt x="626745" y="194310"/>
                  <a:pt x="639127" y="187642"/>
                  <a:pt x="652462" y="181927"/>
                </a:cubicBezTo>
                <a:lnTo>
                  <a:pt x="671512" y="172402"/>
                </a:lnTo>
                <a:lnTo>
                  <a:pt x="691515" y="163830"/>
                </a:lnTo>
                <a:cubicBezTo>
                  <a:pt x="703897" y="158115"/>
                  <a:pt x="717232" y="152400"/>
                  <a:pt x="730567" y="147637"/>
                </a:cubicBezTo>
                <a:cubicBezTo>
                  <a:pt x="757237" y="138112"/>
                  <a:pt x="782955" y="126682"/>
                  <a:pt x="810577" y="118110"/>
                </a:cubicBezTo>
                <a:cubicBezTo>
                  <a:pt x="864870" y="98107"/>
                  <a:pt x="920115" y="80962"/>
                  <a:pt x="979170" y="60960"/>
                </a:cubicBezTo>
                <a:cubicBezTo>
                  <a:pt x="1000125" y="58102"/>
                  <a:pt x="1016317" y="55245"/>
                  <a:pt x="1031557" y="54292"/>
                </a:cubicBezTo>
                <a:cubicBezTo>
                  <a:pt x="1046797" y="53340"/>
                  <a:pt x="1060132" y="53340"/>
                  <a:pt x="1074420" y="52387"/>
                </a:cubicBezTo>
                <a:cubicBezTo>
                  <a:pt x="1088707" y="51435"/>
                  <a:pt x="1103947" y="51435"/>
                  <a:pt x="1122045" y="50482"/>
                </a:cubicBezTo>
                <a:cubicBezTo>
                  <a:pt x="1140142" y="49530"/>
                  <a:pt x="1162050" y="47625"/>
                  <a:pt x="1189672" y="45720"/>
                </a:cubicBezTo>
                <a:cubicBezTo>
                  <a:pt x="1180147" y="41910"/>
                  <a:pt x="1188720" y="38100"/>
                  <a:pt x="1208722" y="35242"/>
                </a:cubicBezTo>
                <a:cubicBezTo>
                  <a:pt x="1219200" y="34290"/>
                  <a:pt x="1232535" y="33337"/>
                  <a:pt x="1246822" y="32385"/>
                </a:cubicBezTo>
                <a:cubicBezTo>
                  <a:pt x="1261110" y="31432"/>
                  <a:pt x="1278255" y="30480"/>
                  <a:pt x="1295400" y="31432"/>
                </a:cubicBezTo>
                <a:close/>
                <a:moveTo>
                  <a:pt x="1276350" y="0"/>
                </a:moveTo>
                <a:cubicBezTo>
                  <a:pt x="1375410" y="0"/>
                  <a:pt x="1469708" y="15240"/>
                  <a:pt x="1536383" y="31432"/>
                </a:cubicBezTo>
                <a:cubicBezTo>
                  <a:pt x="1512570" y="30480"/>
                  <a:pt x="1488758" y="28575"/>
                  <a:pt x="1465898" y="27622"/>
                </a:cubicBezTo>
                <a:cubicBezTo>
                  <a:pt x="1438275" y="23812"/>
                  <a:pt x="1409700" y="20002"/>
                  <a:pt x="1380173" y="19050"/>
                </a:cubicBezTo>
                <a:cubicBezTo>
                  <a:pt x="1365885" y="19050"/>
                  <a:pt x="1350645" y="18097"/>
                  <a:pt x="1336358" y="18097"/>
                </a:cubicBezTo>
                <a:cubicBezTo>
                  <a:pt x="1322070" y="19050"/>
                  <a:pt x="1306830" y="19050"/>
                  <a:pt x="1292543" y="19050"/>
                </a:cubicBezTo>
                <a:cubicBezTo>
                  <a:pt x="1278255" y="19050"/>
                  <a:pt x="1263015" y="20002"/>
                  <a:pt x="1248728" y="20955"/>
                </a:cubicBezTo>
                <a:cubicBezTo>
                  <a:pt x="1233488" y="21907"/>
                  <a:pt x="1219200" y="21907"/>
                  <a:pt x="1204913" y="23812"/>
                </a:cubicBezTo>
                <a:cubicBezTo>
                  <a:pt x="1176338" y="27622"/>
                  <a:pt x="1147763" y="28575"/>
                  <a:pt x="1119188" y="32385"/>
                </a:cubicBezTo>
                <a:cubicBezTo>
                  <a:pt x="1107758" y="32385"/>
                  <a:pt x="1097280" y="32385"/>
                  <a:pt x="1086803" y="33337"/>
                </a:cubicBezTo>
                <a:cubicBezTo>
                  <a:pt x="1076325" y="33337"/>
                  <a:pt x="1066800" y="35242"/>
                  <a:pt x="1057275" y="36195"/>
                </a:cubicBezTo>
                <a:cubicBezTo>
                  <a:pt x="1038225" y="39052"/>
                  <a:pt x="1022033" y="40005"/>
                  <a:pt x="1009650" y="42862"/>
                </a:cubicBezTo>
                <a:cubicBezTo>
                  <a:pt x="984885" y="47625"/>
                  <a:pt x="976313" y="47625"/>
                  <a:pt x="997268" y="35242"/>
                </a:cubicBezTo>
                <a:cubicBezTo>
                  <a:pt x="1076325" y="14287"/>
                  <a:pt x="1178243" y="0"/>
                  <a:pt x="1276350" y="0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84F40ADC-3BDE-4F70-B1D8-90B903ACBEB0}"/>
              </a:ext>
            </a:extLst>
          </p:cNvPr>
          <p:cNvSpPr/>
          <p:nvPr userDrawn="1"/>
        </p:nvSpPr>
        <p:spPr>
          <a:xfrm>
            <a:off x="3886924" y="3863629"/>
            <a:ext cx="374650" cy="101831"/>
          </a:xfrm>
          <a:prstGeom prst="rightArrow">
            <a:avLst>
              <a:gd name="adj1" fmla="val 100000"/>
              <a:gd name="adj2" fmla="val 5701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0353AEB2-51D0-417C-934D-F65FF08D855B}"/>
              </a:ext>
            </a:extLst>
          </p:cNvPr>
          <p:cNvSpPr>
            <a:spLocks noChangeAspect="1"/>
          </p:cNvSpPr>
          <p:nvPr userDrawn="1"/>
        </p:nvSpPr>
        <p:spPr>
          <a:xfrm>
            <a:off x="7763130" y="3559389"/>
            <a:ext cx="711237" cy="710310"/>
          </a:xfrm>
          <a:custGeom>
            <a:avLst/>
            <a:gdLst>
              <a:gd name="connsiteX0" fmla="*/ 741998 w 2517880"/>
              <a:gd name="connsiteY0" fmla="*/ 2445067 h 2514600"/>
              <a:gd name="connsiteX1" fmla="*/ 786765 w 2517880"/>
              <a:gd name="connsiteY1" fmla="*/ 2462212 h 2514600"/>
              <a:gd name="connsiteX2" fmla="*/ 846773 w 2517880"/>
              <a:gd name="connsiteY2" fmla="*/ 2486977 h 2514600"/>
              <a:gd name="connsiteX3" fmla="*/ 818198 w 2517880"/>
              <a:gd name="connsiteY3" fmla="*/ 2482214 h 2514600"/>
              <a:gd name="connsiteX4" fmla="*/ 786765 w 2517880"/>
              <a:gd name="connsiteY4" fmla="*/ 2468879 h 2514600"/>
              <a:gd name="connsiteX5" fmla="*/ 741998 w 2517880"/>
              <a:gd name="connsiteY5" fmla="*/ 2445067 h 2514600"/>
              <a:gd name="connsiteX6" fmla="*/ 628649 w 2517880"/>
              <a:gd name="connsiteY6" fmla="*/ 2345888 h 2514600"/>
              <a:gd name="connsiteX7" fmla="*/ 639127 w 2517880"/>
              <a:gd name="connsiteY7" fmla="*/ 2351722 h 2514600"/>
              <a:gd name="connsiteX8" fmla="*/ 675322 w 2517880"/>
              <a:gd name="connsiteY8" fmla="*/ 2374582 h 2514600"/>
              <a:gd name="connsiteX9" fmla="*/ 698182 w 2517880"/>
              <a:gd name="connsiteY9" fmla="*/ 2394585 h 2514600"/>
              <a:gd name="connsiteX10" fmla="*/ 644842 w 2517880"/>
              <a:gd name="connsiteY10" fmla="*/ 2363152 h 2514600"/>
              <a:gd name="connsiteX11" fmla="*/ 626745 w 2517880"/>
              <a:gd name="connsiteY11" fmla="*/ 2347912 h 2514600"/>
              <a:gd name="connsiteX12" fmla="*/ 628649 w 2517880"/>
              <a:gd name="connsiteY12" fmla="*/ 2345888 h 2514600"/>
              <a:gd name="connsiteX13" fmla="*/ 541973 w 2517880"/>
              <a:gd name="connsiteY13" fmla="*/ 2310765 h 2514600"/>
              <a:gd name="connsiteX14" fmla="*/ 575310 w 2517880"/>
              <a:gd name="connsiteY14" fmla="*/ 2334577 h 2514600"/>
              <a:gd name="connsiteX15" fmla="*/ 609600 w 2517880"/>
              <a:gd name="connsiteY15" fmla="*/ 2356485 h 2514600"/>
              <a:gd name="connsiteX16" fmla="*/ 632460 w 2517880"/>
              <a:gd name="connsiteY16" fmla="*/ 2374582 h 2514600"/>
              <a:gd name="connsiteX17" fmla="*/ 605790 w 2517880"/>
              <a:gd name="connsiteY17" fmla="*/ 2363152 h 2514600"/>
              <a:gd name="connsiteX18" fmla="*/ 615315 w 2517880"/>
              <a:gd name="connsiteY18" fmla="*/ 2376487 h 2514600"/>
              <a:gd name="connsiteX19" fmla="*/ 584835 w 2517880"/>
              <a:gd name="connsiteY19" fmla="*/ 2357437 h 2514600"/>
              <a:gd name="connsiteX20" fmla="*/ 569595 w 2517880"/>
              <a:gd name="connsiteY20" fmla="*/ 2347912 h 2514600"/>
              <a:gd name="connsiteX21" fmla="*/ 554355 w 2517880"/>
              <a:gd name="connsiteY21" fmla="*/ 2338387 h 2514600"/>
              <a:gd name="connsiteX22" fmla="*/ 261809 w 2517880"/>
              <a:gd name="connsiteY22" fmla="*/ 2061771 h 2514600"/>
              <a:gd name="connsiteX23" fmla="*/ 277178 w 2517880"/>
              <a:gd name="connsiteY23" fmla="*/ 2083117 h 2514600"/>
              <a:gd name="connsiteX24" fmla="*/ 264200 w 2517880"/>
              <a:gd name="connsiteY24" fmla="*/ 2066984 h 2514600"/>
              <a:gd name="connsiteX25" fmla="*/ 218093 w 2517880"/>
              <a:gd name="connsiteY25" fmla="*/ 1904151 h 2514600"/>
              <a:gd name="connsiteX26" fmla="*/ 233363 w 2517880"/>
              <a:gd name="connsiteY26" fmla="*/ 1927859 h 2514600"/>
              <a:gd name="connsiteX27" fmla="*/ 259080 w 2517880"/>
              <a:gd name="connsiteY27" fmla="*/ 1972627 h 2514600"/>
              <a:gd name="connsiteX28" fmla="*/ 279083 w 2517880"/>
              <a:gd name="connsiteY28" fmla="*/ 2008822 h 2514600"/>
              <a:gd name="connsiteX29" fmla="*/ 260033 w 2517880"/>
              <a:gd name="connsiteY29" fmla="*/ 1985009 h 2514600"/>
              <a:gd name="connsiteX30" fmla="*/ 241935 w 2517880"/>
              <a:gd name="connsiteY30" fmla="*/ 1958339 h 2514600"/>
              <a:gd name="connsiteX31" fmla="*/ 225743 w 2517880"/>
              <a:gd name="connsiteY31" fmla="*/ 1931669 h 2514600"/>
              <a:gd name="connsiteX32" fmla="*/ 216218 w 2517880"/>
              <a:gd name="connsiteY32" fmla="*/ 1906904 h 2514600"/>
              <a:gd name="connsiteX33" fmla="*/ 218093 w 2517880"/>
              <a:gd name="connsiteY33" fmla="*/ 1904151 h 2514600"/>
              <a:gd name="connsiteX34" fmla="*/ 151448 w 2517880"/>
              <a:gd name="connsiteY34" fmla="*/ 1838325 h 2514600"/>
              <a:gd name="connsiteX35" fmla="*/ 181928 w 2517880"/>
              <a:gd name="connsiteY35" fmla="*/ 1897380 h 2514600"/>
              <a:gd name="connsiteX36" fmla="*/ 219075 w 2517880"/>
              <a:gd name="connsiteY36" fmla="*/ 1965960 h 2514600"/>
              <a:gd name="connsiteX37" fmla="*/ 236220 w 2517880"/>
              <a:gd name="connsiteY37" fmla="*/ 1997392 h 2514600"/>
              <a:gd name="connsiteX38" fmla="*/ 250508 w 2517880"/>
              <a:gd name="connsiteY38" fmla="*/ 2024062 h 2514600"/>
              <a:gd name="connsiteX39" fmla="*/ 260985 w 2517880"/>
              <a:gd name="connsiteY39" fmla="*/ 2053590 h 2514600"/>
              <a:gd name="connsiteX40" fmla="*/ 261224 w 2517880"/>
              <a:gd name="connsiteY40" fmla="*/ 2060496 h 2514600"/>
              <a:gd name="connsiteX41" fmla="*/ 261809 w 2517880"/>
              <a:gd name="connsiteY41" fmla="*/ 2061771 h 2514600"/>
              <a:gd name="connsiteX42" fmla="*/ 260033 w 2517880"/>
              <a:gd name="connsiteY42" fmla="*/ 2059305 h 2514600"/>
              <a:gd name="connsiteX43" fmla="*/ 240030 w 2517880"/>
              <a:gd name="connsiteY43" fmla="*/ 2027872 h 2514600"/>
              <a:gd name="connsiteX44" fmla="*/ 196215 w 2517880"/>
              <a:gd name="connsiteY44" fmla="*/ 1954530 h 2514600"/>
              <a:gd name="connsiteX45" fmla="*/ 177165 w 2517880"/>
              <a:gd name="connsiteY45" fmla="*/ 1917382 h 2514600"/>
              <a:gd name="connsiteX46" fmla="*/ 162878 w 2517880"/>
              <a:gd name="connsiteY46" fmla="*/ 1884045 h 2514600"/>
              <a:gd name="connsiteX47" fmla="*/ 151448 w 2517880"/>
              <a:gd name="connsiteY47" fmla="*/ 1838325 h 2514600"/>
              <a:gd name="connsiteX48" fmla="*/ 13335 w 2517880"/>
              <a:gd name="connsiteY48" fmla="*/ 1144905 h 2514600"/>
              <a:gd name="connsiteX49" fmla="*/ 9525 w 2517880"/>
              <a:gd name="connsiteY49" fmla="*/ 1261110 h 2514600"/>
              <a:gd name="connsiteX50" fmla="*/ 13335 w 2517880"/>
              <a:gd name="connsiteY50" fmla="*/ 1291590 h 2514600"/>
              <a:gd name="connsiteX51" fmla="*/ 18097 w 2517880"/>
              <a:gd name="connsiteY51" fmla="*/ 1313497 h 2514600"/>
              <a:gd name="connsiteX52" fmla="*/ 40957 w 2517880"/>
              <a:gd name="connsiteY52" fmla="*/ 1471612 h 2514600"/>
              <a:gd name="connsiteX53" fmla="*/ 34290 w 2517880"/>
              <a:gd name="connsiteY53" fmla="*/ 1474470 h 2514600"/>
              <a:gd name="connsiteX54" fmla="*/ 34290 w 2517880"/>
              <a:gd name="connsiteY54" fmla="*/ 1510665 h 2514600"/>
              <a:gd name="connsiteX55" fmla="*/ 52387 w 2517880"/>
              <a:gd name="connsiteY55" fmla="*/ 1622107 h 2514600"/>
              <a:gd name="connsiteX56" fmla="*/ 126682 w 2517880"/>
              <a:gd name="connsiteY56" fmla="*/ 1823085 h 2514600"/>
              <a:gd name="connsiteX57" fmla="*/ 95250 w 2517880"/>
              <a:gd name="connsiteY57" fmla="*/ 1786890 h 2514600"/>
              <a:gd name="connsiteX58" fmla="*/ 72390 w 2517880"/>
              <a:gd name="connsiteY58" fmla="*/ 1711642 h 2514600"/>
              <a:gd name="connsiteX59" fmla="*/ 60960 w 2517880"/>
              <a:gd name="connsiteY59" fmla="*/ 1672590 h 2514600"/>
              <a:gd name="connsiteX60" fmla="*/ 50482 w 2517880"/>
              <a:gd name="connsiteY60" fmla="*/ 1632585 h 2514600"/>
              <a:gd name="connsiteX61" fmla="*/ 44767 w 2517880"/>
              <a:gd name="connsiteY61" fmla="*/ 1612582 h 2514600"/>
              <a:gd name="connsiteX62" fmla="*/ 40005 w 2517880"/>
              <a:gd name="connsiteY62" fmla="*/ 1592580 h 2514600"/>
              <a:gd name="connsiteX63" fmla="*/ 29527 w 2517880"/>
              <a:gd name="connsiteY63" fmla="*/ 1551622 h 2514600"/>
              <a:gd name="connsiteX64" fmla="*/ 20955 w 2517880"/>
              <a:gd name="connsiteY64" fmla="*/ 1509712 h 2514600"/>
              <a:gd name="connsiteX65" fmla="*/ 17145 w 2517880"/>
              <a:gd name="connsiteY65" fmla="*/ 1488757 h 2514600"/>
              <a:gd name="connsiteX66" fmla="*/ 14287 w 2517880"/>
              <a:gd name="connsiteY66" fmla="*/ 1467802 h 2514600"/>
              <a:gd name="connsiteX67" fmla="*/ 7620 w 2517880"/>
              <a:gd name="connsiteY67" fmla="*/ 1425892 h 2514600"/>
              <a:gd name="connsiteX68" fmla="*/ 3810 w 2517880"/>
              <a:gd name="connsiteY68" fmla="*/ 1383982 h 2514600"/>
              <a:gd name="connsiteX69" fmla="*/ 1905 w 2517880"/>
              <a:gd name="connsiteY69" fmla="*/ 1363027 h 2514600"/>
              <a:gd name="connsiteX70" fmla="*/ 952 w 2517880"/>
              <a:gd name="connsiteY70" fmla="*/ 1342072 h 2514600"/>
              <a:gd name="connsiteX71" fmla="*/ 0 w 2517880"/>
              <a:gd name="connsiteY71" fmla="*/ 1301115 h 2514600"/>
              <a:gd name="connsiteX72" fmla="*/ 952 w 2517880"/>
              <a:gd name="connsiteY72" fmla="*/ 1261110 h 2514600"/>
              <a:gd name="connsiteX73" fmla="*/ 3810 w 2517880"/>
              <a:gd name="connsiteY73" fmla="*/ 1222057 h 2514600"/>
              <a:gd name="connsiteX74" fmla="*/ 8572 w 2517880"/>
              <a:gd name="connsiteY74" fmla="*/ 1183957 h 2514600"/>
              <a:gd name="connsiteX75" fmla="*/ 11430 w 2517880"/>
              <a:gd name="connsiteY75" fmla="*/ 1165860 h 2514600"/>
              <a:gd name="connsiteX76" fmla="*/ 13335 w 2517880"/>
              <a:gd name="connsiteY76" fmla="*/ 1144905 h 2514600"/>
              <a:gd name="connsiteX77" fmla="*/ 902970 w 2517880"/>
              <a:gd name="connsiteY77" fmla="*/ 67627 h 2514600"/>
              <a:gd name="connsiteX78" fmla="*/ 878205 w 2517880"/>
              <a:gd name="connsiteY78" fmla="*/ 85724 h 2514600"/>
              <a:gd name="connsiteX79" fmla="*/ 829627 w 2517880"/>
              <a:gd name="connsiteY79" fmla="*/ 102869 h 2514600"/>
              <a:gd name="connsiteX80" fmla="*/ 780097 w 2517880"/>
              <a:gd name="connsiteY80" fmla="*/ 120967 h 2514600"/>
              <a:gd name="connsiteX81" fmla="*/ 735330 w 2517880"/>
              <a:gd name="connsiteY81" fmla="*/ 130492 h 2514600"/>
              <a:gd name="connsiteX82" fmla="*/ 721995 w 2517880"/>
              <a:gd name="connsiteY82" fmla="*/ 130492 h 2514600"/>
              <a:gd name="connsiteX83" fmla="*/ 780097 w 2517880"/>
              <a:gd name="connsiteY83" fmla="*/ 105727 h 2514600"/>
              <a:gd name="connsiteX84" fmla="*/ 818197 w 2517880"/>
              <a:gd name="connsiteY84" fmla="*/ 91439 h 2514600"/>
              <a:gd name="connsiteX85" fmla="*/ 837247 w 2517880"/>
              <a:gd name="connsiteY85" fmla="*/ 84772 h 2514600"/>
              <a:gd name="connsiteX86" fmla="*/ 855345 w 2517880"/>
              <a:gd name="connsiteY86" fmla="*/ 79057 h 2514600"/>
              <a:gd name="connsiteX87" fmla="*/ 902970 w 2517880"/>
              <a:gd name="connsiteY87" fmla="*/ 67627 h 2514600"/>
              <a:gd name="connsiteX88" fmla="*/ 1618298 w 2517880"/>
              <a:gd name="connsiteY88" fmla="*/ 56197 h 2514600"/>
              <a:gd name="connsiteX89" fmla="*/ 1667828 w 2517880"/>
              <a:gd name="connsiteY89" fmla="*/ 66674 h 2514600"/>
              <a:gd name="connsiteX90" fmla="*/ 1717358 w 2517880"/>
              <a:gd name="connsiteY90" fmla="*/ 80009 h 2514600"/>
              <a:gd name="connsiteX91" fmla="*/ 1737360 w 2517880"/>
              <a:gd name="connsiteY91" fmla="*/ 92392 h 2514600"/>
              <a:gd name="connsiteX92" fmla="*/ 1682115 w 2517880"/>
              <a:gd name="connsiteY92" fmla="*/ 77152 h 2514600"/>
              <a:gd name="connsiteX93" fmla="*/ 1618298 w 2517880"/>
              <a:gd name="connsiteY93" fmla="*/ 56197 h 2514600"/>
              <a:gd name="connsiteX94" fmla="*/ 1295400 w 2517880"/>
              <a:gd name="connsiteY94" fmla="*/ 31432 h 2514600"/>
              <a:gd name="connsiteX95" fmla="*/ 1349692 w 2517880"/>
              <a:gd name="connsiteY95" fmla="*/ 33337 h 2514600"/>
              <a:gd name="connsiteX96" fmla="*/ 1403985 w 2517880"/>
              <a:gd name="connsiteY96" fmla="*/ 37147 h 2514600"/>
              <a:gd name="connsiteX97" fmla="*/ 1489710 w 2517880"/>
              <a:gd name="connsiteY97" fmla="*/ 46672 h 2514600"/>
              <a:gd name="connsiteX98" fmla="*/ 1763077 w 2517880"/>
              <a:gd name="connsiteY98" fmla="*/ 123825 h 2514600"/>
              <a:gd name="connsiteX99" fmla="*/ 1980247 w 2517880"/>
              <a:gd name="connsiteY99" fmla="*/ 243840 h 2514600"/>
              <a:gd name="connsiteX100" fmla="*/ 2027872 w 2517880"/>
              <a:gd name="connsiteY100" fmla="*/ 275272 h 2514600"/>
              <a:gd name="connsiteX101" fmla="*/ 2069782 w 2517880"/>
              <a:gd name="connsiteY101" fmla="*/ 302895 h 2514600"/>
              <a:gd name="connsiteX102" fmla="*/ 2066925 w 2517880"/>
              <a:gd name="connsiteY102" fmla="*/ 291465 h 2514600"/>
              <a:gd name="connsiteX103" fmla="*/ 2170747 w 2517880"/>
              <a:gd name="connsiteY103" fmla="*/ 393382 h 2514600"/>
              <a:gd name="connsiteX104" fmla="*/ 2216467 w 2517880"/>
              <a:gd name="connsiteY104" fmla="*/ 442912 h 2514600"/>
              <a:gd name="connsiteX105" fmla="*/ 2265045 w 2517880"/>
              <a:gd name="connsiteY105" fmla="*/ 487680 h 2514600"/>
              <a:gd name="connsiteX106" fmla="*/ 2223135 w 2517880"/>
              <a:gd name="connsiteY106" fmla="*/ 435292 h 2514600"/>
              <a:gd name="connsiteX107" fmla="*/ 2195512 w 2517880"/>
              <a:gd name="connsiteY107" fmla="*/ 402907 h 2514600"/>
              <a:gd name="connsiteX108" fmla="*/ 2184082 w 2517880"/>
              <a:gd name="connsiteY108" fmla="*/ 389572 h 2514600"/>
              <a:gd name="connsiteX109" fmla="*/ 2172652 w 2517880"/>
              <a:gd name="connsiteY109" fmla="*/ 376237 h 2514600"/>
              <a:gd name="connsiteX110" fmla="*/ 2142172 w 2517880"/>
              <a:gd name="connsiteY110" fmla="*/ 343852 h 2514600"/>
              <a:gd name="connsiteX111" fmla="*/ 2323148 w 2517880"/>
              <a:gd name="connsiteY111" fmla="*/ 529590 h 2514600"/>
              <a:gd name="connsiteX112" fmla="*/ 2447925 w 2517880"/>
              <a:gd name="connsiteY112" fmla="*/ 744855 h 2514600"/>
              <a:gd name="connsiteX113" fmla="*/ 2461260 w 2517880"/>
              <a:gd name="connsiteY113" fmla="*/ 751522 h 2514600"/>
              <a:gd name="connsiteX114" fmla="*/ 2489835 w 2517880"/>
              <a:gd name="connsiteY114" fmla="*/ 850582 h 2514600"/>
              <a:gd name="connsiteX115" fmla="*/ 2507932 w 2517880"/>
              <a:gd name="connsiteY115" fmla="*/ 943927 h 2514600"/>
              <a:gd name="connsiteX116" fmla="*/ 2516505 w 2517880"/>
              <a:gd name="connsiteY116" fmla="*/ 1029652 h 2514600"/>
              <a:gd name="connsiteX117" fmla="*/ 2517457 w 2517880"/>
              <a:gd name="connsiteY117" fmla="*/ 1068705 h 2514600"/>
              <a:gd name="connsiteX118" fmla="*/ 2517457 w 2517880"/>
              <a:gd name="connsiteY118" fmla="*/ 1105852 h 2514600"/>
              <a:gd name="connsiteX119" fmla="*/ 2512695 w 2517880"/>
              <a:gd name="connsiteY119" fmla="*/ 1171575 h 2514600"/>
              <a:gd name="connsiteX120" fmla="*/ 2504123 w 2517880"/>
              <a:gd name="connsiteY120" fmla="*/ 1224915 h 2514600"/>
              <a:gd name="connsiteX121" fmla="*/ 2495340 w 2517880"/>
              <a:gd name="connsiteY121" fmla="*/ 1253522 h 2514600"/>
              <a:gd name="connsiteX122" fmla="*/ 2497455 w 2517880"/>
              <a:gd name="connsiteY122" fmla="*/ 1295400 h 2514600"/>
              <a:gd name="connsiteX123" fmla="*/ 2053779 w 2517880"/>
              <a:gd name="connsiteY123" fmla="*/ 2236194 h 2514600"/>
              <a:gd name="connsiteX124" fmla="*/ 2050729 w 2517880"/>
              <a:gd name="connsiteY124" fmla="*/ 2238475 h 2514600"/>
              <a:gd name="connsiteX125" fmla="*/ 2048828 w 2517880"/>
              <a:gd name="connsiteY125" fmla="*/ 2240280 h 2514600"/>
              <a:gd name="connsiteX126" fmla="*/ 1835468 w 2517880"/>
              <a:gd name="connsiteY126" fmla="*/ 2390775 h 2514600"/>
              <a:gd name="connsiteX127" fmla="*/ 1784152 w 2517880"/>
              <a:gd name="connsiteY127" fmla="*/ 2405658 h 2514600"/>
              <a:gd name="connsiteX128" fmla="*/ 1774926 w 2517880"/>
              <a:gd name="connsiteY128" fmla="*/ 2408142 h 2514600"/>
              <a:gd name="connsiteX129" fmla="*/ 1752823 w 2517880"/>
              <a:gd name="connsiteY129" fmla="*/ 2418789 h 2514600"/>
              <a:gd name="connsiteX130" fmla="*/ 1278255 w 2517880"/>
              <a:gd name="connsiteY130" fmla="*/ 2514600 h 2514600"/>
              <a:gd name="connsiteX131" fmla="*/ 915702 w 2517880"/>
              <a:gd name="connsiteY131" fmla="*/ 2459787 h 2514600"/>
              <a:gd name="connsiteX132" fmla="*/ 831186 w 2517880"/>
              <a:gd name="connsiteY132" fmla="*/ 2428854 h 2514600"/>
              <a:gd name="connsiteX133" fmla="*/ 821055 w 2517880"/>
              <a:gd name="connsiteY133" fmla="*/ 2426017 h 2514600"/>
              <a:gd name="connsiteX134" fmla="*/ 787718 w 2517880"/>
              <a:gd name="connsiteY134" fmla="*/ 2413635 h 2514600"/>
              <a:gd name="connsiteX135" fmla="*/ 647700 w 2517880"/>
              <a:gd name="connsiteY135" fmla="*/ 2347912 h 2514600"/>
              <a:gd name="connsiteX136" fmla="*/ 603885 w 2517880"/>
              <a:gd name="connsiteY136" fmla="*/ 2315527 h 2514600"/>
              <a:gd name="connsiteX137" fmla="*/ 552450 w 2517880"/>
              <a:gd name="connsiteY137" fmla="*/ 2278380 h 2514600"/>
              <a:gd name="connsiteX138" fmla="*/ 499110 w 2517880"/>
              <a:gd name="connsiteY138" fmla="*/ 2237422 h 2514600"/>
              <a:gd name="connsiteX139" fmla="*/ 451485 w 2517880"/>
              <a:gd name="connsiteY139" fmla="*/ 2196465 h 2514600"/>
              <a:gd name="connsiteX140" fmla="*/ 411480 w 2517880"/>
              <a:gd name="connsiteY140" fmla="*/ 2171700 h 2514600"/>
              <a:gd name="connsiteX141" fmla="*/ 461963 w 2517880"/>
              <a:gd name="connsiteY141" fmla="*/ 2219325 h 2514600"/>
              <a:gd name="connsiteX142" fmla="*/ 514350 w 2517880"/>
              <a:gd name="connsiteY142" fmla="*/ 2266950 h 2514600"/>
              <a:gd name="connsiteX143" fmla="*/ 485775 w 2517880"/>
              <a:gd name="connsiteY143" fmla="*/ 2251710 h 2514600"/>
              <a:gd name="connsiteX144" fmla="*/ 445770 w 2517880"/>
              <a:gd name="connsiteY144" fmla="*/ 2215515 h 2514600"/>
              <a:gd name="connsiteX145" fmla="*/ 401003 w 2517880"/>
              <a:gd name="connsiteY145" fmla="*/ 2167890 h 2514600"/>
              <a:gd name="connsiteX146" fmla="*/ 378143 w 2517880"/>
              <a:gd name="connsiteY146" fmla="*/ 2142172 h 2514600"/>
              <a:gd name="connsiteX147" fmla="*/ 355283 w 2517880"/>
              <a:gd name="connsiteY147" fmla="*/ 2116455 h 2514600"/>
              <a:gd name="connsiteX148" fmla="*/ 392430 w 2517880"/>
              <a:gd name="connsiteY148" fmla="*/ 2145030 h 2514600"/>
              <a:gd name="connsiteX149" fmla="*/ 319326 w 2517880"/>
              <a:gd name="connsiteY149" fmla="*/ 2055971 h 2514600"/>
              <a:gd name="connsiteX150" fmla="*/ 282887 w 2517880"/>
              <a:gd name="connsiteY150" fmla="*/ 1997944 h 2514600"/>
              <a:gd name="connsiteX151" fmla="*/ 267275 w 2517880"/>
              <a:gd name="connsiteY151" fmla="*/ 1977066 h 2514600"/>
              <a:gd name="connsiteX152" fmla="*/ 206206 w 2517880"/>
              <a:gd name="connsiteY152" fmla="*/ 1876543 h 2514600"/>
              <a:gd name="connsiteX153" fmla="*/ 160874 w 2517880"/>
              <a:gd name="connsiteY153" fmla="*/ 1782439 h 2514600"/>
              <a:gd name="connsiteX154" fmla="*/ 188595 w 2517880"/>
              <a:gd name="connsiteY154" fmla="*/ 1867852 h 2514600"/>
              <a:gd name="connsiteX155" fmla="*/ 94298 w 2517880"/>
              <a:gd name="connsiteY155" fmla="*/ 1623060 h 2514600"/>
              <a:gd name="connsiteX156" fmla="*/ 48578 w 2517880"/>
              <a:gd name="connsiteY156" fmla="*/ 1397317 h 2514600"/>
              <a:gd name="connsiteX157" fmla="*/ 57150 w 2517880"/>
              <a:gd name="connsiteY157" fmla="*/ 1489710 h 2514600"/>
              <a:gd name="connsiteX158" fmla="*/ 65723 w 2517880"/>
              <a:gd name="connsiteY158" fmla="*/ 1538287 h 2514600"/>
              <a:gd name="connsiteX159" fmla="*/ 76200 w 2517880"/>
              <a:gd name="connsiteY159" fmla="*/ 1584007 h 2514600"/>
              <a:gd name="connsiteX160" fmla="*/ 93345 w 2517880"/>
              <a:gd name="connsiteY160" fmla="*/ 1687830 h 2514600"/>
              <a:gd name="connsiteX161" fmla="*/ 80010 w 2517880"/>
              <a:gd name="connsiteY161" fmla="*/ 1665922 h 2514600"/>
              <a:gd name="connsiteX162" fmla="*/ 62865 w 2517880"/>
              <a:gd name="connsiteY162" fmla="*/ 1614487 h 2514600"/>
              <a:gd name="connsiteX163" fmla="*/ 48578 w 2517880"/>
              <a:gd name="connsiteY163" fmla="*/ 1551622 h 2514600"/>
              <a:gd name="connsiteX164" fmla="*/ 45720 w 2517880"/>
              <a:gd name="connsiteY164" fmla="*/ 1489710 h 2514600"/>
              <a:gd name="connsiteX165" fmla="*/ 35243 w 2517880"/>
              <a:gd name="connsiteY165" fmla="*/ 1299210 h 2514600"/>
              <a:gd name="connsiteX166" fmla="*/ 35243 w 2517880"/>
              <a:gd name="connsiteY166" fmla="*/ 1254442 h 2514600"/>
              <a:gd name="connsiteX167" fmla="*/ 35243 w 2517880"/>
              <a:gd name="connsiteY167" fmla="*/ 1232535 h 2514600"/>
              <a:gd name="connsiteX168" fmla="*/ 36195 w 2517880"/>
              <a:gd name="connsiteY168" fmla="*/ 1210627 h 2514600"/>
              <a:gd name="connsiteX169" fmla="*/ 38100 w 2517880"/>
              <a:gd name="connsiteY169" fmla="*/ 1166812 h 2514600"/>
              <a:gd name="connsiteX170" fmla="*/ 41910 w 2517880"/>
              <a:gd name="connsiteY170" fmla="*/ 1123950 h 2514600"/>
              <a:gd name="connsiteX171" fmla="*/ 43815 w 2517880"/>
              <a:gd name="connsiteY171" fmla="*/ 1102995 h 2514600"/>
              <a:gd name="connsiteX172" fmla="*/ 46673 w 2517880"/>
              <a:gd name="connsiteY172" fmla="*/ 1082040 h 2514600"/>
              <a:gd name="connsiteX173" fmla="*/ 53340 w 2517880"/>
              <a:gd name="connsiteY173" fmla="*/ 1040130 h 2514600"/>
              <a:gd name="connsiteX174" fmla="*/ 72390 w 2517880"/>
              <a:gd name="connsiteY174" fmla="*/ 957262 h 2514600"/>
              <a:gd name="connsiteX175" fmla="*/ 140018 w 2517880"/>
              <a:gd name="connsiteY175" fmla="*/ 799147 h 2514600"/>
              <a:gd name="connsiteX176" fmla="*/ 173355 w 2517880"/>
              <a:gd name="connsiteY176" fmla="*/ 780574 h 2514600"/>
              <a:gd name="connsiteX177" fmla="*/ 175420 w 2517880"/>
              <a:gd name="connsiteY177" fmla="*/ 778164 h 2514600"/>
              <a:gd name="connsiteX178" fmla="*/ 206206 w 2517880"/>
              <a:gd name="connsiteY178" fmla="*/ 714257 h 2514600"/>
              <a:gd name="connsiteX179" fmla="*/ 258734 w 2517880"/>
              <a:gd name="connsiteY179" fmla="*/ 634160 h 2514600"/>
              <a:gd name="connsiteX180" fmla="*/ 251460 w 2517880"/>
              <a:gd name="connsiteY180" fmla="*/ 641985 h 2514600"/>
              <a:gd name="connsiteX181" fmla="*/ 231457 w 2517880"/>
              <a:gd name="connsiteY181" fmla="*/ 658177 h 2514600"/>
              <a:gd name="connsiteX182" fmla="*/ 262890 w 2517880"/>
              <a:gd name="connsiteY182" fmla="*/ 597217 h 2514600"/>
              <a:gd name="connsiteX183" fmla="*/ 213360 w 2517880"/>
              <a:gd name="connsiteY183" fmla="*/ 670560 h 2514600"/>
              <a:gd name="connsiteX184" fmla="*/ 187642 w 2517880"/>
              <a:gd name="connsiteY184" fmla="*/ 706755 h 2514600"/>
              <a:gd name="connsiteX185" fmla="*/ 210502 w 2517880"/>
              <a:gd name="connsiteY185" fmla="*/ 647700 h 2514600"/>
              <a:gd name="connsiteX186" fmla="*/ 240030 w 2517880"/>
              <a:gd name="connsiteY186" fmla="*/ 597217 h 2514600"/>
              <a:gd name="connsiteX187" fmla="*/ 274320 w 2517880"/>
              <a:gd name="connsiteY187" fmla="*/ 546735 h 2514600"/>
              <a:gd name="connsiteX188" fmla="*/ 321945 w 2517880"/>
              <a:gd name="connsiteY188" fmla="*/ 480060 h 2514600"/>
              <a:gd name="connsiteX189" fmla="*/ 316230 w 2517880"/>
              <a:gd name="connsiteY189" fmla="*/ 480060 h 2514600"/>
              <a:gd name="connsiteX190" fmla="*/ 301942 w 2517880"/>
              <a:gd name="connsiteY190" fmla="*/ 491490 h 2514600"/>
              <a:gd name="connsiteX191" fmla="*/ 280035 w 2517880"/>
              <a:gd name="connsiteY191" fmla="*/ 513397 h 2514600"/>
              <a:gd name="connsiteX192" fmla="*/ 172402 w 2517880"/>
              <a:gd name="connsiteY192" fmla="*/ 670560 h 2514600"/>
              <a:gd name="connsiteX193" fmla="*/ 151447 w 2517880"/>
              <a:gd name="connsiteY193" fmla="*/ 712470 h 2514600"/>
              <a:gd name="connsiteX194" fmla="*/ 132397 w 2517880"/>
              <a:gd name="connsiteY194" fmla="*/ 751522 h 2514600"/>
              <a:gd name="connsiteX195" fmla="*/ 100012 w 2517880"/>
              <a:gd name="connsiteY195" fmla="*/ 814387 h 2514600"/>
              <a:gd name="connsiteX196" fmla="*/ 92392 w 2517880"/>
              <a:gd name="connsiteY196" fmla="*/ 801052 h 2514600"/>
              <a:gd name="connsiteX197" fmla="*/ 103822 w 2517880"/>
              <a:gd name="connsiteY197" fmla="*/ 765810 h 2514600"/>
              <a:gd name="connsiteX198" fmla="*/ 123825 w 2517880"/>
              <a:gd name="connsiteY198" fmla="*/ 719137 h 2514600"/>
              <a:gd name="connsiteX199" fmla="*/ 180975 w 2517880"/>
              <a:gd name="connsiteY199" fmla="*/ 612457 h 2514600"/>
              <a:gd name="connsiteX200" fmla="*/ 213360 w 2517880"/>
              <a:gd name="connsiteY200" fmla="*/ 563880 h 2514600"/>
              <a:gd name="connsiteX201" fmla="*/ 241935 w 2517880"/>
              <a:gd name="connsiteY201" fmla="*/ 523875 h 2514600"/>
              <a:gd name="connsiteX202" fmla="*/ 273367 w 2517880"/>
              <a:gd name="connsiteY202" fmla="*/ 483870 h 2514600"/>
              <a:gd name="connsiteX203" fmla="*/ 293370 w 2517880"/>
              <a:gd name="connsiteY203" fmla="*/ 461010 h 2514600"/>
              <a:gd name="connsiteX204" fmla="*/ 313372 w 2517880"/>
              <a:gd name="connsiteY204" fmla="*/ 439102 h 2514600"/>
              <a:gd name="connsiteX205" fmla="*/ 347662 w 2517880"/>
              <a:gd name="connsiteY205" fmla="*/ 406717 h 2514600"/>
              <a:gd name="connsiteX206" fmla="*/ 360045 w 2517880"/>
              <a:gd name="connsiteY206" fmla="*/ 401955 h 2514600"/>
              <a:gd name="connsiteX207" fmla="*/ 500062 w 2517880"/>
              <a:gd name="connsiteY207" fmla="*/ 269557 h 2514600"/>
              <a:gd name="connsiteX208" fmla="*/ 537210 w 2517880"/>
              <a:gd name="connsiteY208" fmla="*/ 244792 h 2514600"/>
              <a:gd name="connsiteX209" fmla="*/ 575310 w 2517880"/>
              <a:gd name="connsiteY209" fmla="*/ 221932 h 2514600"/>
              <a:gd name="connsiteX210" fmla="*/ 613410 w 2517880"/>
              <a:gd name="connsiteY210" fmla="*/ 200977 h 2514600"/>
              <a:gd name="connsiteX211" fmla="*/ 652462 w 2517880"/>
              <a:gd name="connsiteY211" fmla="*/ 181927 h 2514600"/>
              <a:gd name="connsiteX212" fmla="*/ 671512 w 2517880"/>
              <a:gd name="connsiteY212" fmla="*/ 172402 h 2514600"/>
              <a:gd name="connsiteX213" fmla="*/ 691515 w 2517880"/>
              <a:gd name="connsiteY213" fmla="*/ 163830 h 2514600"/>
              <a:gd name="connsiteX214" fmla="*/ 730567 w 2517880"/>
              <a:gd name="connsiteY214" fmla="*/ 147637 h 2514600"/>
              <a:gd name="connsiteX215" fmla="*/ 810577 w 2517880"/>
              <a:gd name="connsiteY215" fmla="*/ 118110 h 2514600"/>
              <a:gd name="connsiteX216" fmla="*/ 979170 w 2517880"/>
              <a:gd name="connsiteY216" fmla="*/ 60960 h 2514600"/>
              <a:gd name="connsiteX217" fmla="*/ 1031557 w 2517880"/>
              <a:gd name="connsiteY217" fmla="*/ 54292 h 2514600"/>
              <a:gd name="connsiteX218" fmla="*/ 1074420 w 2517880"/>
              <a:gd name="connsiteY218" fmla="*/ 52387 h 2514600"/>
              <a:gd name="connsiteX219" fmla="*/ 1122045 w 2517880"/>
              <a:gd name="connsiteY219" fmla="*/ 50482 h 2514600"/>
              <a:gd name="connsiteX220" fmla="*/ 1189672 w 2517880"/>
              <a:gd name="connsiteY220" fmla="*/ 45720 h 2514600"/>
              <a:gd name="connsiteX221" fmla="*/ 1208722 w 2517880"/>
              <a:gd name="connsiteY221" fmla="*/ 35242 h 2514600"/>
              <a:gd name="connsiteX222" fmla="*/ 1246822 w 2517880"/>
              <a:gd name="connsiteY222" fmla="*/ 32385 h 2514600"/>
              <a:gd name="connsiteX223" fmla="*/ 1295400 w 2517880"/>
              <a:gd name="connsiteY223" fmla="*/ 31432 h 2514600"/>
              <a:gd name="connsiteX224" fmla="*/ 1276350 w 2517880"/>
              <a:gd name="connsiteY224" fmla="*/ 0 h 2514600"/>
              <a:gd name="connsiteX225" fmla="*/ 1536383 w 2517880"/>
              <a:gd name="connsiteY225" fmla="*/ 31432 h 2514600"/>
              <a:gd name="connsiteX226" fmla="*/ 1465898 w 2517880"/>
              <a:gd name="connsiteY226" fmla="*/ 27622 h 2514600"/>
              <a:gd name="connsiteX227" fmla="*/ 1380173 w 2517880"/>
              <a:gd name="connsiteY227" fmla="*/ 19050 h 2514600"/>
              <a:gd name="connsiteX228" fmla="*/ 1336358 w 2517880"/>
              <a:gd name="connsiteY228" fmla="*/ 18097 h 2514600"/>
              <a:gd name="connsiteX229" fmla="*/ 1292543 w 2517880"/>
              <a:gd name="connsiteY229" fmla="*/ 19050 h 2514600"/>
              <a:gd name="connsiteX230" fmla="*/ 1248728 w 2517880"/>
              <a:gd name="connsiteY230" fmla="*/ 20955 h 2514600"/>
              <a:gd name="connsiteX231" fmla="*/ 1204913 w 2517880"/>
              <a:gd name="connsiteY231" fmla="*/ 23812 h 2514600"/>
              <a:gd name="connsiteX232" fmla="*/ 1119188 w 2517880"/>
              <a:gd name="connsiteY232" fmla="*/ 32385 h 2514600"/>
              <a:gd name="connsiteX233" fmla="*/ 1086803 w 2517880"/>
              <a:gd name="connsiteY233" fmla="*/ 33337 h 2514600"/>
              <a:gd name="connsiteX234" fmla="*/ 1057275 w 2517880"/>
              <a:gd name="connsiteY234" fmla="*/ 36195 h 2514600"/>
              <a:gd name="connsiteX235" fmla="*/ 1009650 w 2517880"/>
              <a:gd name="connsiteY235" fmla="*/ 42862 h 2514600"/>
              <a:gd name="connsiteX236" fmla="*/ 997268 w 2517880"/>
              <a:gd name="connsiteY236" fmla="*/ 35242 h 2514600"/>
              <a:gd name="connsiteX237" fmla="*/ 1276350 w 2517880"/>
              <a:gd name="connsiteY237" fmla="*/ 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</a:cxnLst>
            <a:rect l="l" t="t" r="r" b="b"/>
            <a:pathLst>
              <a:path w="2517880" h="2514600">
                <a:moveTo>
                  <a:pt x="741998" y="2445067"/>
                </a:moveTo>
                <a:cubicBezTo>
                  <a:pt x="756285" y="2449829"/>
                  <a:pt x="770573" y="2454592"/>
                  <a:pt x="786765" y="2462212"/>
                </a:cubicBezTo>
                <a:cubicBezTo>
                  <a:pt x="803910" y="2467927"/>
                  <a:pt x="822008" y="2476499"/>
                  <a:pt x="846773" y="2486977"/>
                </a:cubicBezTo>
                <a:cubicBezTo>
                  <a:pt x="837248" y="2485072"/>
                  <a:pt x="827723" y="2483167"/>
                  <a:pt x="818198" y="2482214"/>
                </a:cubicBezTo>
                <a:cubicBezTo>
                  <a:pt x="808673" y="2479357"/>
                  <a:pt x="799148" y="2474594"/>
                  <a:pt x="786765" y="2468879"/>
                </a:cubicBezTo>
                <a:cubicBezTo>
                  <a:pt x="774383" y="2461259"/>
                  <a:pt x="760095" y="2452687"/>
                  <a:pt x="741998" y="2445067"/>
                </a:cubicBezTo>
                <a:close/>
                <a:moveTo>
                  <a:pt x="628649" y="2345888"/>
                </a:moveTo>
                <a:cubicBezTo>
                  <a:pt x="630554" y="2346484"/>
                  <a:pt x="633888" y="2348389"/>
                  <a:pt x="639127" y="2351722"/>
                </a:cubicBezTo>
                <a:cubicBezTo>
                  <a:pt x="661035" y="2362200"/>
                  <a:pt x="669607" y="2368867"/>
                  <a:pt x="675322" y="2374582"/>
                </a:cubicBezTo>
                <a:cubicBezTo>
                  <a:pt x="681990" y="2380297"/>
                  <a:pt x="684847" y="2386012"/>
                  <a:pt x="698182" y="2394585"/>
                </a:cubicBezTo>
                <a:cubicBezTo>
                  <a:pt x="688657" y="2392680"/>
                  <a:pt x="662940" y="2375535"/>
                  <a:pt x="644842" y="2363152"/>
                </a:cubicBezTo>
                <a:cubicBezTo>
                  <a:pt x="635317" y="2356485"/>
                  <a:pt x="628649" y="2350770"/>
                  <a:pt x="626745" y="2347912"/>
                </a:cubicBezTo>
                <a:cubicBezTo>
                  <a:pt x="626269" y="2346007"/>
                  <a:pt x="626745" y="2345293"/>
                  <a:pt x="628649" y="2345888"/>
                </a:cubicBezTo>
                <a:close/>
                <a:moveTo>
                  <a:pt x="541973" y="2310765"/>
                </a:moveTo>
                <a:lnTo>
                  <a:pt x="575310" y="2334577"/>
                </a:lnTo>
                <a:lnTo>
                  <a:pt x="609600" y="2356485"/>
                </a:lnTo>
                <a:cubicBezTo>
                  <a:pt x="630555" y="2371725"/>
                  <a:pt x="635318" y="2375535"/>
                  <a:pt x="632460" y="2374582"/>
                </a:cubicBezTo>
                <a:cubicBezTo>
                  <a:pt x="628650" y="2374582"/>
                  <a:pt x="617220" y="2368867"/>
                  <a:pt x="605790" y="2363152"/>
                </a:cubicBezTo>
                <a:cubicBezTo>
                  <a:pt x="583883" y="2352675"/>
                  <a:pt x="563880" y="2342197"/>
                  <a:pt x="615315" y="2376487"/>
                </a:cubicBezTo>
                <a:lnTo>
                  <a:pt x="584835" y="2357437"/>
                </a:lnTo>
                <a:lnTo>
                  <a:pt x="569595" y="2347912"/>
                </a:lnTo>
                <a:lnTo>
                  <a:pt x="554355" y="2338387"/>
                </a:lnTo>
                <a:close/>
                <a:moveTo>
                  <a:pt x="261809" y="2061771"/>
                </a:moveTo>
                <a:lnTo>
                  <a:pt x="277178" y="2083117"/>
                </a:lnTo>
                <a:cubicBezTo>
                  <a:pt x="270511" y="2075497"/>
                  <a:pt x="266522" y="2070437"/>
                  <a:pt x="264200" y="2066984"/>
                </a:cubicBezTo>
                <a:close/>
                <a:moveTo>
                  <a:pt x="218093" y="1904151"/>
                </a:moveTo>
                <a:cubicBezTo>
                  <a:pt x="221040" y="1904821"/>
                  <a:pt x="226933" y="1915000"/>
                  <a:pt x="233363" y="1927859"/>
                </a:cubicBezTo>
                <a:cubicBezTo>
                  <a:pt x="242888" y="1944052"/>
                  <a:pt x="253365" y="1964054"/>
                  <a:pt x="259080" y="1972627"/>
                </a:cubicBezTo>
                <a:cubicBezTo>
                  <a:pt x="264795" y="1985009"/>
                  <a:pt x="272415" y="1996439"/>
                  <a:pt x="279083" y="2008822"/>
                </a:cubicBezTo>
                <a:cubicBezTo>
                  <a:pt x="273368" y="2001202"/>
                  <a:pt x="266700" y="1992629"/>
                  <a:pt x="260033" y="1985009"/>
                </a:cubicBezTo>
                <a:cubicBezTo>
                  <a:pt x="253365" y="1976437"/>
                  <a:pt x="247650" y="1966912"/>
                  <a:pt x="241935" y="1958339"/>
                </a:cubicBezTo>
                <a:cubicBezTo>
                  <a:pt x="236220" y="1949767"/>
                  <a:pt x="230505" y="1940242"/>
                  <a:pt x="225743" y="1931669"/>
                </a:cubicBezTo>
                <a:cubicBezTo>
                  <a:pt x="222885" y="1923097"/>
                  <a:pt x="219075" y="1914524"/>
                  <a:pt x="216218" y="1906904"/>
                </a:cubicBezTo>
                <a:cubicBezTo>
                  <a:pt x="216456" y="1904761"/>
                  <a:pt x="217111" y="1903928"/>
                  <a:pt x="218093" y="1904151"/>
                </a:cubicBezTo>
                <a:close/>
                <a:moveTo>
                  <a:pt x="151448" y="1838325"/>
                </a:moveTo>
                <a:cubicBezTo>
                  <a:pt x="160020" y="1853565"/>
                  <a:pt x="170498" y="1874520"/>
                  <a:pt x="181928" y="1897380"/>
                </a:cubicBezTo>
                <a:cubicBezTo>
                  <a:pt x="194310" y="1919287"/>
                  <a:pt x="206693" y="1944052"/>
                  <a:pt x="219075" y="1965960"/>
                </a:cubicBezTo>
                <a:cubicBezTo>
                  <a:pt x="225743" y="1977390"/>
                  <a:pt x="231458" y="1987867"/>
                  <a:pt x="236220" y="1997392"/>
                </a:cubicBezTo>
                <a:cubicBezTo>
                  <a:pt x="241935" y="2006917"/>
                  <a:pt x="246698" y="2015490"/>
                  <a:pt x="250508" y="2024062"/>
                </a:cubicBezTo>
                <a:cubicBezTo>
                  <a:pt x="258128" y="2039302"/>
                  <a:pt x="262890" y="2050732"/>
                  <a:pt x="260985" y="2053590"/>
                </a:cubicBezTo>
                <a:cubicBezTo>
                  <a:pt x="263843" y="2058353"/>
                  <a:pt x="261223" y="2058114"/>
                  <a:pt x="261224" y="2060496"/>
                </a:cubicBezTo>
                <a:lnTo>
                  <a:pt x="261809" y="2061771"/>
                </a:lnTo>
                <a:lnTo>
                  <a:pt x="260033" y="2059305"/>
                </a:lnTo>
                <a:cubicBezTo>
                  <a:pt x="254318" y="2049780"/>
                  <a:pt x="246698" y="2039302"/>
                  <a:pt x="240030" y="2027872"/>
                </a:cubicBezTo>
                <a:cubicBezTo>
                  <a:pt x="224790" y="2005965"/>
                  <a:pt x="210503" y="1979295"/>
                  <a:pt x="196215" y="1954530"/>
                </a:cubicBezTo>
                <a:cubicBezTo>
                  <a:pt x="189548" y="1942147"/>
                  <a:pt x="182880" y="1928812"/>
                  <a:pt x="177165" y="1917382"/>
                </a:cubicBezTo>
                <a:cubicBezTo>
                  <a:pt x="171450" y="1905000"/>
                  <a:pt x="166688" y="1894522"/>
                  <a:pt x="162878" y="1884045"/>
                </a:cubicBezTo>
                <a:cubicBezTo>
                  <a:pt x="155258" y="1862137"/>
                  <a:pt x="150495" y="1845945"/>
                  <a:pt x="151448" y="1838325"/>
                </a:cubicBezTo>
                <a:close/>
                <a:moveTo>
                  <a:pt x="13335" y="1144905"/>
                </a:moveTo>
                <a:cubicBezTo>
                  <a:pt x="7620" y="1201102"/>
                  <a:pt x="7620" y="1236345"/>
                  <a:pt x="9525" y="1261110"/>
                </a:cubicBezTo>
                <a:cubicBezTo>
                  <a:pt x="10477" y="1273492"/>
                  <a:pt x="11430" y="1283017"/>
                  <a:pt x="13335" y="1291590"/>
                </a:cubicBezTo>
                <a:cubicBezTo>
                  <a:pt x="14287" y="1300162"/>
                  <a:pt x="17145" y="1306830"/>
                  <a:pt x="18097" y="1313497"/>
                </a:cubicBezTo>
                <a:cubicBezTo>
                  <a:pt x="25717" y="1340167"/>
                  <a:pt x="28575" y="1365885"/>
                  <a:pt x="40957" y="1471612"/>
                </a:cubicBezTo>
                <a:cubicBezTo>
                  <a:pt x="38100" y="1464945"/>
                  <a:pt x="35242" y="1466850"/>
                  <a:pt x="34290" y="1474470"/>
                </a:cubicBezTo>
                <a:cubicBezTo>
                  <a:pt x="32385" y="1482090"/>
                  <a:pt x="33337" y="1494472"/>
                  <a:pt x="34290" y="1510665"/>
                </a:cubicBezTo>
                <a:cubicBezTo>
                  <a:pt x="36195" y="1543050"/>
                  <a:pt x="43815" y="1586865"/>
                  <a:pt x="52387" y="1622107"/>
                </a:cubicBezTo>
                <a:cubicBezTo>
                  <a:pt x="75247" y="1687830"/>
                  <a:pt x="100965" y="1767840"/>
                  <a:pt x="126682" y="1823085"/>
                </a:cubicBezTo>
                <a:cubicBezTo>
                  <a:pt x="141922" y="1862137"/>
                  <a:pt x="128587" y="1862137"/>
                  <a:pt x="95250" y="1786890"/>
                </a:cubicBezTo>
                <a:cubicBezTo>
                  <a:pt x="88582" y="1762125"/>
                  <a:pt x="79057" y="1737360"/>
                  <a:pt x="72390" y="1711642"/>
                </a:cubicBezTo>
                <a:cubicBezTo>
                  <a:pt x="68580" y="1698307"/>
                  <a:pt x="64770" y="1685925"/>
                  <a:pt x="60960" y="1672590"/>
                </a:cubicBezTo>
                <a:cubicBezTo>
                  <a:pt x="57150" y="1659255"/>
                  <a:pt x="53340" y="1645920"/>
                  <a:pt x="50482" y="1632585"/>
                </a:cubicBezTo>
                <a:cubicBezTo>
                  <a:pt x="48577" y="1625917"/>
                  <a:pt x="46672" y="1619250"/>
                  <a:pt x="44767" y="1612582"/>
                </a:cubicBezTo>
                <a:cubicBezTo>
                  <a:pt x="42862" y="1605915"/>
                  <a:pt x="41910" y="1599247"/>
                  <a:pt x="40005" y="1592580"/>
                </a:cubicBezTo>
                <a:cubicBezTo>
                  <a:pt x="36195" y="1579245"/>
                  <a:pt x="33337" y="1564957"/>
                  <a:pt x="29527" y="1551622"/>
                </a:cubicBezTo>
                <a:cubicBezTo>
                  <a:pt x="26670" y="1537335"/>
                  <a:pt x="23812" y="1524000"/>
                  <a:pt x="20955" y="1509712"/>
                </a:cubicBezTo>
                <a:cubicBezTo>
                  <a:pt x="20002" y="1503045"/>
                  <a:pt x="18097" y="1495425"/>
                  <a:pt x="17145" y="1488757"/>
                </a:cubicBezTo>
                <a:lnTo>
                  <a:pt x="14287" y="1467802"/>
                </a:lnTo>
                <a:cubicBezTo>
                  <a:pt x="12382" y="1453515"/>
                  <a:pt x="10477" y="1439227"/>
                  <a:pt x="7620" y="1425892"/>
                </a:cubicBezTo>
                <a:cubicBezTo>
                  <a:pt x="6667" y="1411605"/>
                  <a:pt x="4762" y="1397317"/>
                  <a:pt x="3810" y="1383982"/>
                </a:cubicBezTo>
                <a:cubicBezTo>
                  <a:pt x="2857" y="1377315"/>
                  <a:pt x="2857" y="1369695"/>
                  <a:pt x="1905" y="1363027"/>
                </a:cubicBezTo>
                <a:cubicBezTo>
                  <a:pt x="1905" y="1356360"/>
                  <a:pt x="952" y="1348740"/>
                  <a:pt x="952" y="1342072"/>
                </a:cubicBezTo>
                <a:cubicBezTo>
                  <a:pt x="952" y="1327785"/>
                  <a:pt x="0" y="1314450"/>
                  <a:pt x="0" y="1301115"/>
                </a:cubicBezTo>
                <a:cubicBezTo>
                  <a:pt x="0" y="1287780"/>
                  <a:pt x="952" y="1274445"/>
                  <a:pt x="952" y="1261110"/>
                </a:cubicBezTo>
                <a:cubicBezTo>
                  <a:pt x="1905" y="1247775"/>
                  <a:pt x="1905" y="1234440"/>
                  <a:pt x="3810" y="1222057"/>
                </a:cubicBezTo>
                <a:cubicBezTo>
                  <a:pt x="5715" y="1208722"/>
                  <a:pt x="6667" y="1196340"/>
                  <a:pt x="8572" y="1183957"/>
                </a:cubicBezTo>
                <a:cubicBezTo>
                  <a:pt x="9525" y="1177290"/>
                  <a:pt x="10477" y="1171575"/>
                  <a:pt x="11430" y="1165860"/>
                </a:cubicBezTo>
                <a:cubicBezTo>
                  <a:pt x="10477" y="1156335"/>
                  <a:pt x="12382" y="1150620"/>
                  <a:pt x="13335" y="1144905"/>
                </a:cubicBezTo>
                <a:close/>
                <a:moveTo>
                  <a:pt x="902970" y="67627"/>
                </a:moveTo>
                <a:cubicBezTo>
                  <a:pt x="908685" y="69532"/>
                  <a:pt x="902017" y="73342"/>
                  <a:pt x="878205" y="85724"/>
                </a:cubicBezTo>
                <a:cubicBezTo>
                  <a:pt x="863917" y="91439"/>
                  <a:pt x="846772" y="96202"/>
                  <a:pt x="829627" y="102869"/>
                </a:cubicBezTo>
                <a:cubicBezTo>
                  <a:pt x="812482" y="109537"/>
                  <a:pt x="795337" y="115252"/>
                  <a:pt x="780097" y="120967"/>
                </a:cubicBezTo>
                <a:cubicBezTo>
                  <a:pt x="750570" y="132397"/>
                  <a:pt x="729615" y="138112"/>
                  <a:pt x="735330" y="130492"/>
                </a:cubicBezTo>
                <a:lnTo>
                  <a:pt x="721995" y="130492"/>
                </a:lnTo>
                <a:cubicBezTo>
                  <a:pt x="734377" y="125729"/>
                  <a:pt x="755332" y="115252"/>
                  <a:pt x="780097" y="105727"/>
                </a:cubicBezTo>
                <a:cubicBezTo>
                  <a:pt x="792480" y="100964"/>
                  <a:pt x="804862" y="96202"/>
                  <a:pt x="818197" y="91439"/>
                </a:cubicBezTo>
                <a:cubicBezTo>
                  <a:pt x="824865" y="89534"/>
                  <a:pt x="830580" y="86677"/>
                  <a:pt x="837247" y="84772"/>
                </a:cubicBezTo>
                <a:cubicBezTo>
                  <a:pt x="843915" y="82867"/>
                  <a:pt x="849630" y="80962"/>
                  <a:pt x="855345" y="79057"/>
                </a:cubicBezTo>
                <a:cubicBezTo>
                  <a:pt x="878205" y="72389"/>
                  <a:pt x="896302" y="67627"/>
                  <a:pt x="902970" y="67627"/>
                </a:cubicBezTo>
                <a:close/>
                <a:moveTo>
                  <a:pt x="1618298" y="56197"/>
                </a:moveTo>
                <a:cubicBezTo>
                  <a:pt x="1634490" y="60007"/>
                  <a:pt x="1651635" y="62864"/>
                  <a:pt x="1667828" y="66674"/>
                </a:cubicBezTo>
                <a:lnTo>
                  <a:pt x="1717358" y="80009"/>
                </a:lnTo>
                <a:cubicBezTo>
                  <a:pt x="1724025" y="83819"/>
                  <a:pt x="1730693" y="88582"/>
                  <a:pt x="1737360" y="92392"/>
                </a:cubicBezTo>
                <a:cubicBezTo>
                  <a:pt x="1723073" y="87629"/>
                  <a:pt x="1703070" y="83819"/>
                  <a:pt x="1682115" y="77152"/>
                </a:cubicBezTo>
                <a:cubicBezTo>
                  <a:pt x="1661160" y="70484"/>
                  <a:pt x="1638300" y="63817"/>
                  <a:pt x="1618298" y="56197"/>
                </a:cubicBezTo>
                <a:close/>
                <a:moveTo>
                  <a:pt x="1295400" y="31432"/>
                </a:moveTo>
                <a:cubicBezTo>
                  <a:pt x="1312545" y="32385"/>
                  <a:pt x="1331595" y="32385"/>
                  <a:pt x="1349692" y="33337"/>
                </a:cubicBezTo>
                <a:cubicBezTo>
                  <a:pt x="1368742" y="34290"/>
                  <a:pt x="1386840" y="36195"/>
                  <a:pt x="1403985" y="37147"/>
                </a:cubicBezTo>
                <a:cubicBezTo>
                  <a:pt x="1439227" y="40957"/>
                  <a:pt x="1469707" y="44767"/>
                  <a:pt x="1489710" y="46672"/>
                </a:cubicBezTo>
                <a:cubicBezTo>
                  <a:pt x="1580197" y="60960"/>
                  <a:pt x="1676400" y="87630"/>
                  <a:pt x="1763077" y="123825"/>
                </a:cubicBezTo>
                <a:cubicBezTo>
                  <a:pt x="1849755" y="160020"/>
                  <a:pt x="1925955" y="203835"/>
                  <a:pt x="1980247" y="243840"/>
                </a:cubicBezTo>
                <a:cubicBezTo>
                  <a:pt x="1995487" y="253365"/>
                  <a:pt x="2011680" y="264795"/>
                  <a:pt x="2027872" y="275272"/>
                </a:cubicBezTo>
                <a:cubicBezTo>
                  <a:pt x="2044065" y="285750"/>
                  <a:pt x="2058352" y="296227"/>
                  <a:pt x="2069782" y="302895"/>
                </a:cubicBezTo>
                <a:cubicBezTo>
                  <a:pt x="2091690" y="317182"/>
                  <a:pt x="2098357" y="319087"/>
                  <a:pt x="2066925" y="291465"/>
                </a:cubicBezTo>
                <a:cubicBezTo>
                  <a:pt x="2107882" y="322897"/>
                  <a:pt x="2140267" y="359092"/>
                  <a:pt x="2170747" y="393382"/>
                </a:cubicBezTo>
                <a:cubicBezTo>
                  <a:pt x="2185987" y="410527"/>
                  <a:pt x="2201228" y="427672"/>
                  <a:pt x="2216467" y="442912"/>
                </a:cubicBezTo>
                <a:cubicBezTo>
                  <a:pt x="2231707" y="459105"/>
                  <a:pt x="2247900" y="474345"/>
                  <a:pt x="2265045" y="487680"/>
                </a:cubicBezTo>
                <a:cubicBezTo>
                  <a:pt x="2247900" y="465772"/>
                  <a:pt x="2233612" y="448627"/>
                  <a:pt x="2223135" y="435292"/>
                </a:cubicBezTo>
                <a:cubicBezTo>
                  <a:pt x="2211705" y="421957"/>
                  <a:pt x="2203132" y="412432"/>
                  <a:pt x="2195512" y="402907"/>
                </a:cubicBezTo>
                <a:cubicBezTo>
                  <a:pt x="2191703" y="398145"/>
                  <a:pt x="2187892" y="394335"/>
                  <a:pt x="2184082" y="389572"/>
                </a:cubicBezTo>
                <a:cubicBezTo>
                  <a:pt x="2180273" y="384810"/>
                  <a:pt x="2176462" y="381000"/>
                  <a:pt x="2172652" y="376237"/>
                </a:cubicBezTo>
                <a:cubicBezTo>
                  <a:pt x="2165032" y="367665"/>
                  <a:pt x="2155507" y="357187"/>
                  <a:pt x="2142172" y="343852"/>
                </a:cubicBezTo>
                <a:cubicBezTo>
                  <a:pt x="2207895" y="390525"/>
                  <a:pt x="2270760" y="457200"/>
                  <a:pt x="2323148" y="529590"/>
                </a:cubicBezTo>
                <a:cubicBezTo>
                  <a:pt x="2375535" y="601980"/>
                  <a:pt x="2416492" y="679132"/>
                  <a:pt x="2447925" y="744855"/>
                </a:cubicBezTo>
                <a:cubicBezTo>
                  <a:pt x="2448877" y="743902"/>
                  <a:pt x="2451735" y="749617"/>
                  <a:pt x="2461260" y="751522"/>
                </a:cubicBezTo>
                <a:cubicBezTo>
                  <a:pt x="2472690" y="784860"/>
                  <a:pt x="2481263" y="818197"/>
                  <a:pt x="2489835" y="850582"/>
                </a:cubicBezTo>
                <a:cubicBezTo>
                  <a:pt x="2497455" y="882967"/>
                  <a:pt x="2504123" y="913447"/>
                  <a:pt x="2507932" y="943927"/>
                </a:cubicBezTo>
                <a:cubicBezTo>
                  <a:pt x="2512695" y="973455"/>
                  <a:pt x="2514600" y="1002982"/>
                  <a:pt x="2516505" y="1029652"/>
                </a:cubicBezTo>
                <a:cubicBezTo>
                  <a:pt x="2517457" y="1042987"/>
                  <a:pt x="2517457" y="1056322"/>
                  <a:pt x="2517457" y="1068705"/>
                </a:cubicBezTo>
                <a:cubicBezTo>
                  <a:pt x="2517457" y="1082040"/>
                  <a:pt x="2518410" y="1094422"/>
                  <a:pt x="2517457" y="1105852"/>
                </a:cubicBezTo>
                <a:cubicBezTo>
                  <a:pt x="2516505" y="1129665"/>
                  <a:pt x="2515552" y="1151572"/>
                  <a:pt x="2512695" y="1171575"/>
                </a:cubicBezTo>
                <a:cubicBezTo>
                  <a:pt x="2509838" y="1191577"/>
                  <a:pt x="2506980" y="1209675"/>
                  <a:pt x="2504123" y="1224915"/>
                </a:cubicBezTo>
                <a:lnTo>
                  <a:pt x="2495340" y="1253522"/>
                </a:lnTo>
                <a:lnTo>
                  <a:pt x="2497455" y="1295400"/>
                </a:lnTo>
                <a:cubicBezTo>
                  <a:pt x="2497455" y="1674157"/>
                  <a:pt x="2324743" y="2012575"/>
                  <a:pt x="2053779" y="2236194"/>
                </a:cubicBezTo>
                <a:lnTo>
                  <a:pt x="2050729" y="2238475"/>
                </a:lnTo>
                <a:lnTo>
                  <a:pt x="2048828" y="2240280"/>
                </a:lnTo>
                <a:cubicBezTo>
                  <a:pt x="1981200" y="2297430"/>
                  <a:pt x="1908810" y="2347912"/>
                  <a:pt x="1835468" y="2390775"/>
                </a:cubicBezTo>
                <a:cubicBezTo>
                  <a:pt x="1828324" y="2390775"/>
                  <a:pt x="1804035" y="2399348"/>
                  <a:pt x="1784152" y="2405658"/>
                </a:cubicBezTo>
                <a:lnTo>
                  <a:pt x="1774926" y="2408142"/>
                </a:lnTo>
                <a:lnTo>
                  <a:pt x="1752823" y="2418789"/>
                </a:lnTo>
                <a:cubicBezTo>
                  <a:pt x="1606960" y="2480484"/>
                  <a:pt x="1446591" y="2514600"/>
                  <a:pt x="1278255" y="2514600"/>
                </a:cubicBezTo>
                <a:cubicBezTo>
                  <a:pt x="1152003" y="2514600"/>
                  <a:pt x="1030232" y="2495410"/>
                  <a:pt x="915702" y="2459787"/>
                </a:cubicBezTo>
                <a:lnTo>
                  <a:pt x="831186" y="2428854"/>
                </a:lnTo>
                <a:lnTo>
                  <a:pt x="821055" y="2426017"/>
                </a:lnTo>
                <a:cubicBezTo>
                  <a:pt x="811530" y="2423160"/>
                  <a:pt x="800100" y="2419350"/>
                  <a:pt x="787718" y="2413635"/>
                </a:cubicBezTo>
                <a:cubicBezTo>
                  <a:pt x="738188" y="2395537"/>
                  <a:pt x="678180" y="2361247"/>
                  <a:pt x="647700" y="2347912"/>
                </a:cubicBezTo>
                <a:cubicBezTo>
                  <a:pt x="635318" y="2338387"/>
                  <a:pt x="621030" y="2326957"/>
                  <a:pt x="603885" y="2315527"/>
                </a:cubicBezTo>
                <a:cubicBezTo>
                  <a:pt x="587693" y="2304097"/>
                  <a:pt x="570548" y="2290762"/>
                  <a:pt x="552450" y="2278380"/>
                </a:cubicBezTo>
                <a:cubicBezTo>
                  <a:pt x="534353" y="2265045"/>
                  <a:pt x="517208" y="2250757"/>
                  <a:pt x="499110" y="2237422"/>
                </a:cubicBezTo>
                <a:cubicBezTo>
                  <a:pt x="481965" y="2223135"/>
                  <a:pt x="465773" y="2209800"/>
                  <a:pt x="451485" y="2196465"/>
                </a:cubicBezTo>
                <a:cubicBezTo>
                  <a:pt x="442913" y="2192655"/>
                  <a:pt x="406718" y="2160270"/>
                  <a:pt x="411480" y="2171700"/>
                </a:cubicBezTo>
                <a:cubicBezTo>
                  <a:pt x="433388" y="2190750"/>
                  <a:pt x="447675" y="2205990"/>
                  <a:pt x="461963" y="2219325"/>
                </a:cubicBezTo>
                <a:cubicBezTo>
                  <a:pt x="476250" y="2233612"/>
                  <a:pt x="490538" y="2247900"/>
                  <a:pt x="514350" y="2266950"/>
                </a:cubicBezTo>
                <a:cubicBezTo>
                  <a:pt x="507683" y="2265997"/>
                  <a:pt x="497205" y="2260282"/>
                  <a:pt x="485775" y="2251710"/>
                </a:cubicBezTo>
                <a:cubicBezTo>
                  <a:pt x="474345" y="2242185"/>
                  <a:pt x="461010" y="2229802"/>
                  <a:pt x="445770" y="2215515"/>
                </a:cubicBezTo>
                <a:cubicBezTo>
                  <a:pt x="431483" y="2201227"/>
                  <a:pt x="416243" y="2184082"/>
                  <a:pt x="401003" y="2167890"/>
                </a:cubicBezTo>
                <a:cubicBezTo>
                  <a:pt x="393383" y="2159317"/>
                  <a:pt x="385763" y="2150745"/>
                  <a:pt x="378143" y="2142172"/>
                </a:cubicBezTo>
                <a:cubicBezTo>
                  <a:pt x="370523" y="2133600"/>
                  <a:pt x="362903" y="2125027"/>
                  <a:pt x="355283" y="2116455"/>
                </a:cubicBezTo>
                <a:cubicBezTo>
                  <a:pt x="367665" y="2126932"/>
                  <a:pt x="380048" y="2135505"/>
                  <a:pt x="392430" y="2145030"/>
                </a:cubicBezTo>
                <a:cubicBezTo>
                  <a:pt x="366713" y="2118360"/>
                  <a:pt x="342186" y="2088118"/>
                  <a:pt x="319326" y="2055971"/>
                </a:cubicBezTo>
                <a:lnTo>
                  <a:pt x="282887" y="1997944"/>
                </a:lnTo>
                <a:lnTo>
                  <a:pt x="267275" y="1977066"/>
                </a:lnTo>
                <a:cubicBezTo>
                  <a:pt x="245366" y="1944635"/>
                  <a:pt x="224975" y="1911093"/>
                  <a:pt x="206206" y="1876543"/>
                </a:cubicBezTo>
                <a:lnTo>
                  <a:pt x="160874" y="1782439"/>
                </a:lnTo>
                <a:lnTo>
                  <a:pt x="188595" y="1867852"/>
                </a:lnTo>
                <a:cubicBezTo>
                  <a:pt x="146685" y="1795462"/>
                  <a:pt x="115253" y="1707832"/>
                  <a:pt x="94298" y="1623060"/>
                </a:cubicBezTo>
                <a:cubicBezTo>
                  <a:pt x="72390" y="1538287"/>
                  <a:pt x="61913" y="1457325"/>
                  <a:pt x="48578" y="1397317"/>
                </a:cubicBezTo>
                <a:cubicBezTo>
                  <a:pt x="48578" y="1424940"/>
                  <a:pt x="53340" y="1457325"/>
                  <a:pt x="57150" y="1489710"/>
                </a:cubicBezTo>
                <a:cubicBezTo>
                  <a:pt x="60008" y="1505902"/>
                  <a:pt x="62865" y="1522095"/>
                  <a:pt x="65723" y="1538287"/>
                </a:cubicBezTo>
                <a:cubicBezTo>
                  <a:pt x="68580" y="1554480"/>
                  <a:pt x="72390" y="1569720"/>
                  <a:pt x="76200" y="1584007"/>
                </a:cubicBezTo>
                <a:cubicBezTo>
                  <a:pt x="89535" y="1642110"/>
                  <a:pt x="102870" y="1685925"/>
                  <a:pt x="93345" y="1687830"/>
                </a:cubicBezTo>
                <a:cubicBezTo>
                  <a:pt x="90488" y="1686877"/>
                  <a:pt x="85725" y="1679257"/>
                  <a:pt x="80010" y="1665922"/>
                </a:cubicBezTo>
                <a:cubicBezTo>
                  <a:pt x="75248" y="1652587"/>
                  <a:pt x="68580" y="1634490"/>
                  <a:pt x="62865" y="1614487"/>
                </a:cubicBezTo>
                <a:cubicBezTo>
                  <a:pt x="58103" y="1594485"/>
                  <a:pt x="53340" y="1572577"/>
                  <a:pt x="48578" y="1551622"/>
                </a:cubicBezTo>
                <a:cubicBezTo>
                  <a:pt x="50483" y="1524952"/>
                  <a:pt x="47625" y="1505902"/>
                  <a:pt x="45720" y="1489710"/>
                </a:cubicBezTo>
                <a:cubicBezTo>
                  <a:pt x="40005" y="1422082"/>
                  <a:pt x="36195" y="1359217"/>
                  <a:pt x="35243" y="1299210"/>
                </a:cubicBezTo>
                <a:cubicBezTo>
                  <a:pt x="35243" y="1283970"/>
                  <a:pt x="35243" y="1268730"/>
                  <a:pt x="35243" y="1254442"/>
                </a:cubicBezTo>
                <a:cubicBezTo>
                  <a:pt x="35243" y="1246822"/>
                  <a:pt x="35243" y="1239202"/>
                  <a:pt x="35243" y="1232535"/>
                </a:cubicBezTo>
                <a:cubicBezTo>
                  <a:pt x="35243" y="1224915"/>
                  <a:pt x="36195" y="1218247"/>
                  <a:pt x="36195" y="1210627"/>
                </a:cubicBezTo>
                <a:cubicBezTo>
                  <a:pt x="37148" y="1196340"/>
                  <a:pt x="37148" y="1181100"/>
                  <a:pt x="38100" y="1166812"/>
                </a:cubicBezTo>
                <a:cubicBezTo>
                  <a:pt x="39053" y="1152525"/>
                  <a:pt x="40958" y="1138237"/>
                  <a:pt x="41910" y="1123950"/>
                </a:cubicBezTo>
                <a:cubicBezTo>
                  <a:pt x="42863" y="1117282"/>
                  <a:pt x="42863" y="1109662"/>
                  <a:pt x="43815" y="1102995"/>
                </a:cubicBezTo>
                <a:lnTo>
                  <a:pt x="46673" y="1082040"/>
                </a:lnTo>
                <a:cubicBezTo>
                  <a:pt x="48578" y="1067752"/>
                  <a:pt x="50483" y="1053465"/>
                  <a:pt x="53340" y="1040130"/>
                </a:cubicBezTo>
                <a:cubicBezTo>
                  <a:pt x="59055" y="1012507"/>
                  <a:pt x="64770" y="984885"/>
                  <a:pt x="72390" y="957262"/>
                </a:cubicBezTo>
                <a:cubicBezTo>
                  <a:pt x="88583" y="902017"/>
                  <a:pt x="110490" y="849630"/>
                  <a:pt x="140018" y="799147"/>
                </a:cubicBezTo>
                <a:cubicBezTo>
                  <a:pt x="143352" y="808672"/>
                  <a:pt x="155496" y="799862"/>
                  <a:pt x="173355" y="780574"/>
                </a:cubicBezTo>
                <a:lnTo>
                  <a:pt x="175420" y="778164"/>
                </a:lnTo>
                <a:lnTo>
                  <a:pt x="206206" y="714257"/>
                </a:lnTo>
                <a:lnTo>
                  <a:pt x="258734" y="634160"/>
                </a:lnTo>
                <a:lnTo>
                  <a:pt x="251460" y="641985"/>
                </a:lnTo>
                <a:cubicBezTo>
                  <a:pt x="240982" y="652462"/>
                  <a:pt x="232410" y="661987"/>
                  <a:pt x="231457" y="658177"/>
                </a:cubicBezTo>
                <a:cubicBezTo>
                  <a:pt x="231457" y="654367"/>
                  <a:pt x="239077" y="637222"/>
                  <a:pt x="262890" y="597217"/>
                </a:cubicBezTo>
                <a:cubicBezTo>
                  <a:pt x="240982" y="635317"/>
                  <a:pt x="224790" y="655320"/>
                  <a:pt x="213360" y="670560"/>
                </a:cubicBezTo>
                <a:cubicBezTo>
                  <a:pt x="201930" y="684847"/>
                  <a:pt x="193357" y="693420"/>
                  <a:pt x="187642" y="706755"/>
                </a:cubicBezTo>
                <a:cubicBezTo>
                  <a:pt x="182880" y="702945"/>
                  <a:pt x="194310" y="679132"/>
                  <a:pt x="210502" y="647700"/>
                </a:cubicBezTo>
                <a:cubicBezTo>
                  <a:pt x="219075" y="632460"/>
                  <a:pt x="229552" y="615315"/>
                  <a:pt x="240030" y="597217"/>
                </a:cubicBezTo>
                <a:cubicBezTo>
                  <a:pt x="251460" y="580072"/>
                  <a:pt x="263842" y="562927"/>
                  <a:pt x="274320" y="546735"/>
                </a:cubicBezTo>
                <a:cubicBezTo>
                  <a:pt x="297180" y="515302"/>
                  <a:pt x="316230" y="488632"/>
                  <a:pt x="321945" y="480060"/>
                </a:cubicBezTo>
                <a:cubicBezTo>
                  <a:pt x="323850" y="475297"/>
                  <a:pt x="322897" y="475297"/>
                  <a:pt x="316230" y="480060"/>
                </a:cubicBezTo>
                <a:cubicBezTo>
                  <a:pt x="312420" y="481965"/>
                  <a:pt x="307657" y="485775"/>
                  <a:pt x="301942" y="491490"/>
                </a:cubicBezTo>
                <a:cubicBezTo>
                  <a:pt x="296227" y="497205"/>
                  <a:pt x="288607" y="503872"/>
                  <a:pt x="280035" y="513397"/>
                </a:cubicBezTo>
                <a:cubicBezTo>
                  <a:pt x="238125" y="555307"/>
                  <a:pt x="200977" y="614362"/>
                  <a:pt x="172402" y="670560"/>
                </a:cubicBezTo>
                <a:cubicBezTo>
                  <a:pt x="164782" y="684847"/>
                  <a:pt x="158115" y="699135"/>
                  <a:pt x="151447" y="712470"/>
                </a:cubicBezTo>
                <a:cubicBezTo>
                  <a:pt x="144780" y="726757"/>
                  <a:pt x="138112" y="739140"/>
                  <a:pt x="132397" y="751522"/>
                </a:cubicBezTo>
                <a:cubicBezTo>
                  <a:pt x="121920" y="776287"/>
                  <a:pt x="109537" y="797242"/>
                  <a:pt x="100012" y="814387"/>
                </a:cubicBezTo>
                <a:cubicBezTo>
                  <a:pt x="89535" y="825817"/>
                  <a:pt x="87630" y="819150"/>
                  <a:pt x="92392" y="801052"/>
                </a:cubicBezTo>
                <a:cubicBezTo>
                  <a:pt x="94297" y="791527"/>
                  <a:pt x="99060" y="780097"/>
                  <a:pt x="103822" y="765810"/>
                </a:cubicBezTo>
                <a:cubicBezTo>
                  <a:pt x="109537" y="752475"/>
                  <a:pt x="115252" y="736282"/>
                  <a:pt x="123825" y="719137"/>
                </a:cubicBezTo>
                <a:cubicBezTo>
                  <a:pt x="139065" y="684847"/>
                  <a:pt x="160020" y="646747"/>
                  <a:pt x="180975" y="612457"/>
                </a:cubicBezTo>
                <a:cubicBezTo>
                  <a:pt x="192405" y="596265"/>
                  <a:pt x="202882" y="579120"/>
                  <a:pt x="213360" y="563880"/>
                </a:cubicBezTo>
                <a:cubicBezTo>
                  <a:pt x="223837" y="549592"/>
                  <a:pt x="233362" y="535305"/>
                  <a:pt x="241935" y="523875"/>
                </a:cubicBezTo>
                <a:cubicBezTo>
                  <a:pt x="249555" y="513397"/>
                  <a:pt x="260985" y="499110"/>
                  <a:pt x="273367" y="483870"/>
                </a:cubicBezTo>
                <a:cubicBezTo>
                  <a:pt x="280035" y="476250"/>
                  <a:pt x="286702" y="468630"/>
                  <a:pt x="293370" y="461010"/>
                </a:cubicBezTo>
                <a:cubicBezTo>
                  <a:pt x="300037" y="453390"/>
                  <a:pt x="306705" y="445770"/>
                  <a:pt x="313372" y="439102"/>
                </a:cubicBezTo>
                <a:cubicBezTo>
                  <a:pt x="326707" y="424815"/>
                  <a:pt x="339090" y="414337"/>
                  <a:pt x="347662" y="406717"/>
                </a:cubicBezTo>
                <a:cubicBezTo>
                  <a:pt x="356235" y="399097"/>
                  <a:pt x="360997" y="397192"/>
                  <a:pt x="360045" y="401955"/>
                </a:cubicBezTo>
                <a:cubicBezTo>
                  <a:pt x="402907" y="349567"/>
                  <a:pt x="450532" y="305752"/>
                  <a:pt x="500062" y="269557"/>
                </a:cubicBezTo>
                <a:cubicBezTo>
                  <a:pt x="511492" y="260985"/>
                  <a:pt x="524827" y="253365"/>
                  <a:pt x="537210" y="244792"/>
                </a:cubicBezTo>
                <a:cubicBezTo>
                  <a:pt x="549592" y="237172"/>
                  <a:pt x="561975" y="228600"/>
                  <a:pt x="575310" y="221932"/>
                </a:cubicBezTo>
                <a:cubicBezTo>
                  <a:pt x="587692" y="215265"/>
                  <a:pt x="601027" y="207645"/>
                  <a:pt x="613410" y="200977"/>
                </a:cubicBezTo>
                <a:cubicBezTo>
                  <a:pt x="626745" y="194310"/>
                  <a:pt x="639127" y="187642"/>
                  <a:pt x="652462" y="181927"/>
                </a:cubicBezTo>
                <a:lnTo>
                  <a:pt x="671512" y="172402"/>
                </a:lnTo>
                <a:lnTo>
                  <a:pt x="691515" y="163830"/>
                </a:lnTo>
                <a:cubicBezTo>
                  <a:pt x="703897" y="158115"/>
                  <a:pt x="717232" y="152400"/>
                  <a:pt x="730567" y="147637"/>
                </a:cubicBezTo>
                <a:cubicBezTo>
                  <a:pt x="757237" y="138112"/>
                  <a:pt x="782955" y="126682"/>
                  <a:pt x="810577" y="118110"/>
                </a:cubicBezTo>
                <a:cubicBezTo>
                  <a:pt x="864870" y="98107"/>
                  <a:pt x="920115" y="80962"/>
                  <a:pt x="979170" y="60960"/>
                </a:cubicBezTo>
                <a:cubicBezTo>
                  <a:pt x="1000125" y="58102"/>
                  <a:pt x="1016317" y="55245"/>
                  <a:pt x="1031557" y="54292"/>
                </a:cubicBezTo>
                <a:cubicBezTo>
                  <a:pt x="1046797" y="53340"/>
                  <a:pt x="1060132" y="53340"/>
                  <a:pt x="1074420" y="52387"/>
                </a:cubicBezTo>
                <a:cubicBezTo>
                  <a:pt x="1088707" y="51435"/>
                  <a:pt x="1103947" y="51435"/>
                  <a:pt x="1122045" y="50482"/>
                </a:cubicBezTo>
                <a:cubicBezTo>
                  <a:pt x="1140142" y="49530"/>
                  <a:pt x="1162050" y="47625"/>
                  <a:pt x="1189672" y="45720"/>
                </a:cubicBezTo>
                <a:cubicBezTo>
                  <a:pt x="1180147" y="41910"/>
                  <a:pt x="1188720" y="38100"/>
                  <a:pt x="1208722" y="35242"/>
                </a:cubicBezTo>
                <a:cubicBezTo>
                  <a:pt x="1219200" y="34290"/>
                  <a:pt x="1232535" y="33337"/>
                  <a:pt x="1246822" y="32385"/>
                </a:cubicBezTo>
                <a:cubicBezTo>
                  <a:pt x="1261110" y="31432"/>
                  <a:pt x="1278255" y="30480"/>
                  <a:pt x="1295400" y="31432"/>
                </a:cubicBezTo>
                <a:close/>
                <a:moveTo>
                  <a:pt x="1276350" y="0"/>
                </a:moveTo>
                <a:cubicBezTo>
                  <a:pt x="1375410" y="0"/>
                  <a:pt x="1469708" y="15240"/>
                  <a:pt x="1536383" y="31432"/>
                </a:cubicBezTo>
                <a:cubicBezTo>
                  <a:pt x="1512570" y="30480"/>
                  <a:pt x="1488758" y="28575"/>
                  <a:pt x="1465898" y="27622"/>
                </a:cubicBezTo>
                <a:cubicBezTo>
                  <a:pt x="1438275" y="23812"/>
                  <a:pt x="1409700" y="20002"/>
                  <a:pt x="1380173" y="19050"/>
                </a:cubicBezTo>
                <a:cubicBezTo>
                  <a:pt x="1365885" y="19050"/>
                  <a:pt x="1350645" y="18097"/>
                  <a:pt x="1336358" y="18097"/>
                </a:cubicBezTo>
                <a:cubicBezTo>
                  <a:pt x="1322070" y="19050"/>
                  <a:pt x="1306830" y="19050"/>
                  <a:pt x="1292543" y="19050"/>
                </a:cubicBezTo>
                <a:cubicBezTo>
                  <a:pt x="1278255" y="19050"/>
                  <a:pt x="1263015" y="20002"/>
                  <a:pt x="1248728" y="20955"/>
                </a:cubicBezTo>
                <a:cubicBezTo>
                  <a:pt x="1233488" y="21907"/>
                  <a:pt x="1219200" y="21907"/>
                  <a:pt x="1204913" y="23812"/>
                </a:cubicBezTo>
                <a:cubicBezTo>
                  <a:pt x="1176338" y="27622"/>
                  <a:pt x="1147763" y="28575"/>
                  <a:pt x="1119188" y="32385"/>
                </a:cubicBezTo>
                <a:cubicBezTo>
                  <a:pt x="1107758" y="32385"/>
                  <a:pt x="1097280" y="32385"/>
                  <a:pt x="1086803" y="33337"/>
                </a:cubicBezTo>
                <a:cubicBezTo>
                  <a:pt x="1076325" y="33337"/>
                  <a:pt x="1066800" y="35242"/>
                  <a:pt x="1057275" y="36195"/>
                </a:cubicBezTo>
                <a:cubicBezTo>
                  <a:pt x="1038225" y="39052"/>
                  <a:pt x="1022033" y="40005"/>
                  <a:pt x="1009650" y="42862"/>
                </a:cubicBezTo>
                <a:cubicBezTo>
                  <a:pt x="984885" y="47625"/>
                  <a:pt x="976313" y="47625"/>
                  <a:pt x="997268" y="35242"/>
                </a:cubicBezTo>
                <a:cubicBezTo>
                  <a:pt x="1076325" y="14287"/>
                  <a:pt x="1178243" y="0"/>
                  <a:pt x="1276350" y="0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B8DEE142-1DEB-405F-827B-00F256F20B5F}"/>
              </a:ext>
            </a:extLst>
          </p:cNvPr>
          <p:cNvSpPr/>
          <p:nvPr userDrawn="1"/>
        </p:nvSpPr>
        <p:spPr>
          <a:xfrm>
            <a:off x="7931423" y="3863629"/>
            <a:ext cx="374650" cy="101831"/>
          </a:xfrm>
          <a:prstGeom prst="rightArrow">
            <a:avLst>
              <a:gd name="adj1" fmla="val 100000"/>
              <a:gd name="adj2" fmla="val 5701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55495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smtClean="0"/>
              <a:t>6/14/25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2824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smtClean="0"/>
              <a:t>6/14/25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29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9FD0C-5451-4CA0-86AF-E70AE3279989}" type="datetimeFigureOut">
              <a:rPr lang="en-US" smtClean="0"/>
              <a:t>6/14/25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36055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smtClean="0"/>
              <a:t>6/14/25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232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smtClean="0"/>
              <a:t>6/14/25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826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smtClean="0"/>
              <a:t>6/14/25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177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5E6440AA-91A0-436F-8FDB-C0F939DCAE21}" type="datetimeFigureOut">
              <a:rPr lang="en-US" smtClean="0"/>
              <a:t>6/14/25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126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0E59FD0C-5451-4CA0-86AF-E70AE3279989}" type="datetimeFigureOut">
              <a:rPr lang="en-US" smtClean="0"/>
              <a:t>6/14/25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004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64" r:id="rId1"/>
    <p:sldLayoutId id="2147483965" r:id="rId2"/>
    <p:sldLayoutId id="2147483966" r:id="rId3"/>
    <p:sldLayoutId id="2147483967" r:id="rId4"/>
    <p:sldLayoutId id="2147483968" r:id="rId5"/>
    <p:sldLayoutId id="2147483969" r:id="rId6"/>
    <p:sldLayoutId id="2147483970" r:id="rId7"/>
    <p:sldLayoutId id="2147483971" r:id="rId8"/>
    <p:sldLayoutId id="2147483972" r:id="rId9"/>
    <p:sldLayoutId id="2147483973" r:id="rId10"/>
    <p:sldLayoutId id="2147483974" r:id="rId11"/>
    <p:sldLayoutId id="2147483975" r:id="rId12"/>
    <p:sldLayoutId id="2147483976" r:id="rId13"/>
    <p:sldLayoutId id="2147483977" r:id="rId14"/>
    <p:sldLayoutId id="2147483978" r:id="rId15"/>
    <p:sldLayoutId id="2147483979" r:id="rId16"/>
    <p:sldLayoutId id="2147483980" r:id="rId17"/>
    <p:sldLayoutId id="2147483981" r:id="rId18"/>
    <p:sldLayoutId id="2147483982" r:id="rId19"/>
    <p:sldLayoutId id="2147483843" r:id="rId20"/>
    <p:sldLayoutId id="2147483844" r:id="rId21"/>
    <p:sldLayoutId id="2147483845" r:id="rId22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ashwinibn3@icloud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0E8F8-CBC6-4A56-A60B-FDBF1E1F12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147" y="3429000"/>
            <a:ext cx="11887706" cy="1233172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FF6600"/>
                </a:solidFill>
              </a:rPr>
              <a:t>Cab Investment insights-G2M strategy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258620-D380-473B-A288-E14928A16B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71062" y="4833257"/>
            <a:ext cx="4814539" cy="1894114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ashwinibn3@icloud.com</a:t>
            </a:r>
            <a:endParaRPr lang="en-US" dirty="0"/>
          </a:p>
          <a:p>
            <a:r>
              <a:rPr lang="en-US" dirty="0"/>
              <a:t>Ashwini B N</a:t>
            </a:r>
          </a:p>
          <a:p>
            <a:r>
              <a:rPr lang="en-US" dirty="0">
                <a:cs typeface="Calibri"/>
              </a:rPr>
              <a:t>Intern 2025</a:t>
            </a:r>
          </a:p>
          <a:p>
            <a:r>
              <a:rPr lang="en-US" dirty="0">
                <a:cs typeface="Calibri"/>
              </a:rPr>
              <a:t>14 June 2025</a:t>
            </a:r>
          </a:p>
          <a:p>
            <a:endParaRPr lang="en-US" dirty="0">
              <a:cs typeface="Calibri"/>
            </a:endParaRPr>
          </a:p>
        </p:txBody>
      </p:sp>
      <p:pic>
        <p:nvPicPr>
          <p:cNvPr id="4" name="Picture 3" descr="A black and white logo&#10;&#10;Description automatically generated">
            <a:extLst>
              <a:ext uri="{FF2B5EF4-FFF2-40B4-BE49-F238E27FC236}">
                <a16:creationId xmlns:a16="http://schemas.microsoft.com/office/drawing/2014/main" id="{6C65D916-54AF-D86A-9868-231D882E92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658" y="-2559"/>
            <a:ext cx="4814539" cy="5390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2636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6963AA-B134-099E-1E55-8BEC8D1F2E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575EED9-E40C-1364-DDBE-FC870246BC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566928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rgbClr val="FF6600"/>
                </a:solidFill>
              </a:rPr>
              <a:t>EDA SUMMARY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F8ABE2-6AF3-25D7-EBF5-DF1994F41784}"/>
              </a:ext>
            </a:extLst>
          </p:cNvPr>
          <p:cNvSpPr txBox="1"/>
          <p:nvPr/>
        </p:nvSpPr>
        <p:spPr>
          <a:xfrm>
            <a:off x="1112520" y="1600201"/>
            <a:ext cx="1056132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000" dirty="0"/>
              <a:t>Yellow Cab handles over </a:t>
            </a:r>
            <a:r>
              <a:rPr lang="en-IN" sz="2000" b="1" dirty="0"/>
              <a:t>3x more rides</a:t>
            </a:r>
            <a:r>
              <a:rPr lang="en-IN" sz="2000" dirty="0"/>
              <a:t> than Pink Cab, with consistent user base across major cities.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000" dirty="0"/>
              <a:t>Despite lower ride volume, </a:t>
            </a:r>
            <a:r>
              <a:rPr lang="en-IN" sz="2000" b="1" dirty="0"/>
              <a:t>Pink Cab maintains strong average profit per ride</a:t>
            </a:r>
            <a:r>
              <a:rPr lang="en-IN" sz="2000" dirty="0"/>
              <a:t>, hinting at premium pricing or targeted users.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000" b="1" dirty="0"/>
              <a:t>Profit margins</a:t>
            </a:r>
            <a:r>
              <a:rPr lang="en-IN" sz="2000" dirty="0"/>
              <a:t> and </a:t>
            </a:r>
            <a:r>
              <a:rPr lang="en-IN" sz="2000" b="1" dirty="0"/>
              <a:t>total revenue trends</a:t>
            </a:r>
            <a:r>
              <a:rPr lang="en-IN" sz="2000" dirty="0"/>
              <a:t> </a:t>
            </a:r>
            <a:r>
              <a:rPr lang="en-IN" sz="2000" dirty="0" err="1"/>
              <a:t>favor</a:t>
            </a:r>
            <a:r>
              <a:rPr lang="en-IN" sz="2000" dirty="0"/>
              <a:t> Yellow Cab across years, especially in high-density urban areas.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000" b="1" dirty="0"/>
              <a:t>User demographics</a:t>
            </a:r>
            <a:r>
              <a:rPr lang="en-IN" sz="2000" dirty="0"/>
              <a:t> (age, income) suggest Yellow Cab appeals to a </a:t>
            </a:r>
            <a:r>
              <a:rPr lang="en-IN" sz="2000" b="1" dirty="0"/>
              <a:t>broader, middle-to-high income segment</a:t>
            </a:r>
            <a:r>
              <a:rPr lang="en-IN" sz="2000" dirty="0"/>
              <a:t>, while Pink Cab has a modest but steady presence.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000" b="1" dirty="0"/>
              <a:t>Holiday demand</a:t>
            </a:r>
            <a:r>
              <a:rPr lang="en-IN" sz="2000" dirty="0"/>
              <a:t>, while lower in volume, does not significantly impact profitability, indicating </a:t>
            </a:r>
            <a:r>
              <a:rPr lang="en-IN" sz="2000" b="1" dirty="0"/>
              <a:t>stable operational efficiency</a:t>
            </a:r>
            <a:r>
              <a:rPr lang="en-IN" sz="2000" dirty="0"/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000" dirty="0"/>
              <a:t>Geographic insights show </a:t>
            </a:r>
            <a:r>
              <a:rPr lang="en-IN" sz="2000" b="1" dirty="0"/>
              <a:t>Washington DC and Boston</a:t>
            </a:r>
            <a:r>
              <a:rPr lang="en-IN" sz="2000" dirty="0"/>
              <a:t> have </a:t>
            </a:r>
            <a:r>
              <a:rPr lang="en-IN" sz="2000" b="1" dirty="0"/>
              <a:t>high profit per capita</a:t>
            </a:r>
            <a:r>
              <a:rPr lang="en-IN" sz="2000" dirty="0"/>
              <a:t>, pointing to strong monetization even with fewer rides.</a:t>
            </a:r>
          </a:p>
          <a:p>
            <a:pPr algn="just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594591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920277-CD8C-F895-2985-4F8F51F1DB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7859E01-6ADC-01A5-5FFF-8FD32BD1C3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566928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rgbClr val="FF6600"/>
                </a:solidFill>
              </a:rPr>
              <a:t>Strategic Recommendations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7EEB2F4-DED2-D03B-35A9-1E6376A31A49}"/>
              </a:ext>
            </a:extLst>
          </p:cNvPr>
          <p:cNvSpPr txBox="1"/>
          <p:nvPr/>
        </p:nvSpPr>
        <p:spPr>
          <a:xfrm>
            <a:off x="821436" y="1892808"/>
            <a:ext cx="1054912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IN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 dirty="0"/>
              <a:t>Based on profitability trends, customer demographics, and ride volume, Yellow Cab demonstrates stronger growth potential and operational scale.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 dirty="0"/>
              <a:t>Its high ride volume, broad market coverage, and strong margins position it as a resilient and scalable investment opportunity.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 dirty="0"/>
              <a:t>It is recommended that XYZ proceeds with investment in </a:t>
            </a:r>
            <a:r>
              <a:rPr lang="en-IN" sz="2400" dirty="0">
                <a:solidFill>
                  <a:srgbClr val="FFFF00"/>
                </a:solidFill>
              </a:rPr>
              <a:t>Yellow</a:t>
            </a:r>
            <a:r>
              <a:rPr lang="en-IN" sz="2400" dirty="0"/>
              <a:t> Cab, with an emphasis on expanding high-performing cities (e.g., Washington DC, Boston).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 dirty="0"/>
              <a:t>Optionally, </a:t>
            </a:r>
            <a:r>
              <a:rPr lang="en-IN" sz="2400" dirty="0">
                <a:solidFill>
                  <a:srgbClr val="FF36FF"/>
                </a:solidFill>
              </a:rPr>
              <a:t>Pink</a:t>
            </a:r>
            <a:r>
              <a:rPr lang="en-IN" sz="2400" dirty="0"/>
              <a:t> Cab could be evaluated for niche premium segments or partnerships, particularly in cities showing steady per-ride profitability.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747830-C0A7-3FEF-7D74-9F2EDAFEF192}"/>
              </a:ext>
            </a:extLst>
          </p:cNvPr>
          <p:cNvSpPr txBox="1"/>
          <p:nvPr/>
        </p:nvSpPr>
        <p:spPr>
          <a:xfrm>
            <a:off x="973836" y="1523476"/>
            <a:ext cx="94960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6600"/>
                </a:solidFill>
              </a:rPr>
              <a:t>Final Recommendation for Investment Decision</a:t>
            </a:r>
          </a:p>
        </p:txBody>
      </p:sp>
    </p:spTree>
    <p:extLst>
      <p:ext uri="{BB962C8B-B14F-4D97-AF65-F5344CB8AC3E}">
        <p14:creationId xmlns:p14="http://schemas.microsoft.com/office/powerpoint/2010/main" val="13722856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60000"/>
                <a:lumOff val="40000"/>
              </a:schemeClr>
            </a:gs>
            <a:gs pos="100000">
              <a:schemeClr val="accent1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2DDABB1-5E6B-4365-AD9E-DDCE7E972742}"/>
              </a:ext>
            </a:extLst>
          </p:cNvPr>
          <p:cNvSpPr>
            <a:spLocks noGrp="1"/>
          </p:cNvSpPr>
          <p:nvPr>
            <p:ph type="title"/>
          </p:nvPr>
        </p:nvSpPr>
        <p:spPr bwMode="ltGray"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37530160-A714-49C8-85A0-932553905B40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gray"/>
        <p:txBody>
          <a:bodyPr vert="horz" lIns="0" tIns="0" rIns="0" bIns="0" rtlCol="0" anchor="t">
            <a:noAutofit/>
          </a:bodyPr>
          <a:lstStyle/>
          <a:p>
            <a:endParaRPr lang="en-US" dirty="0"/>
          </a:p>
        </p:txBody>
      </p:sp>
      <p:pic>
        <p:nvPicPr>
          <p:cNvPr id="5" name="Picture 4" descr="A black and white logo&#10;&#10;Description automatically generated">
            <a:extLst>
              <a:ext uri="{FF2B5EF4-FFF2-40B4-BE49-F238E27FC236}">
                <a16:creationId xmlns:a16="http://schemas.microsoft.com/office/drawing/2014/main" id="{5FC5A714-3430-3970-6263-D68B327FFE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777" y="-1298074"/>
            <a:ext cx="4814539" cy="5390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318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DEA5DA3-A724-2660-3606-F1E4C2E1FE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3140" y="379562"/>
            <a:ext cx="10583136" cy="1069676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rgbClr val="FF6600"/>
                </a:solidFill>
              </a:rPr>
              <a:t>Executive Summary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F588954-E38D-63D9-29BE-F9F26D8C3DC6}"/>
              </a:ext>
            </a:extLst>
          </p:cNvPr>
          <p:cNvSpPr txBox="1"/>
          <p:nvPr/>
        </p:nvSpPr>
        <p:spPr>
          <a:xfrm>
            <a:off x="886456" y="1690062"/>
            <a:ext cx="10276125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 dirty="0"/>
              <a:t>XYZ, a private investment firm, is evaluating two major cab companies—</a:t>
            </a:r>
            <a:r>
              <a:rPr lang="en-IN" sz="2400" dirty="0">
                <a:solidFill>
                  <a:srgbClr val="FFFF00"/>
                </a:solidFill>
              </a:rPr>
              <a:t>Yellow</a:t>
            </a:r>
            <a:r>
              <a:rPr lang="en-IN" sz="2400" dirty="0"/>
              <a:t> Cab and </a:t>
            </a:r>
            <a:r>
              <a:rPr lang="en-IN" sz="2400" dirty="0">
                <a:solidFill>
                  <a:srgbClr val="FF36FF"/>
                </a:solidFill>
              </a:rPr>
              <a:t>Pink</a:t>
            </a:r>
            <a:r>
              <a:rPr lang="en-IN" sz="2400" dirty="0"/>
              <a:t> Cab—for a potential strategic investment.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 dirty="0"/>
              <a:t>This analysis leverages customer demographics, trip transactions, payment methods, and city-level population data from 2016 to 2018 to assess market performance and growth potential.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 dirty="0"/>
              <a:t>Key trends in user engagement, profit generation, ride frequency, and city-wise demand were identified using exploratory data analysis and feature engineering techniques.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 dirty="0"/>
              <a:t>The insights derived support a data-driven investment recommendation, highlighting the company with stronger financial performance and long-term market opportunity</a:t>
            </a:r>
            <a:r>
              <a:rPr lang="en-IN" sz="20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06933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62B620-DE67-C0A0-4312-43A7245F56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C9006A2-612D-6C19-BC30-91AFEC46C7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3140" y="392390"/>
            <a:ext cx="10583136" cy="617829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rgbClr val="FF6600"/>
                </a:solidFill>
              </a:rPr>
              <a:t>DATASETS USED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3F440CD-5F4D-8248-6773-676F01E7C2B2}"/>
              </a:ext>
            </a:extLst>
          </p:cNvPr>
          <p:cNvSpPr txBox="1"/>
          <p:nvPr/>
        </p:nvSpPr>
        <p:spPr>
          <a:xfrm>
            <a:off x="743140" y="1010219"/>
            <a:ext cx="10436694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Cab_Data.csv</a:t>
            </a:r>
            <a:r>
              <a:rPr lang="en-IN" dirty="0"/>
              <a:t> – Trip-level data including fare, distance, cost, and company.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Customer_ID.csv</a:t>
            </a:r>
            <a:r>
              <a:rPr lang="en-IN" dirty="0"/>
              <a:t> – Demographic data (age, gender, income).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Transaction_ID.csv</a:t>
            </a:r>
            <a:r>
              <a:rPr lang="en-IN" dirty="0"/>
              <a:t> – Mapping between customers and trips, with payment modes.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City.csv</a:t>
            </a:r>
            <a:r>
              <a:rPr lang="en-IN" dirty="0"/>
              <a:t> – City-level data including population and cab user counts.</a:t>
            </a:r>
          </a:p>
          <a:p>
            <a:endParaRPr lang="en-US" b="1" cap="all" dirty="0"/>
          </a:p>
          <a:p>
            <a:endParaRPr lang="en-US" sz="1400" b="1" cap="all" dirty="0"/>
          </a:p>
          <a:p>
            <a:pPr marL="342900" indent="-342900">
              <a:buAutoNum type="arabicPeriod"/>
            </a:pPr>
            <a:endParaRPr lang="en-US" sz="1600" b="1" cap="all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3B70CC8-1CD8-580D-CC85-37F8B89502C9}"/>
              </a:ext>
            </a:extLst>
          </p:cNvPr>
          <p:cNvSpPr txBox="1"/>
          <p:nvPr/>
        </p:nvSpPr>
        <p:spPr>
          <a:xfrm>
            <a:off x="743140" y="2710684"/>
            <a:ext cx="4560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cap="all" dirty="0">
                <a:solidFill>
                  <a:srgbClr val="FF6600"/>
                </a:solidFill>
              </a:rPr>
              <a:t>Techniques applied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4ACF9E-F2F9-5156-1A66-F96C271CAC53}"/>
              </a:ext>
            </a:extLst>
          </p:cNvPr>
          <p:cNvSpPr txBox="1"/>
          <p:nvPr/>
        </p:nvSpPr>
        <p:spPr>
          <a:xfrm>
            <a:off x="970785" y="3210821"/>
            <a:ext cx="998140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Created a </a:t>
            </a:r>
            <a:r>
              <a:rPr lang="en-IN" sz="2000" b="1" dirty="0"/>
              <a:t>master dataset</a:t>
            </a:r>
            <a:r>
              <a:rPr lang="en-IN" sz="2000" dirty="0"/>
              <a:t> by merging transactional, customer, and city-level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Conducted </a:t>
            </a:r>
            <a:r>
              <a:rPr lang="en-IN" sz="2000" b="1" dirty="0"/>
              <a:t>data cleaning</a:t>
            </a:r>
            <a:r>
              <a:rPr lang="en-IN" sz="2000" dirty="0"/>
              <a:t> and created new features (e.g., Profit, Profit Margin, Price per KM)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Executed </a:t>
            </a:r>
            <a:r>
              <a:rPr lang="en-IN" sz="2000" b="1" dirty="0"/>
              <a:t>Exploratory Data Analysis (EDA)</a:t>
            </a:r>
            <a:r>
              <a:rPr lang="en-IN" sz="2000" dirty="0"/>
              <a:t> using visual tools like boxplots, histograms, bar plots, and line charts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Performed </a:t>
            </a:r>
            <a:r>
              <a:rPr lang="en-IN" sz="2000" b="1" dirty="0"/>
              <a:t>segmentation</a:t>
            </a:r>
            <a:r>
              <a:rPr lang="en-IN" sz="2000" dirty="0"/>
              <a:t> by company, city, gender, age, and income to identify usage and profitability patterns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Tested </a:t>
            </a:r>
            <a:r>
              <a:rPr lang="en-IN" sz="2000" b="1" dirty="0"/>
              <a:t>business hypotheses</a:t>
            </a:r>
            <a:r>
              <a:rPr lang="en-IN" sz="2000" dirty="0"/>
              <a:t> to guide investment decision-making</a:t>
            </a:r>
          </a:p>
        </p:txBody>
      </p:sp>
    </p:spTree>
    <p:extLst>
      <p:ext uri="{BB962C8B-B14F-4D97-AF65-F5344CB8AC3E}">
        <p14:creationId xmlns:p14="http://schemas.microsoft.com/office/powerpoint/2010/main" val="1829868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D7C938-6A59-7EDC-FE8D-906ACDEADA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28A9946-DB06-C432-4C93-A89FDB53AE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8116" y="377952"/>
            <a:ext cx="10364724" cy="566928"/>
          </a:xfrm>
        </p:spPr>
        <p:txBody>
          <a:bodyPr>
            <a:noAutofit/>
          </a:bodyPr>
          <a:lstStyle/>
          <a:p>
            <a:r>
              <a:rPr lang="en-US" sz="4400" dirty="0">
                <a:solidFill>
                  <a:srgbClr val="FF6600"/>
                </a:solidFill>
              </a:rPr>
              <a:t>EDA(Exploratory Data Analysis)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3A4D84-73E4-E3F4-C7D0-439C057B3D4A}"/>
              </a:ext>
            </a:extLst>
          </p:cNvPr>
          <p:cNvSpPr txBox="1"/>
          <p:nvPr/>
        </p:nvSpPr>
        <p:spPr>
          <a:xfrm>
            <a:off x="928116" y="1233399"/>
            <a:ext cx="84155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FF6600"/>
                </a:solidFill>
              </a:rPr>
              <a:t>1. Profit Growth Trend (2016-2018)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92252E-B347-FB64-DA30-159DBD07BB62}"/>
              </a:ext>
            </a:extLst>
          </p:cNvPr>
          <p:cNvSpPr txBox="1"/>
          <p:nvPr/>
        </p:nvSpPr>
        <p:spPr>
          <a:xfrm>
            <a:off x="1101090" y="1894225"/>
            <a:ext cx="104965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/>
              <a:t>  Line chart of yearly profit by company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22ABD9B-8508-C82E-2D35-1103EF7892E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9412" t="26008" r="12157"/>
          <a:stretch>
            <a:fillRect/>
          </a:stretch>
        </p:blipFill>
        <p:spPr>
          <a:xfrm>
            <a:off x="4450080" y="2507396"/>
            <a:ext cx="7283196" cy="397265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54084FF-51B9-BA15-E098-DA55AB30B018}"/>
              </a:ext>
            </a:extLst>
          </p:cNvPr>
          <p:cNvSpPr txBox="1"/>
          <p:nvPr/>
        </p:nvSpPr>
        <p:spPr>
          <a:xfrm>
            <a:off x="762000" y="2507396"/>
            <a:ext cx="3063240" cy="3416320"/>
          </a:xfrm>
          <a:prstGeom prst="rect">
            <a:avLst/>
          </a:prstGeom>
          <a:gradFill>
            <a:gsLst>
              <a:gs pos="0">
                <a:srgbClr val="FF6600"/>
              </a:gs>
              <a:gs pos="100000">
                <a:schemeClr val="accent1"/>
              </a:gs>
            </a:gsLst>
            <a:path path="circle">
              <a:fillToRect t="100000" r="100000"/>
            </a:path>
          </a:gradFill>
          <a:effectLst>
            <a:glow rad="127000">
              <a:schemeClr val="accent1">
                <a:alpha val="50096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IN" sz="2400" dirty="0"/>
              <a:t>Yellow Cab consistently outperformed Pink Cab in annual profits, indicating stronger financial stability and market performance.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28327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0CB6BE-8A3A-C340-C582-9F33FE18F0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12F60F0-8C80-BE04-0E3B-575DB998D7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7552" y="743230"/>
            <a:ext cx="9418320" cy="566928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rgbClr val="FF6600"/>
                </a:solidFill>
              </a:rPr>
              <a:t>2.Monthly Rides Trend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623C66-6958-39C9-7AA3-59453B9296CC}"/>
              </a:ext>
            </a:extLst>
          </p:cNvPr>
          <p:cNvSpPr txBox="1"/>
          <p:nvPr/>
        </p:nvSpPr>
        <p:spPr>
          <a:xfrm>
            <a:off x="1261872" y="1722120"/>
            <a:ext cx="107167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/>
              <a:t>Line plot of ride volume per month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9161AA2-609C-877E-8008-D2A1846BDF8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8392" t="23843" r="2353" b="5882"/>
          <a:stretch>
            <a:fillRect/>
          </a:stretch>
        </p:blipFill>
        <p:spPr>
          <a:xfrm>
            <a:off x="4373880" y="2379226"/>
            <a:ext cx="7452360" cy="412825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360F271-5FB8-3122-A15E-3150BB440A38}"/>
              </a:ext>
            </a:extLst>
          </p:cNvPr>
          <p:cNvSpPr txBox="1"/>
          <p:nvPr/>
        </p:nvSpPr>
        <p:spPr>
          <a:xfrm>
            <a:off x="853440" y="2122230"/>
            <a:ext cx="3185160" cy="3046988"/>
          </a:xfrm>
          <a:prstGeom prst="rect">
            <a:avLst/>
          </a:prstGeom>
          <a:gradFill>
            <a:gsLst>
              <a:gs pos="0">
                <a:srgbClr val="FF6600"/>
              </a:gs>
              <a:gs pos="100000">
                <a:schemeClr val="accent1"/>
              </a:gs>
            </a:gsLst>
            <a:path path="circle">
              <a:fillToRect t="100000" r="100000"/>
            </a:path>
          </a:gradFill>
        </p:spPr>
        <p:txBody>
          <a:bodyPr wrap="square" rtlCol="0">
            <a:spAutoFit/>
          </a:bodyPr>
          <a:lstStyle/>
          <a:p>
            <a:r>
              <a:rPr lang="en-IN" sz="2400" dirty="0"/>
              <a:t>Both companies show seasonal spikes, with end-of-year months peaking, suggesting increased demand during holidays and winter travel.</a:t>
            </a:r>
          </a:p>
        </p:txBody>
      </p:sp>
    </p:spTree>
    <p:extLst>
      <p:ext uri="{BB962C8B-B14F-4D97-AF65-F5344CB8AC3E}">
        <p14:creationId xmlns:p14="http://schemas.microsoft.com/office/powerpoint/2010/main" val="921638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48FE50-1BD1-7F45-ADB2-26F8AB3915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1BCAC63-C1BB-8444-8497-C858553EA8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566928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rgbClr val="FF6600"/>
                </a:solidFill>
              </a:rPr>
              <a:t>3. City-Wise Cab Usage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7F5F0D-06D7-12F2-63AE-29A89761424E}"/>
              </a:ext>
            </a:extLst>
          </p:cNvPr>
          <p:cNvSpPr txBox="1"/>
          <p:nvPr/>
        </p:nvSpPr>
        <p:spPr>
          <a:xfrm>
            <a:off x="1261872" y="1600200"/>
            <a:ext cx="10518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Top Cities by Ride Volume(Split by company)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415A4DB-8C5B-28BA-84CB-ED65E63BA1A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9805" t="27294" r="3333" b="3060"/>
          <a:stretch>
            <a:fillRect/>
          </a:stretch>
        </p:blipFill>
        <p:spPr>
          <a:xfrm>
            <a:off x="5029200" y="2243852"/>
            <a:ext cx="6751320" cy="423314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D0C352E-D68D-40AE-C7EF-A3435263B876}"/>
              </a:ext>
            </a:extLst>
          </p:cNvPr>
          <p:cNvSpPr txBox="1"/>
          <p:nvPr/>
        </p:nvSpPr>
        <p:spPr>
          <a:xfrm>
            <a:off x="758952" y="2243852"/>
            <a:ext cx="3581400" cy="3539430"/>
          </a:xfrm>
          <a:prstGeom prst="rect">
            <a:avLst/>
          </a:prstGeom>
          <a:gradFill>
            <a:gsLst>
              <a:gs pos="0">
                <a:srgbClr val="FF6600"/>
              </a:gs>
              <a:gs pos="100000">
                <a:schemeClr val="accent1"/>
              </a:gs>
            </a:gsLst>
            <a:path path="circle">
              <a:fillToRect t="100000" r="100000"/>
            </a:path>
          </a:gradFill>
        </p:spPr>
        <p:txBody>
          <a:bodyPr wrap="square" rtlCol="0">
            <a:spAutoFit/>
          </a:bodyPr>
          <a:lstStyle/>
          <a:p>
            <a:r>
              <a:rPr lang="en-IN" sz="2800" dirty="0"/>
              <a:t>Yellow Cab dominates in high-density cities like New York and Chicago, suggesting a </a:t>
            </a:r>
            <a:r>
              <a:rPr lang="en-IN" sz="2400" dirty="0"/>
              <a:t>larger</a:t>
            </a:r>
            <a:r>
              <a:rPr lang="en-IN" sz="2800" dirty="0"/>
              <a:t> and more active user base.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66607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A4DEF1-1FF3-0418-64D6-E85E16C67D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B43EEF1-2BDC-6397-59CD-0C0D26EA93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566928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rgbClr val="FF6600"/>
                </a:solidFill>
              </a:rPr>
              <a:t>4. Age distribution Histogram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B5C13D-B481-E645-41C7-71574852D2A3}"/>
              </a:ext>
            </a:extLst>
          </p:cNvPr>
          <p:cNvSpPr txBox="1"/>
          <p:nvPr/>
        </p:nvSpPr>
        <p:spPr>
          <a:xfrm>
            <a:off x="1261872" y="1600200"/>
            <a:ext cx="10518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Age distribution of cab users by company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52213A-2502-839C-AE0D-C457C187DBAE}"/>
              </a:ext>
            </a:extLst>
          </p:cNvPr>
          <p:cNvSpPr txBox="1"/>
          <p:nvPr/>
        </p:nvSpPr>
        <p:spPr>
          <a:xfrm>
            <a:off x="743712" y="2426732"/>
            <a:ext cx="3581400" cy="3108543"/>
          </a:xfrm>
          <a:prstGeom prst="rect">
            <a:avLst/>
          </a:prstGeom>
          <a:gradFill>
            <a:gsLst>
              <a:gs pos="0">
                <a:srgbClr val="FF6600"/>
              </a:gs>
              <a:gs pos="100000">
                <a:schemeClr val="accent1"/>
              </a:gs>
            </a:gsLst>
            <a:path path="circle">
              <a:fillToRect t="100000" r="100000"/>
            </a:path>
          </a:gradFill>
        </p:spPr>
        <p:txBody>
          <a:bodyPr wrap="square" rtlCol="0">
            <a:spAutoFit/>
          </a:bodyPr>
          <a:lstStyle/>
          <a:p>
            <a:r>
              <a:rPr lang="en-IN" sz="2400" dirty="0"/>
              <a:t>Yellow Cab dominates all age segments, especially the 25–40 age group; Pink Cab has a steady but smaller share across ages.</a:t>
            </a:r>
          </a:p>
          <a:p>
            <a:endParaRPr lang="en-US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384C6F-F7B8-4362-7A91-489A257BEA1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8392" t="26127" r="11177" b="4313"/>
          <a:stretch>
            <a:fillRect/>
          </a:stretch>
        </p:blipFill>
        <p:spPr>
          <a:xfrm>
            <a:off x="4843272" y="2426732"/>
            <a:ext cx="6937248" cy="3852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805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D7CAA3-E602-1C98-9D09-0B5405EF9C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6CC80FE-74C7-CB06-BE8E-0AD4494B23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566928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rgbClr val="FF6600"/>
                </a:solidFill>
              </a:rPr>
              <a:t>5. Income Distribution Box plot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617D07-020F-E786-E505-4B277719B71F}"/>
              </a:ext>
            </a:extLst>
          </p:cNvPr>
          <p:cNvSpPr txBox="1"/>
          <p:nvPr/>
        </p:nvSpPr>
        <p:spPr>
          <a:xfrm>
            <a:off x="1261872" y="1600200"/>
            <a:ext cx="10518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Income distribution of Cab Users by Company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FD2B92-D512-C0A9-32B5-13A4CE736FBB}"/>
              </a:ext>
            </a:extLst>
          </p:cNvPr>
          <p:cNvSpPr txBox="1"/>
          <p:nvPr/>
        </p:nvSpPr>
        <p:spPr>
          <a:xfrm>
            <a:off x="850392" y="2128730"/>
            <a:ext cx="3581400" cy="3970318"/>
          </a:xfrm>
          <a:prstGeom prst="rect">
            <a:avLst/>
          </a:prstGeom>
          <a:gradFill>
            <a:gsLst>
              <a:gs pos="0">
                <a:srgbClr val="FF6600"/>
              </a:gs>
              <a:gs pos="100000">
                <a:schemeClr val="accent1"/>
              </a:gs>
            </a:gsLst>
            <a:path path="circle">
              <a:fillToRect t="100000" r="100000"/>
            </a:path>
          </a:gradFill>
        </p:spPr>
        <p:txBody>
          <a:bodyPr wrap="square" rtlCol="0">
            <a:spAutoFit/>
          </a:bodyPr>
          <a:lstStyle/>
          <a:p>
            <a:r>
              <a:rPr lang="en-IN" sz="2800" dirty="0"/>
              <a:t>Both companies serve a wide range of income groups, but Pink Cab users skew slightly higher in income on average compared to Yellow Cab.</a:t>
            </a:r>
          </a:p>
          <a:p>
            <a:endParaRPr lang="en-US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408EFE-A429-7AB7-33E7-65055EF196F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8393" t="29490" r="13293"/>
          <a:stretch>
            <a:fillRect/>
          </a:stretch>
        </p:blipFill>
        <p:spPr>
          <a:xfrm>
            <a:off x="4983480" y="2243852"/>
            <a:ext cx="6937250" cy="4244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6478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40077E-C735-0F09-38B9-52CDDA9299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5203498-E542-1259-DC31-1438E147BE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566928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rgbClr val="FF6600"/>
                </a:solidFill>
              </a:rPr>
              <a:t>6. Profitability By Geography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404314-17B3-3FFD-4972-2BBB56F3E810}"/>
              </a:ext>
            </a:extLst>
          </p:cNvPr>
          <p:cNvSpPr txBox="1"/>
          <p:nvPr/>
        </p:nvSpPr>
        <p:spPr>
          <a:xfrm>
            <a:off x="1261872" y="1600200"/>
            <a:ext cx="10518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Top 10 cities by Profit per Capita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68A9F6-EFEE-AF6E-8B07-15B02D568378}"/>
              </a:ext>
            </a:extLst>
          </p:cNvPr>
          <p:cNvSpPr txBox="1"/>
          <p:nvPr/>
        </p:nvSpPr>
        <p:spPr>
          <a:xfrm>
            <a:off x="1063752" y="2361694"/>
            <a:ext cx="3630168" cy="3612386"/>
          </a:xfrm>
          <a:prstGeom prst="rect">
            <a:avLst/>
          </a:prstGeom>
          <a:gradFill>
            <a:gsLst>
              <a:gs pos="0">
                <a:srgbClr val="FF6600"/>
              </a:gs>
              <a:gs pos="100000">
                <a:schemeClr val="accent1"/>
              </a:gs>
            </a:gsLst>
            <a:path path="circle">
              <a:fillToRect t="100000" r="100000"/>
            </a:path>
          </a:gradFill>
        </p:spPr>
        <p:txBody>
          <a:bodyPr wrap="square" rtlCol="0">
            <a:spAutoFit/>
          </a:bodyPr>
          <a:lstStyle/>
          <a:p>
            <a:r>
              <a:rPr lang="en-IN" sz="2400" dirty="0"/>
              <a:t>Washington DC and Boston lead in profit per capita, highlighting cities where fewer users generate high revenue — signalling efficient market presence.</a:t>
            </a:r>
          </a:p>
          <a:p>
            <a:endParaRPr lang="en-US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C5B862-7FA6-B361-B4C7-99C46E51CC1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8391" t="27294" r="29412" b="14353"/>
          <a:stretch>
            <a:fillRect/>
          </a:stretch>
        </p:blipFill>
        <p:spPr>
          <a:xfrm>
            <a:off x="4953000" y="2118360"/>
            <a:ext cx="682752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4066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B5C6C01-35C7-4561-8BAD-91E4FACA293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48C5FEF-6CA4-44CC-8E61-9E775B9B783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FCB7D79-A330-4BC9-A964-3F617D32A6D4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{A72DE3FD-014F-D34D-BABE-A1A79E9D5AC2}tf10001063</Template>
  <TotalTime>0</TotalTime>
  <Words>733</Words>
  <Application>Microsoft Macintosh PowerPoint</Application>
  <PresentationFormat>Widescreen</PresentationFormat>
  <Paragraphs>68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Century Gothic</vt:lpstr>
      <vt:lpstr>Mesh</vt:lpstr>
      <vt:lpstr>Cab Investment insights-G2M strategy</vt:lpstr>
      <vt:lpstr>Executive Summary</vt:lpstr>
      <vt:lpstr>DATASETS USED</vt:lpstr>
      <vt:lpstr>EDA(Exploratory Data Analysis)</vt:lpstr>
      <vt:lpstr>2.Monthly Rides Trend</vt:lpstr>
      <vt:lpstr>3. City-Wise Cab Usage</vt:lpstr>
      <vt:lpstr>4. Age distribution Histogram</vt:lpstr>
      <vt:lpstr>5. Income Distribution Box plot</vt:lpstr>
      <vt:lpstr>6. Profitability By Geography</vt:lpstr>
      <vt:lpstr>EDA SUMMARY</vt:lpstr>
      <vt:lpstr>Strategic Recommendations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COVER TITLE</dc:title>
  <dc:creator/>
  <cp:lastModifiedBy/>
  <cp:revision>619</cp:revision>
  <dcterms:created xsi:type="dcterms:W3CDTF">2019-06-10T11:22:39Z</dcterms:created>
  <dcterms:modified xsi:type="dcterms:W3CDTF">2025-06-14T19:00:37Z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