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ylish HRK" initials="SH" lastIdx="2" clrIdx="0">
    <p:extLst>
      <p:ext uri="{19B8F6BF-5375-455C-9EA6-DF929625EA0E}">
        <p15:presenceInfo xmlns:p15="http://schemas.microsoft.com/office/powerpoint/2012/main" xmlns="" userId="Stylish H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895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9144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1568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" y="6450012"/>
            <a:ext cx="12168187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" y="6122987"/>
            <a:ext cx="881062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144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1568"/>
          </a:srgbClr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3" descr="Picture1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812" y="6450012"/>
            <a:ext cx="12168187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Picture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337" y="6122987"/>
            <a:ext cx="881062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-website-ashwinichangalea66.eu-gb.mybluemix.net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866775" y="280987"/>
            <a:ext cx="10536237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N. K. Orchid College Of Engineering &amp; Technology, Solapur</a:t>
            </a:r>
            <a:r>
              <a:rPr lang="en-US" sz="22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2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Deptartment</a:t>
            </a:r>
            <a: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</a:t>
            </a:r>
            <a:br>
              <a:rPr lang="en-US" sz="20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Computer Science &amp; Engineering 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666750" y="2143125"/>
            <a:ext cx="10764837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Presentation</a:t>
            </a:r>
            <a:r>
              <a:rPr lang="en-US" sz="27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27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9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BF0000"/>
              </a:buClr>
              <a:buSzPts val="3600"/>
              <a:buNone/>
            </a:pPr>
            <a:r>
              <a:rPr lang="en-US" sz="3600" b="1" u="sng" dirty="0" smtClean="0">
                <a:solidFill>
                  <a:srgbClr val="B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Bookman Old Style"/>
              </a:rPr>
              <a:t>House Painting Services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800" b="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b="1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Presented by-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                                                                                                                                         						</a:t>
            </a:r>
            <a:endParaRPr dirty="0"/>
          </a:p>
          <a:p>
            <a:pPr marL="0" lvl="0" indent="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1. </a:t>
            </a:r>
            <a:r>
              <a:rPr lang="en-IN" sz="1800" dirty="0" err="1" smtClean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Ashwini</a:t>
            </a:r>
            <a:r>
              <a:rPr lang="en-IN" sz="1800" dirty="0" smtClean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R. </a:t>
            </a:r>
            <a:r>
              <a:rPr lang="en-IN" sz="1800" dirty="0" err="1" smtClean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Changale</a:t>
            </a:r>
            <a:r>
              <a:rPr lang="en-IN" sz="1800" dirty="0" smtClean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lang="en-IN"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i="0" u="none" dirty="0" smtClean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</a:t>
            </a:r>
            <a:endParaRPr sz="1200" b="0" i="0" u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</a:pPr>
            <a:endParaRPr sz="9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</a:pPr>
            <a:endParaRPr sz="9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lang="en-US" sz="3600" b="1" i="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CONTENTS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03225" y="1455737"/>
            <a:ext cx="9297987" cy="47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the Project.</a:t>
            </a:r>
            <a:endParaRPr dirty="0"/>
          </a:p>
          <a:p>
            <a:pPr marL="342900" marR="0" lvl="0" indent="-342900" algn="l" rtl="0">
              <a:lnSpc>
                <a:spcPct val="1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Project. </a:t>
            </a:r>
            <a:endParaRPr dirty="0"/>
          </a:p>
          <a:p>
            <a:pPr marL="342900" marR="0" lvl="0" indent="-342900" algn="l" rtl="0">
              <a:lnSpc>
                <a:spcPct val="1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</a:t>
            </a:r>
            <a:endParaRPr dirty="0"/>
          </a:p>
          <a:p>
            <a:pPr marL="342900" marR="0" lvl="0" indent="-342900" algn="l" rtl="0">
              <a:lnSpc>
                <a:spcPct val="1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Prototype(Mock UI).</a:t>
            </a:r>
            <a:endParaRPr dirty="0"/>
          </a:p>
          <a:p>
            <a:pPr marL="342900" marR="0" lvl="0" indent="-342900" algn="l" rtl="0">
              <a:lnSpc>
                <a:spcPct val="1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Chabot/web/APP/unit</a:t>
            </a:r>
            <a:endParaRPr dirty="0"/>
          </a:p>
          <a:p>
            <a:pPr marL="342900" marR="0" lvl="0" indent="-342900" algn="l" rtl="0">
              <a:lnSpc>
                <a:spcPct val="1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342900" marR="0" lvl="0" indent="-139700" algn="l" rtl="0">
              <a:lnSpc>
                <a:spcPct val="1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255712" y="968375"/>
            <a:ext cx="9139237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38150" indent="-285750">
              <a:spcBef>
                <a:spcPts val="480"/>
              </a:spcBef>
              <a:buSzPts val="2400"/>
            </a:pPr>
            <a:r>
              <a:rPr lang="en-US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The House painting services is a web application developed to provide an easy way to view the services  provided by a particular professional house painting contractor and if customer/user would like to give a contract to them then user can directly call them or mail them directly and they will go ahead with their next plans .</a:t>
            </a:r>
          </a:p>
          <a:p>
            <a:pPr marL="438150" indent="-285750">
              <a:spcBef>
                <a:spcPts val="480"/>
              </a:spcBef>
              <a:buSzPts val="2400"/>
            </a:pPr>
            <a:r>
              <a:rPr lang="en-US" sz="22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Here in this web application user can view the recent work done by a service provider.</a:t>
            </a:r>
            <a:endParaRPr lang="en-US" sz="2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38150" indent="-285750">
              <a:spcBef>
                <a:spcPts val="480"/>
              </a:spcBef>
              <a:buSzPts val="2400"/>
            </a:pPr>
            <a:r>
              <a:rPr lang="en-US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House painting contractor </a:t>
            </a:r>
            <a:r>
              <a:rPr lang="en-US" sz="22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someone who plans, researches, coordinates, and </a:t>
            </a:r>
            <a:r>
              <a:rPr lang="en-US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takes contract of painting from customer</a:t>
            </a:r>
            <a:r>
              <a:rPr lang="en-US" sz="22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2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38150" indent="-285750">
              <a:spcBef>
                <a:spcPts val="480"/>
              </a:spcBef>
              <a:buSzPts val="2400"/>
            </a:pPr>
            <a:r>
              <a:rPr lang="en-US" sz="2200" b="0" i="0" dirty="0" smtClean="0">
                <a:solidFill>
                  <a:srgbClr val="1A1A1A"/>
                </a:solidFill>
                <a:effectLst/>
                <a:latin typeface="+mj-lt"/>
              </a:rPr>
              <a:t>Although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+mj-lt"/>
              </a:rPr>
              <a:t>the desire to create a pleasant environment i</a:t>
            </a:r>
            <a:r>
              <a:rPr lang="en-US" sz="2200" dirty="0">
                <a:solidFill>
                  <a:srgbClr val="1A1A1A"/>
                </a:solidFill>
                <a:latin typeface="+mj-lt"/>
              </a:rPr>
              <a:t>s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+mj-lt"/>
              </a:rPr>
              <a:t> as old as civilization </a:t>
            </a:r>
            <a:r>
              <a:rPr lang="en-US" sz="2200" b="0" i="0" dirty="0" smtClean="0">
                <a:solidFill>
                  <a:srgbClr val="1A1A1A"/>
                </a:solidFill>
                <a:effectLst/>
                <a:latin typeface="+mj-lt"/>
              </a:rPr>
              <a:t>itself</a:t>
            </a:r>
            <a:r>
              <a:rPr lang="en-US" sz="1800" dirty="0" smtClean="0">
                <a:solidFill>
                  <a:srgbClr val="1A1A1A"/>
                </a:solidFill>
                <a:latin typeface="+mj-lt"/>
              </a:rPr>
              <a:t>.</a:t>
            </a:r>
            <a:endParaRPr sz="2400" b="0" i="0" u="none" dirty="0">
              <a:solidFill>
                <a:schemeClr val="dk1"/>
              </a:solidFill>
              <a:latin typeface="+mj-lt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Objective(Need of Project)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endParaRPr lang="en-US" sz="2200" b="0" i="0" dirty="0" smtClean="0">
              <a:solidFill>
                <a:schemeClr val="tx1"/>
              </a:solidFill>
              <a:effectLst/>
              <a:latin typeface="-apple-system"/>
            </a:endParaRP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p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aint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homes, offices, and restaurants for customers who want to improve the aesthetic quality of their spaces and to work for an interior </a:t>
            </a:r>
            <a:r>
              <a:rPr lang="en-US" sz="2200" dirty="0" smtClean="0">
                <a:solidFill>
                  <a:schemeClr val="tx1"/>
                </a:solidFill>
                <a:latin typeface="-apple-system"/>
              </a:rPr>
              <a:t>and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 exterior walls design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firm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so we are providing a website which enable user to view different services provided by a professional painting contractor,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if customer/user would like to give a contract to them then user can directly call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mail them directly and they will go ahead with their next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plans.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this can be best a platform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where contractors can get more contracts of painting to show their skills and expertise as well as customers/user can </a:t>
            </a:r>
            <a:r>
              <a:rPr lang="en-US" sz="2200" b="0" i="0" dirty="0" err="1" smtClean="0">
                <a:solidFill>
                  <a:schemeClr val="tx1"/>
                </a:solidFill>
                <a:effectLst/>
                <a:latin typeface="-apple-system"/>
              </a:rPr>
              <a:t>easilly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 find out different services and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can view designs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-apple-system"/>
              </a:rPr>
              <a:t>provided by a contractor by just sitting at their home.</a:t>
            </a:r>
            <a:endParaRPr lang="en-US" sz="2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2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Functional Requirement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09600" y="14986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88950" indent="-285750">
              <a:spcBef>
                <a:spcPts val="0"/>
              </a:spcBef>
              <a:buSzPts val="3200"/>
            </a:pPr>
            <a:r>
              <a:rPr lang="en-US" sz="2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 Services –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Users can </a:t>
            </a:r>
            <a:r>
              <a:rPr lang="en-US" sz="2200" dirty="0">
                <a:solidFill>
                  <a:schemeClr val="tx1"/>
                </a:solidFill>
              </a:rPr>
              <a:t>only be able to see </a:t>
            </a:r>
            <a:r>
              <a:rPr lang="en-US" sz="2200" dirty="0" smtClean="0">
                <a:solidFill>
                  <a:schemeClr val="tx1"/>
                </a:solidFill>
              </a:rPr>
              <a:t>different Services provided by professional painting contractors i.e. paint removal, color matching , plaster and drywall etc.</a:t>
            </a:r>
            <a:endParaRPr lang="en-US" sz="2200" dirty="0">
              <a:solidFill>
                <a:schemeClr val="tx1"/>
              </a:solidFill>
            </a:endParaRPr>
          </a:p>
          <a:p>
            <a:pPr marL="488950" indent="-285750">
              <a:spcBef>
                <a:spcPts val="0"/>
              </a:spcBef>
              <a:buSzPts val="3200"/>
            </a:pPr>
            <a:endParaRPr lang="en-US" sz="2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88950" indent="-285750">
              <a:spcBef>
                <a:spcPts val="0"/>
              </a:spcBef>
              <a:buSzPts val="3200"/>
            </a:pPr>
            <a:r>
              <a:rPr lang="en-US" sz="2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Recent work – </a:t>
            </a:r>
            <a:r>
              <a:rPr lang="en-US" sz="2200" dirty="0" smtClean="0">
                <a:solidFill>
                  <a:schemeClr val="tx1"/>
                </a:solidFill>
              </a:rPr>
              <a:t>Here user can view some of the examples of their recent </a:t>
            </a:r>
            <a:r>
              <a:rPr lang="en-US" sz="2200" dirty="0">
                <a:solidFill>
                  <a:schemeClr val="tx1"/>
                </a:solidFill>
              </a:rPr>
              <a:t>w</a:t>
            </a:r>
            <a:r>
              <a:rPr lang="en-US" sz="2200" dirty="0" smtClean="0">
                <a:solidFill>
                  <a:schemeClr val="tx1"/>
                </a:solidFill>
              </a:rPr>
              <a:t>ork or recent contracts .like </a:t>
            </a:r>
            <a:r>
              <a:rPr lang="en-US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Entrance inspired by Vastu </a:t>
            </a:r>
            <a:r>
              <a:rPr lang="en-US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shastra ,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Dining hall etc.</a:t>
            </a:r>
            <a:endParaRPr lang="en-US" sz="2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88950" indent="-285750">
              <a:spcBef>
                <a:spcPts val="0"/>
              </a:spcBef>
              <a:buSzPts val="3200"/>
            </a:pPr>
            <a:r>
              <a:rPr lang="en-US" sz="2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Contact Us -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This feature allows user to contact service providers by their contact number or they can send email directly.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88950" indent="-285750">
              <a:spcBef>
                <a:spcPts val="0"/>
              </a:spcBef>
              <a:buSzPts val="3200"/>
            </a:pPr>
            <a:r>
              <a:rPr lang="en-US" sz="2200" b="1" dirty="0" smtClean="0">
                <a:solidFill>
                  <a:schemeClr val="tx1"/>
                </a:solidFill>
                <a:latin typeface="Arial Black" pitchFamily="34" charset="0"/>
                <a:cs typeface="Calibri" pitchFamily="34" charset="0"/>
              </a:rPr>
              <a:t>User Friendly UI </a:t>
            </a:r>
            <a:r>
              <a:rPr lang="en-US" sz="2200" dirty="0" smtClean="0">
                <a:solidFill>
                  <a:schemeClr val="tx1"/>
                </a:solidFill>
              </a:rPr>
              <a:t>- this web application should be very user friendly.</a:t>
            </a:r>
          </a:p>
        </p:txBody>
      </p:sp>
      <p:sp>
        <p:nvSpPr>
          <p:cNvPr id="123" name="Google Shape;123;p17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sz="4400" b="0" i="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UI(Mock Ups)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71243"/>
              </p:ext>
            </p:extLst>
          </p:nvPr>
        </p:nvGraphicFramePr>
        <p:xfrm>
          <a:off x="2159000" y="2091267"/>
          <a:ext cx="7128933" cy="207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4" imgW="1728720" imgH="437400" progId="Package">
                  <p:embed/>
                </p:oleObj>
              </mc:Choice>
              <mc:Fallback>
                <p:oleObj name="Packager Shell Object" showAsIcon="1" r:id="rId4" imgW="17287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9000" y="2091267"/>
                        <a:ext cx="7128933" cy="2074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09600" y="600075"/>
            <a:ext cx="10972800" cy="95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of Web </a:t>
            </a: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C99F5-9899-4F30-A691-154480055CAD}"/>
              </a:ext>
            </a:extLst>
          </p:cNvPr>
          <p:cNvSpPr txBox="1"/>
          <p:nvPr/>
        </p:nvSpPr>
        <p:spPr>
          <a:xfrm>
            <a:off x="745066" y="2647496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Click on the below given URL to visit webpage</a:t>
            </a:r>
            <a:r>
              <a:rPr lang="en-US" altLang="en-US" sz="2800" dirty="0" smtClean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hlinkClick r:id="rId3"/>
              </a:rPr>
              <a:t>https://simple-website-ashwinichangalea66.eu-gb.mybluemix.net/index.html</a:t>
            </a:r>
            <a:endParaRPr lang="en-US" altLang="en-US" sz="2800" dirty="0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 dirty="0"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609600" y="1667933"/>
            <a:ext cx="10972800" cy="389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IN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 painting is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concept that requires Knowledge 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and creativity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come up with sustainable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designs. </a:t>
            </a:r>
            <a:r>
              <a:rPr lang="en-US" sz="2400" dirty="0" smtClean="0"/>
              <a:t>Websites </a:t>
            </a:r>
            <a:r>
              <a:rPr lang="en-US" sz="2400" dirty="0"/>
              <a:t>are playing important part in improvement of business. So this website can be a good platform for professional painting </a:t>
            </a:r>
            <a:r>
              <a:rPr lang="en-US" sz="2400" dirty="0" smtClean="0"/>
              <a:t>contractor's </a:t>
            </a:r>
            <a:r>
              <a:rPr lang="en-US" sz="2400" dirty="0"/>
              <a:t>to grow their business and </a:t>
            </a:r>
            <a:r>
              <a:rPr lang="en-US" sz="2400" dirty="0" err="1" smtClean="0"/>
              <a:t>services.Through</a:t>
            </a:r>
            <a:r>
              <a:rPr lang="en-US" sz="2400" dirty="0" smtClean="0"/>
              <a:t> this website user can easily find professional painting services by contacting a painting contractors directly.</a:t>
            </a:r>
            <a:endParaRPr lang="en-IN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604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sz="4400" b="0" i="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YOU…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8737600" y="65532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1_orchid pp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chid pp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395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1_orchid ppt template</vt:lpstr>
      <vt:lpstr>orchid ppt template</vt:lpstr>
      <vt:lpstr>Package</vt:lpstr>
      <vt:lpstr>N. K. Orchid College Of Engineering &amp; Technology, Solapur. Deptartment of Computer Science &amp; Engineering </vt:lpstr>
      <vt:lpstr>CONTENTS</vt:lpstr>
      <vt:lpstr>INTRODUCTION</vt:lpstr>
      <vt:lpstr>Objective(Need of Project)</vt:lpstr>
      <vt:lpstr>Functional Requirement</vt:lpstr>
      <vt:lpstr>UI(Mock Ups)</vt:lpstr>
      <vt:lpstr>Demo of Web Page</vt:lpstr>
      <vt:lpstr>Conclusion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K. Orchid College Of Engineering &amp; Technology, Solapur. Deptartment of Computer Science &amp; Engineering</dc:title>
  <dc:creator>Stylish HRK</dc:creator>
  <cp:lastModifiedBy>Rohine</cp:lastModifiedBy>
  <cp:revision>28</cp:revision>
  <dcterms:modified xsi:type="dcterms:W3CDTF">2021-08-09T08:59:33Z</dcterms:modified>
</cp:coreProperties>
</file>