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 id="2147483653" r:id="rId3"/>
  </p:sldMasterIdLst>
  <p:notesMasterIdLst>
    <p:notesMasterId r:id="rId5"/>
  </p:notesMasterIdLst>
  <p:handoutMasterIdLst>
    <p:handoutMasterId r:id="rId6"/>
  </p:handoutMasterIdLst>
  <p:sldIdLst>
    <p:sldId id="258" r:id="rId4"/>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p15:clr>
            <a:srgbClr val="A4A3A4"/>
          </p15:clr>
        </p15:guide>
        <p15:guide id="2" orient="horz" pos="265">
          <p15:clr>
            <a:srgbClr val="A4A3A4"/>
          </p15:clr>
        </p15:guide>
        <p15:guide id="3" orient="horz" pos="18541">
          <p15:clr>
            <a:srgbClr val="A4A3A4"/>
          </p15:clr>
        </p15:guide>
        <p15:guide id="4" orient="horz">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05C1C"/>
    <a:srgbClr val="F3F5FA"/>
    <a:srgbClr val="CDD2DE"/>
    <a:srgbClr val="E3E9E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0" autoAdjust="0"/>
    <p:restoredTop sz="94762" autoAdjust="0"/>
  </p:normalViewPr>
  <p:slideViewPr>
    <p:cSldViewPr snapToGrid="0" snapToObjects="1" showGuides="1">
      <p:cViewPr>
        <p:scale>
          <a:sx n="66" d="100"/>
          <a:sy n="66" d="100"/>
        </p:scale>
        <p:origin x="490" y="-8582"/>
      </p:cViewPr>
      <p:guideLst>
        <p:guide orient="horz" pos="3053"/>
        <p:guide orient="horz" pos="265"/>
        <p:guide orient="horz" pos="18541"/>
        <p:guide orient="horz"/>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3/4/2025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3/4/2025</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16936"/>
          </a:xfrm>
          <a:prstGeom prst="rect">
            <a:avLst/>
          </a:prstGeom>
        </p:spPr>
        <p:txBody>
          <a:bodyPr lIns="54681" tIns="27341" rIns="54681" bIns="27341" anchor="t" anchorCtr="0">
            <a:sp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117045"/>
          </a:xfrm>
          <a:prstGeom prst="rect">
            <a:avLst/>
          </a:prstGeom>
        </p:spPr>
        <p:txBody>
          <a:bodyPr lIns="54681" tIns="27341" rIns="54681" bIns="27341" anchor="t" anchorCtr="0">
            <a:sp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286322"/>
          </a:xfrm>
          <a:prstGeom prst="rect">
            <a:avLst/>
          </a:prstGeom>
        </p:spPr>
        <p:txBody>
          <a:bodyPr lIns="54681" tIns="27341" rIns="54681" bIns="27341" anchor="t" anchorCtr="0">
            <a:spAutoFit/>
          </a:bodyPr>
          <a:lstStyle>
            <a:lvl1pPr marL="0" indent="0" algn="ctr">
              <a:buFontTx/>
              <a:buNone/>
              <a:defRPr sz="80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16936"/>
          </a:xfrm>
          <a:prstGeom prst="rect">
            <a:avLst/>
          </a:prstGeom>
        </p:spPr>
        <p:txBody>
          <a:bodyPr lIns="54681" tIns="27341" rIns="54681" bIns="27341" anchor="t" anchorCtr="0">
            <a:sp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117045"/>
          </a:xfrm>
          <a:prstGeom prst="rect">
            <a:avLst/>
          </a:prstGeom>
        </p:spPr>
        <p:txBody>
          <a:bodyPr lIns="54681" tIns="27341" rIns="54681" bIns="27341" anchor="t" anchorCtr="0">
            <a:sp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286322"/>
          </a:xfrm>
          <a:prstGeom prst="rect">
            <a:avLst/>
          </a:prstGeom>
        </p:spPr>
        <p:txBody>
          <a:bodyPr lIns="54681" tIns="27341" rIns="54681" bIns="27341" anchor="t" anchorCtr="0">
            <a:spAutoFit/>
          </a:bodyPr>
          <a:lstStyle>
            <a:lvl1pPr marL="0" indent="0" algn="ctr">
              <a:buFontTx/>
              <a:buNone/>
              <a:defRPr sz="80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extLst>
      <p:ext uri="{BB962C8B-B14F-4D97-AF65-F5344CB8AC3E}">
        <p14:creationId xmlns:p14="http://schemas.microsoft.com/office/powerpoint/2010/main" val="3416457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404020"/>
            <a:ext cx="4900732"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449463" y="4842926"/>
            <a:ext cx="4896865" cy="553829"/>
          </a:xfrm>
          <a:prstGeom prst="rect">
            <a:avLst/>
          </a:prstGeom>
          <a:noFill/>
        </p:spPr>
        <p:txBody>
          <a:bodyPr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439841" y="13602881"/>
            <a:ext cx="4901505"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449461" y="13071318"/>
            <a:ext cx="4897637" cy="566030"/>
          </a:xfrm>
          <a:prstGeom prst="rect">
            <a:avLst/>
          </a:prstGeom>
          <a:noFill/>
        </p:spPr>
        <p:txBody>
          <a:bodyPr wrap="square"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5646479" y="5396720"/>
            <a:ext cx="10096977"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5646481" y="4842926"/>
            <a:ext cx="10096977" cy="566030"/>
          </a:xfrm>
          <a:prstGeom prst="rect">
            <a:avLst/>
          </a:prstGeom>
          <a:noFill/>
        </p:spPr>
        <p:txBody>
          <a:bodyPr wrap="square"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5646481" y="19943639"/>
            <a:ext cx="10096977"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5646481" y="19382548"/>
            <a:ext cx="10096977" cy="566030"/>
          </a:xfrm>
          <a:prstGeom prst="rect">
            <a:avLst/>
          </a:prstGeom>
          <a:noFill/>
        </p:spPr>
        <p:txBody>
          <a:bodyPr wrap="square"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6044385" y="4842926"/>
            <a:ext cx="4895959" cy="566030"/>
          </a:xfrm>
          <a:prstGeom prst="rect">
            <a:avLst/>
          </a:prstGeom>
          <a:noFill/>
        </p:spPr>
        <p:txBody>
          <a:bodyPr wrap="square"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6044385" y="5404020"/>
            <a:ext cx="4895959"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16041612" y="13126708"/>
            <a:ext cx="4895959" cy="566030"/>
          </a:xfrm>
          <a:prstGeom prst="rect">
            <a:avLst/>
          </a:prstGeom>
          <a:noFill/>
        </p:spPr>
        <p:txBody>
          <a:bodyPr wrap="square"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6073011" y="13687799"/>
            <a:ext cx="4860425"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16044385" y="24050024"/>
            <a:ext cx="4895959" cy="553829"/>
          </a:xfrm>
          <a:prstGeom prst="rect">
            <a:avLst/>
          </a:prstGeom>
          <a:noFill/>
        </p:spPr>
        <p:txBody>
          <a:bodyPr wrap="square"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16035023" y="24659708"/>
            <a:ext cx="4898411" cy="634878"/>
          </a:xfrm>
          <a:prstGeom prst="rect">
            <a:avLst/>
          </a:prstGeom>
        </p:spPr>
        <p:txBody>
          <a:bodyPr wrap="square" lIns="158267" tIns="158267" rIns="158267" bIns="158267" anchor="t" anchorCtr="0">
            <a:spAutoFit/>
          </a:bodyPr>
          <a:lstStyle>
            <a:lvl1pPr marL="47625" indent="-47625">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2890078" y="3554249"/>
            <a:ext cx="15608232" cy="716936"/>
          </a:xfrm>
          <a:prstGeom prst="rect">
            <a:avLst/>
          </a:prstGeom>
        </p:spPr>
        <p:txBody>
          <a:bodyPr lIns="54681" tIns="27341" rIns="54681" bIns="27341" anchor="t" anchorCtr="0">
            <a:sp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85" name="Text Placeholder 76"/>
          <p:cNvSpPr>
            <a:spLocks noGrp="1"/>
          </p:cNvSpPr>
          <p:nvPr>
            <p:ph type="body" sz="quarter" idx="151" hasCustomPrompt="1"/>
          </p:nvPr>
        </p:nvSpPr>
        <p:spPr>
          <a:xfrm>
            <a:off x="2890078" y="2235565"/>
            <a:ext cx="15608232" cy="1117045"/>
          </a:xfrm>
          <a:prstGeom prst="rect">
            <a:avLst/>
          </a:prstGeom>
        </p:spPr>
        <p:txBody>
          <a:bodyPr lIns="54681" tIns="27341" rIns="54681" bIns="27341" anchor="t" anchorCtr="0">
            <a:sp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6" name="Text Placeholder 76"/>
          <p:cNvSpPr>
            <a:spLocks noGrp="1"/>
          </p:cNvSpPr>
          <p:nvPr>
            <p:ph type="body" sz="quarter" idx="178" hasCustomPrompt="1"/>
          </p:nvPr>
        </p:nvSpPr>
        <p:spPr>
          <a:xfrm>
            <a:off x="2890078" y="348658"/>
            <a:ext cx="15608232" cy="1286322"/>
          </a:xfrm>
          <a:prstGeom prst="rect">
            <a:avLst/>
          </a:prstGeom>
        </p:spPr>
        <p:txBody>
          <a:bodyPr lIns="54681" tIns="27341" rIns="54681" bIns="27341" anchor="t" anchorCtr="0">
            <a:spAutoFit/>
          </a:bodyPr>
          <a:lstStyle>
            <a:lvl1pPr marL="0" indent="0" algn="ctr">
              <a:buFontTx/>
              <a:buNone/>
              <a:defRPr sz="80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753" y="29699043"/>
            <a:ext cx="1578661" cy="227772"/>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65" name="Text Box 14"/>
          <p:cNvSpPr txBox="1">
            <a:spLocks noChangeArrowheads="1"/>
          </p:cNvSpPr>
          <p:nvPr userDrawn="1"/>
        </p:nvSpPr>
        <p:spPr bwMode="auto">
          <a:xfrm>
            <a:off x="1011866" y="29556350"/>
            <a:ext cx="1862933" cy="258718"/>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aphicFrame>
        <p:nvGraphicFramePr>
          <p:cNvPr id="64" name="Table 63">
            <a:extLst>
              <a:ext uri="{FF2B5EF4-FFF2-40B4-BE49-F238E27FC236}">
                <a16:creationId xmlns:a16="http://schemas.microsoft.com/office/drawing/2014/main" id="{C23477C7-2109-2A49-BFE0-4466A30DCDCB}"/>
              </a:ext>
            </a:extLst>
          </p:cNvPr>
          <p:cNvGraphicFramePr>
            <a:graphicFrameLocks noGrp="1"/>
          </p:cNvGraphicFramePr>
          <p:nvPr userDrawn="1">
            <p:extLst>
              <p:ext uri="{D42A27DB-BD31-4B8C-83A1-F6EECF244321}">
                <p14:modId xmlns:p14="http://schemas.microsoft.com/office/powerpoint/2010/main" val="2060074139"/>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1" name="Group 10">
            <a:extLst>
              <a:ext uri="{FF2B5EF4-FFF2-40B4-BE49-F238E27FC236}">
                <a16:creationId xmlns:a16="http://schemas.microsoft.com/office/drawing/2014/main" id="{15F085B7-290D-2942-8687-0EA198F73930}"/>
              </a:ext>
            </a:extLst>
          </p:cNvPr>
          <p:cNvGrpSpPr/>
          <p:nvPr userDrawn="1"/>
        </p:nvGrpSpPr>
        <p:grpSpPr>
          <a:xfrm>
            <a:off x="-268793" y="-159027"/>
            <a:ext cx="21734579" cy="30999245"/>
            <a:chOff x="-268793" y="-159027"/>
            <a:chExt cx="21734579" cy="30970331"/>
          </a:xfrm>
        </p:grpSpPr>
        <p:sp>
          <p:nvSpPr>
            <p:cNvPr id="12" name="Freeform 11">
              <a:extLst>
                <a:ext uri="{FF2B5EF4-FFF2-40B4-BE49-F238E27FC236}">
                  <a16:creationId xmlns:a16="http://schemas.microsoft.com/office/drawing/2014/main" id="{2E1D42E0-7754-2044-A36E-BA1885784C1B}"/>
                </a:ext>
              </a:extLst>
            </p:cNvPr>
            <p:cNvSpPr/>
            <p:nvPr userDrawn="1"/>
          </p:nvSpPr>
          <p:spPr>
            <a:xfrm>
              <a:off x="-233480" y="-142048"/>
              <a:ext cx="21699266"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2">
              <a:extLst>
                <a:ext uri="{FF2B5EF4-FFF2-40B4-BE49-F238E27FC236}">
                  <a16:creationId xmlns:a16="http://schemas.microsoft.com/office/drawing/2014/main" id="{93E56D0A-3589-EF44-812E-DC3B326CB19E}"/>
                </a:ext>
              </a:extLst>
            </p:cNvPr>
            <p:cNvSpPr/>
            <p:nvPr userDrawn="1"/>
          </p:nvSpPr>
          <p:spPr>
            <a:xfrm flipH="1" flipV="1">
              <a:off x="-233481" y="-142048"/>
              <a:ext cx="21699264"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661B8A40-0A60-3F4A-A88A-74C315D0E812}"/>
                </a:ext>
              </a:extLst>
            </p:cNvPr>
            <p:cNvSpPr/>
            <p:nvPr userDrawn="1"/>
          </p:nvSpPr>
          <p:spPr>
            <a:xfrm>
              <a:off x="-268793" y="-159027"/>
              <a:ext cx="21734578" cy="3097033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14">
              <a:extLst>
                <a:ext uri="{FF2B5EF4-FFF2-40B4-BE49-F238E27FC236}">
                  <a16:creationId xmlns:a16="http://schemas.microsoft.com/office/drawing/2014/main" id="{E79AC704-A1E1-4246-91F6-9A015B7841F3}"/>
                </a:ext>
              </a:extLst>
            </p:cNvPr>
            <p:cNvSpPr txBox="1">
              <a:spLocks noChangeArrowheads="1"/>
            </p:cNvSpPr>
            <p:nvPr userDrawn="1"/>
          </p:nvSpPr>
          <p:spPr bwMode="auto">
            <a:xfrm>
              <a:off x="614852" y="29556350"/>
              <a:ext cx="1862933" cy="258718"/>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pSp>
      <p:graphicFrame>
        <p:nvGraphicFramePr>
          <p:cNvPr id="16" name="Table 15">
            <a:extLst>
              <a:ext uri="{FF2B5EF4-FFF2-40B4-BE49-F238E27FC236}">
                <a16:creationId xmlns:a16="http://schemas.microsoft.com/office/drawing/2014/main" id="{577FE178-32DB-2E4A-A12B-CE52E4C7A05D}"/>
              </a:ext>
            </a:extLst>
          </p:cNvPr>
          <p:cNvGraphicFramePr>
            <a:graphicFrameLocks noGrp="1"/>
          </p:cNvGraphicFramePr>
          <p:nvPr userDrawn="1">
            <p:extLst>
              <p:ext uri="{D42A27DB-BD31-4B8C-83A1-F6EECF244321}">
                <p14:modId xmlns:p14="http://schemas.microsoft.com/office/powerpoint/2010/main" val="3552811818"/>
              </p:ext>
            </p:extLst>
          </p:nvPr>
        </p:nvGraphicFramePr>
        <p:xfrm>
          <a:off x="21937684" y="-142032"/>
          <a:ext cx="8060660" cy="30764142"/>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2057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93258">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308046">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9768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50856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79433">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6936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5907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24517">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171AE2E-AA4D-B743-93D8-48DC6966202F}"/>
              </a:ext>
            </a:extLst>
          </p:cNvPr>
          <p:cNvGrpSpPr/>
          <p:nvPr userDrawn="1"/>
        </p:nvGrpSpPr>
        <p:grpSpPr>
          <a:xfrm>
            <a:off x="-268793" y="-159027"/>
            <a:ext cx="21734579" cy="30999245"/>
            <a:chOff x="-268793" y="-159027"/>
            <a:chExt cx="21734579" cy="30970331"/>
          </a:xfrm>
        </p:grpSpPr>
        <p:sp>
          <p:nvSpPr>
            <p:cNvPr id="40" name="Freeform 39"/>
            <p:cNvSpPr/>
            <p:nvPr userDrawn="1"/>
          </p:nvSpPr>
          <p:spPr>
            <a:xfrm>
              <a:off x="-233480" y="-142048"/>
              <a:ext cx="21699266"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userDrawn="1"/>
          </p:nvSpPr>
          <p:spPr>
            <a:xfrm flipH="1" flipV="1">
              <a:off x="-233481" y="-142048"/>
              <a:ext cx="21699264"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userDrawn="1"/>
          </p:nvSpPr>
          <p:spPr>
            <a:xfrm>
              <a:off x="-268793" y="-159027"/>
              <a:ext cx="21734578" cy="3097033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Box 14"/>
            <p:cNvSpPr txBox="1">
              <a:spLocks noChangeArrowheads="1"/>
            </p:cNvSpPr>
            <p:nvPr userDrawn="1"/>
          </p:nvSpPr>
          <p:spPr bwMode="auto">
            <a:xfrm>
              <a:off x="614852" y="29556350"/>
              <a:ext cx="1862933" cy="258718"/>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pSp>
    </p:spTree>
    <p:extLst>
      <p:ext uri="{BB962C8B-B14F-4D97-AF65-F5344CB8AC3E}">
        <p14:creationId xmlns:p14="http://schemas.microsoft.com/office/powerpoint/2010/main" val="2303710525"/>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37" name="Table 36">
            <a:extLst>
              <a:ext uri="{FF2B5EF4-FFF2-40B4-BE49-F238E27FC236}">
                <a16:creationId xmlns:a16="http://schemas.microsoft.com/office/drawing/2014/main" id="{5F19486D-C737-8946-B249-CE09CCD2BBE4}"/>
              </a:ext>
            </a:extLst>
          </p:cNvPr>
          <p:cNvGraphicFramePr>
            <a:graphicFrameLocks noGrp="1"/>
          </p:cNvGraphicFramePr>
          <p:nvPr userDrawn="1">
            <p:extLst>
              <p:ext uri="{D42A27DB-BD31-4B8C-83A1-F6EECF244321}">
                <p14:modId xmlns:p14="http://schemas.microsoft.com/office/powerpoint/2010/main" val="2060074139"/>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5" name="Group 14">
            <a:extLst>
              <a:ext uri="{FF2B5EF4-FFF2-40B4-BE49-F238E27FC236}">
                <a16:creationId xmlns:a16="http://schemas.microsoft.com/office/drawing/2014/main" id="{2F477455-85C8-024B-8952-F98630A616DF}"/>
              </a:ext>
            </a:extLst>
          </p:cNvPr>
          <p:cNvGrpSpPr/>
          <p:nvPr userDrawn="1"/>
        </p:nvGrpSpPr>
        <p:grpSpPr>
          <a:xfrm>
            <a:off x="-38100" y="-159027"/>
            <a:ext cx="21388388" cy="30999245"/>
            <a:chOff x="-268793" y="-159027"/>
            <a:chExt cx="21734579" cy="30970331"/>
          </a:xfrm>
        </p:grpSpPr>
        <p:sp>
          <p:nvSpPr>
            <p:cNvPr id="16" name="Freeform 15">
              <a:extLst>
                <a:ext uri="{FF2B5EF4-FFF2-40B4-BE49-F238E27FC236}">
                  <a16:creationId xmlns:a16="http://schemas.microsoft.com/office/drawing/2014/main" id="{052A94EC-894F-7147-AB8E-2E068BA8A153}"/>
                </a:ext>
              </a:extLst>
            </p:cNvPr>
            <p:cNvSpPr/>
            <p:nvPr userDrawn="1"/>
          </p:nvSpPr>
          <p:spPr>
            <a:xfrm>
              <a:off x="-233480" y="-142048"/>
              <a:ext cx="21699266"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a:extLst>
                <a:ext uri="{FF2B5EF4-FFF2-40B4-BE49-F238E27FC236}">
                  <a16:creationId xmlns:a16="http://schemas.microsoft.com/office/drawing/2014/main" id="{6886BA1D-C6F1-0B46-9215-21D0D5179BDB}"/>
                </a:ext>
              </a:extLst>
            </p:cNvPr>
            <p:cNvSpPr/>
            <p:nvPr userDrawn="1"/>
          </p:nvSpPr>
          <p:spPr>
            <a:xfrm flipH="1" flipV="1">
              <a:off x="-233481" y="-142048"/>
              <a:ext cx="21699264"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EA079F7F-CAD0-A348-8EF6-B7462979F338}"/>
                </a:ext>
              </a:extLst>
            </p:cNvPr>
            <p:cNvSpPr/>
            <p:nvPr userDrawn="1"/>
          </p:nvSpPr>
          <p:spPr>
            <a:xfrm>
              <a:off x="-268793" y="-159027"/>
              <a:ext cx="21734578" cy="3097033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Box 14">
              <a:extLst>
                <a:ext uri="{FF2B5EF4-FFF2-40B4-BE49-F238E27FC236}">
                  <a16:creationId xmlns:a16="http://schemas.microsoft.com/office/drawing/2014/main" id="{95BF47B3-6D9A-514F-9327-ADE9C35C2943}"/>
                </a:ext>
              </a:extLst>
            </p:cNvPr>
            <p:cNvSpPr txBox="1">
              <a:spLocks noChangeArrowheads="1"/>
            </p:cNvSpPr>
            <p:nvPr userDrawn="1"/>
          </p:nvSpPr>
          <p:spPr bwMode="auto">
            <a:xfrm>
              <a:off x="614852" y="29556350"/>
              <a:ext cx="1862933" cy="258718"/>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pSp>
      <p:graphicFrame>
        <p:nvGraphicFramePr>
          <p:cNvPr id="9" name="Table 8">
            <a:extLst>
              <a:ext uri="{FF2B5EF4-FFF2-40B4-BE49-F238E27FC236}">
                <a16:creationId xmlns:a16="http://schemas.microsoft.com/office/drawing/2014/main" id="{11C3DB60-464F-D24C-81AF-3C43DD33A5F1}"/>
              </a:ext>
            </a:extLst>
          </p:cNvPr>
          <p:cNvGraphicFramePr>
            <a:graphicFrameLocks noGrp="1"/>
          </p:cNvGraphicFramePr>
          <p:nvPr userDrawn="1">
            <p:extLst>
              <p:ext uri="{D42A27DB-BD31-4B8C-83A1-F6EECF244321}">
                <p14:modId xmlns:p14="http://schemas.microsoft.com/office/powerpoint/2010/main" val="1681874454"/>
              </p:ext>
            </p:extLst>
          </p:nvPr>
        </p:nvGraphicFramePr>
        <p:xfrm>
          <a:off x="21937684" y="-142032"/>
          <a:ext cx="8060660" cy="30764142"/>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2057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93258">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308046">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9768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50856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79433">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6936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5907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24517">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hyperlink" Target="https://senlainc.com/blog/cyber-security-in-software-development/" TargetMode="External"/><Relationship Id="rId10" Type="http://schemas.openxmlformats.org/officeDocument/2006/relationships/image" Target="../media/image14.png"/><Relationship Id="rId4" Type="http://schemas.openxmlformats.org/officeDocument/2006/relationships/image" Target="../media/image9.jpg"/><Relationship Id="rId9" Type="http://schemas.openxmlformats.org/officeDocument/2006/relationships/image" Target="../media/image13.png"/><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E25FB6-E7A5-9676-97AB-9089EED29D5B}"/>
              </a:ext>
            </a:extLst>
          </p:cNvPr>
          <p:cNvSpPr>
            <a:spLocks noGrp="1"/>
          </p:cNvSpPr>
          <p:nvPr>
            <p:ph type="body" sz="quarter" idx="11"/>
          </p:nvPr>
        </p:nvSpPr>
        <p:spPr>
          <a:xfrm>
            <a:off x="-879981" y="5007800"/>
            <a:ext cx="10093882" cy="620293"/>
          </a:xfrm>
        </p:spPr>
        <p:txBody>
          <a:bodyPr/>
          <a:lstStyle/>
          <a:p>
            <a:r>
              <a:rPr lang="en-US" sz="3200" b="1" dirty="0">
                <a:solidFill>
                  <a:schemeClr val="tx1"/>
                </a:solidFill>
                <a:effectLst/>
                <a:latin typeface="Times New Roman" panose="02020603050405020304" pitchFamily="18" charset="0"/>
                <a:cs typeface="Times New Roman" panose="02020603050405020304" pitchFamily="18" charset="0"/>
              </a:rPr>
              <a:t>Abstract</a:t>
            </a:r>
          </a:p>
        </p:txBody>
      </p:sp>
      <p:sp>
        <p:nvSpPr>
          <p:cNvPr id="4" name="Text Placeholder 3">
            <a:extLst>
              <a:ext uri="{FF2B5EF4-FFF2-40B4-BE49-F238E27FC236}">
                <a16:creationId xmlns:a16="http://schemas.microsoft.com/office/drawing/2014/main" id="{DF14BF24-1F53-C249-9630-EF5321B57AF7}"/>
              </a:ext>
            </a:extLst>
          </p:cNvPr>
          <p:cNvSpPr>
            <a:spLocks noGrp="1"/>
          </p:cNvSpPr>
          <p:nvPr>
            <p:ph type="body" sz="quarter" idx="20"/>
          </p:nvPr>
        </p:nvSpPr>
        <p:spPr>
          <a:xfrm>
            <a:off x="-879981" y="10021561"/>
            <a:ext cx="10096349" cy="566030"/>
          </a:xfrm>
        </p:spPr>
        <p:txBody>
          <a:bodyPr/>
          <a:lstStyle/>
          <a:p>
            <a:r>
              <a:rPr lang="en-US" dirty="0">
                <a:solidFill>
                  <a:schemeClr val="tx1"/>
                </a:solidFill>
                <a:latin typeface="Times New Roman" panose="02020603050405020304" pitchFamily="18" charset="0"/>
                <a:cs typeface="Times New Roman" panose="02020603050405020304" pitchFamily="18" charset="0"/>
              </a:rPr>
              <a:t>Introduction</a:t>
            </a:r>
          </a:p>
        </p:txBody>
      </p:sp>
      <p:sp>
        <p:nvSpPr>
          <p:cNvPr id="5" name="Text Placeholder 4">
            <a:extLst>
              <a:ext uri="{FF2B5EF4-FFF2-40B4-BE49-F238E27FC236}">
                <a16:creationId xmlns:a16="http://schemas.microsoft.com/office/drawing/2014/main" id="{1E123F7D-C6A3-929B-2233-D7260760DAFA}"/>
              </a:ext>
            </a:extLst>
          </p:cNvPr>
          <p:cNvSpPr>
            <a:spLocks noGrp="1"/>
          </p:cNvSpPr>
          <p:nvPr>
            <p:ph type="body" sz="quarter" idx="25"/>
          </p:nvPr>
        </p:nvSpPr>
        <p:spPr>
          <a:xfrm>
            <a:off x="9522055" y="4963014"/>
            <a:ext cx="10093752" cy="1211224"/>
          </a:xfrm>
        </p:spPr>
        <p:txBody>
          <a:bodyPr/>
          <a:lstStyle/>
          <a:p>
            <a:r>
              <a:rPr lang="en-US" sz="3200" b="1" dirty="0">
                <a:solidFill>
                  <a:schemeClr val="tx1"/>
                </a:solidFill>
                <a:effectLst/>
                <a:latin typeface="Times New Roman" panose="02020603050405020304" pitchFamily="18" charset="0"/>
                <a:cs typeface="Times New Roman" panose="02020603050405020304" pitchFamily="18" charset="0"/>
              </a:rPr>
              <a:t>Results</a:t>
            </a:r>
          </a:p>
          <a:p>
            <a:endParaRPr lang="en-US" sz="3200" dirty="0"/>
          </a:p>
        </p:txBody>
      </p:sp>
      <p:sp>
        <p:nvSpPr>
          <p:cNvPr id="7" name="Text Placeholder 6">
            <a:extLst>
              <a:ext uri="{FF2B5EF4-FFF2-40B4-BE49-F238E27FC236}">
                <a16:creationId xmlns:a16="http://schemas.microsoft.com/office/drawing/2014/main" id="{CD47D32C-30ED-7E1C-D8CC-A9A48276B0BB}"/>
              </a:ext>
            </a:extLst>
          </p:cNvPr>
          <p:cNvSpPr>
            <a:spLocks noGrp="1"/>
          </p:cNvSpPr>
          <p:nvPr>
            <p:ph type="body" sz="quarter" idx="27"/>
          </p:nvPr>
        </p:nvSpPr>
        <p:spPr>
          <a:xfrm>
            <a:off x="10726608" y="16257653"/>
            <a:ext cx="10090978" cy="566030"/>
          </a:xfrm>
        </p:spPr>
        <p:txBody>
          <a:bodyPr/>
          <a:lstStyle/>
          <a:p>
            <a:endParaRPr lang="en-US"/>
          </a:p>
        </p:txBody>
      </p:sp>
      <p:sp>
        <p:nvSpPr>
          <p:cNvPr id="9" name="Text Placeholder 8">
            <a:extLst>
              <a:ext uri="{FF2B5EF4-FFF2-40B4-BE49-F238E27FC236}">
                <a16:creationId xmlns:a16="http://schemas.microsoft.com/office/drawing/2014/main" id="{0475E82C-F0BE-3ECD-40BB-F99894B0903F}"/>
              </a:ext>
            </a:extLst>
          </p:cNvPr>
          <p:cNvSpPr>
            <a:spLocks noGrp="1"/>
          </p:cNvSpPr>
          <p:nvPr>
            <p:ph type="body" sz="quarter" idx="29"/>
          </p:nvPr>
        </p:nvSpPr>
        <p:spPr>
          <a:xfrm>
            <a:off x="9889801" y="19128056"/>
            <a:ext cx="10085926" cy="620293"/>
          </a:xfrm>
        </p:spPr>
        <p:txBody>
          <a:bodyPr/>
          <a:lstStyle/>
          <a:p>
            <a:r>
              <a:rPr lang="en-US" dirty="0" err="1">
                <a:solidFill>
                  <a:schemeClr val="tx1"/>
                </a:solidFill>
                <a:latin typeface="Times New Roman" panose="02020603050405020304" pitchFamily="18" charset="0"/>
                <a:cs typeface="Times New Roman" panose="02020603050405020304" pitchFamily="18" charset="0"/>
              </a:rPr>
              <a:t>Comparision</a:t>
            </a:r>
            <a:r>
              <a:rPr lang="en-US" dirty="0">
                <a:solidFill>
                  <a:schemeClr val="tx1"/>
                </a:solidFill>
                <a:latin typeface="Times New Roman" panose="02020603050405020304" pitchFamily="18" charset="0"/>
                <a:cs typeface="Times New Roman" panose="02020603050405020304" pitchFamily="18" charset="0"/>
              </a:rPr>
              <a:t> and </a:t>
            </a:r>
            <a:r>
              <a:rPr lang="en-US" sz="3200" dirty="0">
                <a:solidFill>
                  <a:schemeClr val="tx1"/>
                </a:solidFill>
                <a:latin typeface="Times New Roman" panose="02020603050405020304" pitchFamily="18" charset="0"/>
                <a:cs typeface="Times New Roman" panose="02020603050405020304" pitchFamily="18" charset="0"/>
              </a:rPr>
              <a:t>conclusion</a:t>
            </a:r>
          </a:p>
        </p:txBody>
      </p:sp>
      <p:sp>
        <p:nvSpPr>
          <p:cNvPr id="17" name="Text Placeholder 2">
            <a:extLst>
              <a:ext uri="{FF2B5EF4-FFF2-40B4-BE49-F238E27FC236}">
                <a16:creationId xmlns:a16="http://schemas.microsoft.com/office/drawing/2014/main" id="{19E733A7-A0B2-5B22-D18C-6EFF90A915C9}"/>
              </a:ext>
            </a:extLst>
          </p:cNvPr>
          <p:cNvSpPr txBox="1">
            <a:spLocks/>
          </p:cNvSpPr>
          <p:nvPr/>
        </p:nvSpPr>
        <p:spPr>
          <a:xfrm>
            <a:off x="507046" y="10175661"/>
            <a:ext cx="10093882" cy="620293"/>
          </a:xfrm>
          <a:prstGeom prst="rect">
            <a:avLst/>
          </a:prstGeom>
          <a:noFill/>
        </p:spPr>
        <p:txBody>
          <a:bodyPr wrap="square" lIns="63307" tIns="63307" rIns="63307" bIns="63307" anchor="t"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0E9A1C39-C4E6-DB02-1CCD-80F9FA5512EF}"/>
              </a:ext>
            </a:extLst>
          </p:cNvPr>
          <p:cNvSpPr/>
          <p:nvPr/>
        </p:nvSpPr>
        <p:spPr>
          <a:xfrm>
            <a:off x="-154425" y="-136578"/>
            <a:ext cx="21949878" cy="4648083"/>
          </a:xfrm>
          <a:prstGeom prst="rect">
            <a:avLst/>
          </a:prstGeom>
          <a:solidFill>
            <a:srgbClr val="D05C1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22" name="Text Placeholder 13">
            <a:extLst>
              <a:ext uri="{FF2B5EF4-FFF2-40B4-BE49-F238E27FC236}">
                <a16:creationId xmlns:a16="http://schemas.microsoft.com/office/drawing/2014/main" id="{E06142E8-11A1-8326-7FBF-E9560E17FF3D}"/>
              </a:ext>
            </a:extLst>
          </p:cNvPr>
          <p:cNvSpPr txBox="1">
            <a:spLocks/>
          </p:cNvSpPr>
          <p:nvPr/>
        </p:nvSpPr>
        <p:spPr>
          <a:xfrm>
            <a:off x="2632514" y="363251"/>
            <a:ext cx="15291242" cy="2308140"/>
          </a:xfrm>
          <a:prstGeom prst="rect">
            <a:avLst/>
          </a:prstGeom>
        </p:spPr>
        <p:txBody>
          <a:bodyPr lIns="54681" tIns="27341" rIns="54681" bIns="27341" anchor="t" anchorCtr="0">
            <a:spAutoFit/>
          </a:bodyPr>
          <a:lstStyle>
            <a:lvl1pPr marL="0" indent="0" algn="ctr" defTabSz="3038715" rtl="0" eaLnBrk="1" latinLnBrk="0" hangingPunct="1">
              <a:spcBef>
                <a:spcPct val="20000"/>
              </a:spcBef>
              <a:buFontTx/>
              <a:buNone/>
              <a:defRPr sz="8000" b="1" kern="1200">
                <a:solidFill>
                  <a:schemeClr val="accent5">
                    <a:lumMod val="50000"/>
                  </a:schemeClr>
                </a:solidFill>
                <a:latin typeface="+mj-lt"/>
                <a:ea typeface="+mn-ea"/>
                <a:cs typeface="+mn-cs"/>
              </a:defRPr>
            </a:lvl1pPr>
            <a:lvl2pPr marL="2468955" indent="-949598" algn="l" defTabSz="3038715" rtl="0" eaLnBrk="1" latinLnBrk="0" hangingPunct="1">
              <a:spcBef>
                <a:spcPct val="20000"/>
              </a:spcBef>
              <a:buFontTx/>
              <a:buNone/>
              <a:defRPr sz="4300" kern="1200">
                <a:solidFill>
                  <a:schemeClr val="tx1"/>
                </a:solidFill>
                <a:latin typeface="+mn-lt"/>
                <a:ea typeface="+mn-ea"/>
                <a:cs typeface="+mn-cs"/>
              </a:defRPr>
            </a:lvl2pPr>
            <a:lvl3pPr marL="3798394" indent="-759679" algn="l" defTabSz="3038715" rtl="0" eaLnBrk="1" latinLnBrk="0" hangingPunct="1">
              <a:spcBef>
                <a:spcPct val="20000"/>
              </a:spcBef>
              <a:buFontTx/>
              <a:buNone/>
              <a:defRPr sz="4300" kern="1200">
                <a:solidFill>
                  <a:schemeClr val="tx1"/>
                </a:solidFill>
                <a:latin typeface="+mn-lt"/>
                <a:ea typeface="+mn-ea"/>
                <a:cs typeface="+mn-cs"/>
              </a:defRPr>
            </a:lvl3pPr>
            <a:lvl4pPr marL="5317751" indent="-759679" algn="l" defTabSz="3038715" rtl="0" eaLnBrk="1" latinLnBrk="0" hangingPunct="1">
              <a:spcBef>
                <a:spcPct val="20000"/>
              </a:spcBef>
              <a:buFontTx/>
              <a:buNone/>
              <a:defRPr sz="4300" kern="1200">
                <a:solidFill>
                  <a:schemeClr val="tx1"/>
                </a:solidFill>
                <a:latin typeface="+mn-lt"/>
                <a:ea typeface="+mn-ea"/>
                <a:cs typeface="+mn-cs"/>
              </a:defRPr>
            </a:lvl4pPr>
            <a:lvl5pPr marL="6837107" indent="-759679" algn="l" defTabSz="3038715" rtl="0" eaLnBrk="1" latinLnBrk="0" hangingPunct="1">
              <a:spcBef>
                <a:spcPct val="20000"/>
              </a:spcBef>
              <a:buFontTx/>
              <a:buNone/>
              <a:defRPr sz="43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n-US" sz="5400" dirty="0">
                <a:solidFill>
                  <a:schemeClr val="tx1"/>
                </a:solidFill>
                <a:latin typeface="Times New Roman" panose="02020603050405020304" pitchFamily="18" charset="0"/>
                <a:cs typeface="Times New Roman" panose="02020603050405020304" pitchFamily="18" charset="0"/>
              </a:rPr>
              <a:t>MALICIOUS URL DETECTION USING MACHINE LEARNING</a:t>
            </a:r>
          </a:p>
          <a:p>
            <a:r>
              <a:rPr lang="en-US" sz="3200" dirty="0">
                <a:solidFill>
                  <a:schemeClr val="tx1"/>
                </a:solidFill>
                <a:latin typeface="Times New Roman" panose="02020603050405020304" pitchFamily="18" charset="0"/>
                <a:cs typeface="Times New Roman" panose="02020603050405020304" pitchFamily="18" charset="0"/>
              </a:rPr>
              <a:t>Team - 38</a:t>
            </a:r>
          </a:p>
        </p:txBody>
      </p:sp>
      <p:pic>
        <p:nvPicPr>
          <p:cNvPr id="25" name="Picture 24">
            <a:extLst>
              <a:ext uri="{FF2B5EF4-FFF2-40B4-BE49-F238E27FC236}">
                <a16:creationId xmlns:a16="http://schemas.microsoft.com/office/drawing/2014/main" id="{09F774FD-DE7C-A75B-CB40-ACE135C54496}"/>
              </a:ext>
            </a:extLst>
          </p:cNvPr>
          <p:cNvPicPr>
            <a:picLocks noChangeAspect="1"/>
          </p:cNvPicPr>
          <p:nvPr/>
        </p:nvPicPr>
        <p:blipFill>
          <a:blip r:embed="rId2"/>
          <a:stretch>
            <a:fillRect/>
          </a:stretch>
        </p:blipFill>
        <p:spPr>
          <a:xfrm>
            <a:off x="528034" y="2294771"/>
            <a:ext cx="15045902" cy="1737511"/>
          </a:xfrm>
          <a:prstGeom prst="rect">
            <a:avLst/>
          </a:prstGeom>
        </p:spPr>
      </p:pic>
      <p:pic>
        <p:nvPicPr>
          <p:cNvPr id="26" name="Picture 25">
            <a:extLst>
              <a:ext uri="{FF2B5EF4-FFF2-40B4-BE49-F238E27FC236}">
                <a16:creationId xmlns:a16="http://schemas.microsoft.com/office/drawing/2014/main" id="{E10B7B18-53B1-6F6E-2636-2BFB3CB5562E}"/>
              </a:ext>
            </a:extLst>
          </p:cNvPr>
          <p:cNvPicPr>
            <a:picLocks noChangeAspect="1"/>
          </p:cNvPicPr>
          <p:nvPr/>
        </p:nvPicPr>
        <p:blipFill>
          <a:blip r:embed="rId3"/>
          <a:stretch>
            <a:fillRect/>
          </a:stretch>
        </p:blipFill>
        <p:spPr>
          <a:xfrm>
            <a:off x="16958320" y="2109494"/>
            <a:ext cx="3066554" cy="1304657"/>
          </a:xfrm>
          <a:prstGeom prst="rect">
            <a:avLst/>
          </a:prstGeom>
        </p:spPr>
      </p:pic>
      <p:sp>
        <p:nvSpPr>
          <p:cNvPr id="31" name="Text Placeholder 11">
            <a:extLst>
              <a:ext uri="{FF2B5EF4-FFF2-40B4-BE49-F238E27FC236}">
                <a16:creationId xmlns:a16="http://schemas.microsoft.com/office/drawing/2014/main" id="{07E36550-D815-3A5C-CA88-8CF6079A43E9}"/>
              </a:ext>
            </a:extLst>
          </p:cNvPr>
          <p:cNvSpPr>
            <a:spLocks noGrp="1"/>
          </p:cNvSpPr>
          <p:nvPr>
            <p:ph type="body" sz="quarter" idx="150"/>
          </p:nvPr>
        </p:nvSpPr>
        <p:spPr>
          <a:xfrm>
            <a:off x="2890838" y="3305694"/>
            <a:ext cx="15606712" cy="1251887"/>
          </a:xfrm>
        </p:spPr>
        <p:txBody>
          <a:bodyPr/>
          <a:lstStyle/>
          <a:p>
            <a:pPr>
              <a:defRPr/>
            </a:pPr>
            <a:r>
              <a:rPr lang="en-US" sz="2800" b="1" dirty="0">
                <a:solidFill>
                  <a:srgbClr val="0070C0"/>
                </a:solidFill>
                <a:effectLst/>
                <a:latin typeface="Times New Roman" panose="02020603050405020304" pitchFamily="18" charset="0"/>
                <a:cs typeface="Times New Roman" panose="02020603050405020304" pitchFamily="18" charset="0"/>
              </a:rPr>
              <a:t> </a:t>
            </a:r>
            <a:r>
              <a:rPr lang="en-US" sz="2800" b="1" dirty="0">
                <a:solidFill>
                  <a:srgbClr val="002060"/>
                </a:solidFill>
                <a:effectLst/>
                <a:latin typeface="Times New Roman" panose="02020603050405020304" pitchFamily="18" charset="0"/>
                <a:cs typeface="Times New Roman" panose="02020603050405020304" pitchFamily="18" charset="0"/>
              </a:rPr>
              <a:t>SR UNIVERSITY</a:t>
            </a:r>
          </a:p>
          <a:p>
            <a:pPr>
              <a:defRPr/>
            </a:pPr>
            <a:r>
              <a:rPr lang="en-US" sz="2800" b="1" dirty="0">
                <a:solidFill>
                  <a:srgbClr val="002060"/>
                </a:solidFill>
                <a:effectLst/>
                <a:latin typeface="Times New Roman" panose="02020603050405020304" pitchFamily="18" charset="0"/>
                <a:cs typeface="Times New Roman" panose="02020603050405020304" pitchFamily="18" charset="0"/>
              </a:rPr>
              <a:t>             SCHOOL OF COMPUTER SCIENCE &amp; ARTIFICIAL INTELLIGENCE</a:t>
            </a: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A198E39A-39B2-E6AA-D1E7-89BD9D33B27E}"/>
              </a:ext>
            </a:extLst>
          </p:cNvPr>
          <p:cNvSpPr/>
          <p:nvPr/>
        </p:nvSpPr>
        <p:spPr>
          <a:xfrm>
            <a:off x="220236" y="5602609"/>
            <a:ext cx="8631449" cy="42952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33" name="Text Placeholder 1">
            <a:extLst>
              <a:ext uri="{FF2B5EF4-FFF2-40B4-BE49-F238E27FC236}">
                <a16:creationId xmlns:a16="http://schemas.microsoft.com/office/drawing/2014/main" id="{D99E16D6-928A-96DF-F377-036B2C9EC0DE}"/>
              </a:ext>
            </a:extLst>
          </p:cNvPr>
          <p:cNvSpPr txBox="1">
            <a:spLocks/>
          </p:cNvSpPr>
          <p:nvPr/>
        </p:nvSpPr>
        <p:spPr>
          <a:xfrm>
            <a:off x="256125" y="5607520"/>
            <a:ext cx="8474784" cy="4726986"/>
          </a:xfrm>
          <a:prstGeom prst="rect">
            <a:avLst/>
          </a:prstGeom>
        </p:spPr>
        <p:txBody>
          <a:bodyPr wrap="square" lIns="158267" tIns="158267" rIns="158267" bIns="158267" anchor="t" anchorCtr="0">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marL="12700" marR="5080" algn="just">
              <a:lnSpc>
                <a:spcPct val="150000"/>
              </a:lnSpc>
              <a:spcBef>
                <a:spcPts val="95"/>
              </a:spcBef>
            </a:pPr>
            <a:r>
              <a:rPr lang="en-US" sz="1600" dirty="0">
                <a:solidFill>
                  <a:schemeClr val="tx1"/>
                </a:solidFill>
                <a:latin typeface="Times New Roman"/>
                <a:cs typeface="Times New Roman"/>
              </a:rPr>
              <a:t>Malicious</a:t>
            </a:r>
            <a:r>
              <a:rPr lang="en-US" sz="1600" spc="155" dirty="0">
                <a:solidFill>
                  <a:schemeClr val="tx1"/>
                </a:solidFill>
                <a:latin typeface="Times New Roman"/>
                <a:cs typeface="Times New Roman"/>
              </a:rPr>
              <a:t> </a:t>
            </a:r>
            <a:r>
              <a:rPr lang="en-US" sz="1600" dirty="0">
                <a:solidFill>
                  <a:schemeClr val="tx1"/>
                </a:solidFill>
                <a:latin typeface="Times New Roman"/>
                <a:cs typeface="Times New Roman"/>
              </a:rPr>
              <a:t>URL</a:t>
            </a:r>
            <a:r>
              <a:rPr lang="en-US" sz="1600" spc="90" dirty="0">
                <a:solidFill>
                  <a:schemeClr val="tx1"/>
                </a:solidFill>
                <a:latin typeface="Times New Roman"/>
                <a:cs typeface="Times New Roman"/>
              </a:rPr>
              <a:t> </a:t>
            </a:r>
            <a:r>
              <a:rPr lang="en-US" sz="1600" dirty="0">
                <a:solidFill>
                  <a:schemeClr val="tx1"/>
                </a:solidFill>
                <a:latin typeface="Times New Roman"/>
                <a:cs typeface="Times New Roman"/>
              </a:rPr>
              <a:t>detection</a:t>
            </a:r>
            <a:r>
              <a:rPr lang="en-US" sz="1600" spc="165" dirty="0">
                <a:solidFill>
                  <a:schemeClr val="tx1"/>
                </a:solidFill>
                <a:latin typeface="Times New Roman"/>
                <a:cs typeface="Times New Roman"/>
              </a:rPr>
              <a:t> </a:t>
            </a:r>
            <a:r>
              <a:rPr lang="en-US" sz="1600" dirty="0">
                <a:solidFill>
                  <a:schemeClr val="tx1"/>
                </a:solidFill>
                <a:latin typeface="Times New Roman"/>
                <a:cs typeface="Times New Roman"/>
              </a:rPr>
              <a:t>is</a:t>
            </a:r>
            <a:r>
              <a:rPr lang="en-US" sz="1600" spc="165" dirty="0">
                <a:solidFill>
                  <a:schemeClr val="tx1"/>
                </a:solidFill>
                <a:latin typeface="Times New Roman"/>
                <a:cs typeface="Times New Roman"/>
              </a:rPr>
              <a:t> </a:t>
            </a:r>
            <a:r>
              <a:rPr lang="en-US" sz="1600" dirty="0">
                <a:solidFill>
                  <a:schemeClr val="tx1"/>
                </a:solidFill>
                <a:latin typeface="Times New Roman"/>
                <a:cs typeface="Times New Roman"/>
              </a:rPr>
              <a:t>a</a:t>
            </a:r>
            <a:r>
              <a:rPr lang="en-US" sz="1600" spc="165" dirty="0">
                <a:solidFill>
                  <a:schemeClr val="tx1"/>
                </a:solidFill>
                <a:latin typeface="Times New Roman"/>
                <a:cs typeface="Times New Roman"/>
              </a:rPr>
              <a:t> </a:t>
            </a:r>
            <a:r>
              <a:rPr lang="en-US" sz="1600" dirty="0">
                <a:solidFill>
                  <a:schemeClr val="tx1"/>
                </a:solidFill>
                <a:latin typeface="Times New Roman"/>
                <a:cs typeface="Times New Roman"/>
              </a:rPr>
              <a:t>critical</a:t>
            </a:r>
            <a:r>
              <a:rPr lang="en-US" sz="1600" spc="165" dirty="0">
                <a:solidFill>
                  <a:schemeClr val="tx1"/>
                </a:solidFill>
                <a:latin typeface="Times New Roman"/>
                <a:cs typeface="Times New Roman"/>
              </a:rPr>
              <a:t> </a:t>
            </a:r>
            <a:r>
              <a:rPr lang="en-US" sz="1600" dirty="0">
                <a:solidFill>
                  <a:schemeClr val="tx1"/>
                </a:solidFill>
                <a:latin typeface="Times New Roman"/>
                <a:cs typeface="Times New Roman"/>
              </a:rPr>
              <a:t>aspect</a:t>
            </a:r>
            <a:r>
              <a:rPr lang="en-US" sz="1600" spc="175" dirty="0">
                <a:solidFill>
                  <a:schemeClr val="tx1"/>
                </a:solidFill>
                <a:latin typeface="Times New Roman"/>
                <a:cs typeface="Times New Roman"/>
              </a:rPr>
              <a:t> </a:t>
            </a:r>
            <a:r>
              <a:rPr lang="en-US" sz="1600" dirty="0">
                <a:solidFill>
                  <a:schemeClr val="tx1"/>
                </a:solidFill>
                <a:latin typeface="Times New Roman"/>
                <a:cs typeface="Times New Roman"/>
              </a:rPr>
              <a:t>of</a:t>
            </a:r>
            <a:r>
              <a:rPr lang="en-US" sz="1600" spc="145" dirty="0">
                <a:solidFill>
                  <a:schemeClr val="tx1"/>
                </a:solidFill>
                <a:latin typeface="Times New Roman"/>
                <a:cs typeface="Times New Roman"/>
              </a:rPr>
              <a:t> </a:t>
            </a:r>
            <a:r>
              <a:rPr lang="en-US" sz="1600" dirty="0">
                <a:solidFill>
                  <a:schemeClr val="tx1"/>
                </a:solidFill>
                <a:latin typeface="Times New Roman"/>
                <a:cs typeface="Times New Roman"/>
              </a:rPr>
              <a:t>cybersecurity</a:t>
            </a:r>
            <a:r>
              <a:rPr lang="en-US" sz="1600" spc="180" dirty="0">
                <a:solidFill>
                  <a:schemeClr val="tx1"/>
                </a:solidFill>
                <a:latin typeface="Times New Roman"/>
                <a:cs typeface="Times New Roman"/>
              </a:rPr>
              <a:t> </a:t>
            </a:r>
            <a:r>
              <a:rPr lang="en-US" sz="1600" dirty="0">
                <a:solidFill>
                  <a:schemeClr val="tx1"/>
                </a:solidFill>
                <a:latin typeface="Times New Roman"/>
                <a:cs typeface="Times New Roman"/>
              </a:rPr>
              <a:t>aimed</a:t>
            </a:r>
            <a:r>
              <a:rPr lang="en-US" sz="1600" spc="175" dirty="0">
                <a:solidFill>
                  <a:schemeClr val="tx1"/>
                </a:solidFill>
                <a:latin typeface="Times New Roman"/>
                <a:cs typeface="Times New Roman"/>
              </a:rPr>
              <a:t> </a:t>
            </a:r>
            <a:r>
              <a:rPr lang="en-US" sz="1600" dirty="0">
                <a:solidFill>
                  <a:schemeClr val="tx1"/>
                </a:solidFill>
                <a:latin typeface="Times New Roman"/>
                <a:cs typeface="Times New Roman"/>
              </a:rPr>
              <a:t>at</a:t>
            </a:r>
            <a:r>
              <a:rPr lang="en-US" sz="1600" spc="170" dirty="0">
                <a:solidFill>
                  <a:schemeClr val="tx1"/>
                </a:solidFill>
                <a:latin typeface="Times New Roman"/>
                <a:cs typeface="Times New Roman"/>
              </a:rPr>
              <a:t> </a:t>
            </a:r>
            <a:r>
              <a:rPr lang="en-US" sz="1600" dirty="0">
                <a:solidFill>
                  <a:schemeClr val="tx1"/>
                </a:solidFill>
                <a:latin typeface="Times New Roman"/>
                <a:cs typeface="Times New Roman"/>
              </a:rPr>
              <a:t>protecting</a:t>
            </a:r>
            <a:r>
              <a:rPr lang="en-US" sz="1600" spc="175" dirty="0">
                <a:solidFill>
                  <a:schemeClr val="tx1"/>
                </a:solidFill>
                <a:latin typeface="Times New Roman"/>
                <a:cs typeface="Times New Roman"/>
              </a:rPr>
              <a:t> </a:t>
            </a:r>
            <a:r>
              <a:rPr lang="en-US" sz="1600" dirty="0">
                <a:solidFill>
                  <a:schemeClr val="tx1"/>
                </a:solidFill>
                <a:latin typeface="Times New Roman"/>
                <a:cs typeface="Times New Roman"/>
              </a:rPr>
              <a:t>users</a:t>
            </a:r>
            <a:r>
              <a:rPr lang="en-US" sz="1600" spc="155" dirty="0">
                <a:solidFill>
                  <a:schemeClr val="tx1"/>
                </a:solidFill>
                <a:latin typeface="Times New Roman"/>
                <a:cs typeface="Times New Roman"/>
              </a:rPr>
              <a:t> </a:t>
            </a:r>
            <a:r>
              <a:rPr lang="en-US" sz="1600" dirty="0">
                <a:solidFill>
                  <a:schemeClr val="tx1"/>
                </a:solidFill>
                <a:latin typeface="Times New Roman"/>
                <a:cs typeface="Times New Roman"/>
              </a:rPr>
              <a:t>from</a:t>
            </a:r>
            <a:r>
              <a:rPr lang="en-US" sz="1600" spc="165" dirty="0">
                <a:solidFill>
                  <a:schemeClr val="tx1"/>
                </a:solidFill>
                <a:latin typeface="Times New Roman"/>
                <a:cs typeface="Times New Roman"/>
              </a:rPr>
              <a:t> </a:t>
            </a:r>
            <a:r>
              <a:rPr lang="en-US" sz="1600" spc="-10" dirty="0">
                <a:solidFill>
                  <a:schemeClr val="tx1"/>
                </a:solidFill>
                <a:latin typeface="Times New Roman"/>
                <a:cs typeface="Times New Roman"/>
              </a:rPr>
              <a:t>phishing </a:t>
            </a:r>
            <a:r>
              <a:rPr lang="en-US" sz="1600" dirty="0">
                <a:solidFill>
                  <a:schemeClr val="tx1"/>
                </a:solidFill>
                <a:latin typeface="Times New Roman"/>
                <a:cs typeface="Times New Roman"/>
              </a:rPr>
              <a:t>attacks,</a:t>
            </a:r>
            <a:r>
              <a:rPr lang="en-US" sz="1600" spc="30" dirty="0">
                <a:solidFill>
                  <a:schemeClr val="tx1"/>
                </a:solidFill>
                <a:latin typeface="Times New Roman"/>
                <a:cs typeface="Times New Roman"/>
              </a:rPr>
              <a:t> </a:t>
            </a:r>
            <a:r>
              <a:rPr lang="en-US" sz="1600" dirty="0">
                <a:solidFill>
                  <a:schemeClr val="tx1"/>
                </a:solidFill>
                <a:latin typeface="Times New Roman"/>
                <a:cs typeface="Times New Roman"/>
              </a:rPr>
              <a:t>malware,</a:t>
            </a:r>
            <a:r>
              <a:rPr lang="en-US" sz="1600" spc="30" dirty="0">
                <a:solidFill>
                  <a:schemeClr val="tx1"/>
                </a:solidFill>
                <a:latin typeface="Times New Roman"/>
                <a:cs typeface="Times New Roman"/>
              </a:rPr>
              <a:t> </a:t>
            </a:r>
            <a:r>
              <a:rPr lang="en-US" sz="1600" dirty="0">
                <a:solidFill>
                  <a:schemeClr val="tx1"/>
                </a:solidFill>
                <a:latin typeface="Times New Roman"/>
                <a:cs typeface="Times New Roman"/>
              </a:rPr>
              <a:t>and</a:t>
            </a:r>
            <a:r>
              <a:rPr lang="en-US" sz="1600" spc="15" dirty="0">
                <a:solidFill>
                  <a:schemeClr val="tx1"/>
                </a:solidFill>
                <a:latin typeface="Times New Roman"/>
                <a:cs typeface="Times New Roman"/>
              </a:rPr>
              <a:t> </a:t>
            </a:r>
            <a:r>
              <a:rPr lang="en-US" sz="1600" dirty="0">
                <a:solidFill>
                  <a:schemeClr val="tx1"/>
                </a:solidFill>
                <a:latin typeface="Times New Roman"/>
                <a:cs typeface="Times New Roman"/>
              </a:rPr>
              <a:t>other</a:t>
            </a:r>
            <a:r>
              <a:rPr lang="en-US" sz="1600" spc="25" dirty="0">
                <a:solidFill>
                  <a:schemeClr val="tx1"/>
                </a:solidFill>
                <a:latin typeface="Times New Roman"/>
                <a:cs typeface="Times New Roman"/>
              </a:rPr>
              <a:t> </a:t>
            </a:r>
            <a:r>
              <a:rPr lang="en-US" sz="1600" dirty="0">
                <a:solidFill>
                  <a:schemeClr val="tx1"/>
                </a:solidFill>
                <a:latin typeface="Times New Roman"/>
                <a:cs typeface="Times New Roman"/>
              </a:rPr>
              <a:t>online</a:t>
            </a:r>
            <a:r>
              <a:rPr lang="en-US" sz="1600" spc="25" dirty="0">
                <a:solidFill>
                  <a:schemeClr val="tx1"/>
                </a:solidFill>
                <a:latin typeface="Times New Roman"/>
                <a:cs typeface="Times New Roman"/>
              </a:rPr>
              <a:t> </a:t>
            </a:r>
            <a:r>
              <a:rPr lang="en-US" sz="1600" dirty="0">
                <a:solidFill>
                  <a:schemeClr val="tx1"/>
                </a:solidFill>
                <a:latin typeface="Times New Roman"/>
                <a:cs typeface="Times New Roman"/>
              </a:rPr>
              <a:t>threats.</a:t>
            </a:r>
            <a:r>
              <a:rPr lang="en-US" sz="1600" spc="20" dirty="0">
                <a:solidFill>
                  <a:schemeClr val="tx1"/>
                </a:solidFill>
                <a:latin typeface="Times New Roman"/>
                <a:cs typeface="Times New Roman"/>
              </a:rPr>
              <a:t> </a:t>
            </a:r>
            <a:r>
              <a:rPr lang="en-US" sz="1600" dirty="0">
                <a:solidFill>
                  <a:schemeClr val="tx1"/>
                </a:solidFill>
                <a:latin typeface="Times New Roman"/>
                <a:cs typeface="Times New Roman"/>
              </a:rPr>
              <a:t>This</a:t>
            </a:r>
            <a:r>
              <a:rPr lang="en-US" sz="1600" spc="20" dirty="0">
                <a:solidFill>
                  <a:schemeClr val="tx1"/>
                </a:solidFill>
                <a:latin typeface="Times New Roman"/>
                <a:cs typeface="Times New Roman"/>
              </a:rPr>
              <a:t> </a:t>
            </a:r>
            <a:r>
              <a:rPr lang="en-US" sz="1600" dirty="0">
                <a:solidFill>
                  <a:schemeClr val="tx1"/>
                </a:solidFill>
                <a:latin typeface="Times New Roman"/>
                <a:cs typeface="Times New Roman"/>
              </a:rPr>
              <a:t>project</a:t>
            </a:r>
            <a:r>
              <a:rPr lang="en-US" sz="1600" spc="20" dirty="0">
                <a:solidFill>
                  <a:schemeClr val="tx1"/>
                </a:solidFill>
                <a:latin typeface="Times New Roman"/>
                <a:cs typeface="Times New Roman"/>
              </a:rPr>
              <a:t> </a:t>
            </a:r>
            <a:r>
              <a:rPr lang="en-US" sz="1600" dirty="0">
                <a:solidFill>
                  <a:schemeClr val="tx1"/>
                </a:solidFill>
                <a:latin typeface="Times New Roman"/>
                <a:cs typeface="Times New Roman"/>
              </a:rPr>
              <a:t>leverages</a:t>
            </a:r>
            <a:r>
              <a:rPr lang="en-US" sz="1600" spc="10" dirty="0">
                <a:solidFill>
                  <a:schemeClr val="tx1"/>
                </a:solidFill>
                <a:latin typeface="Times New Roman"/>
                <a:cs typeface="Times New Roman"/>
              </a:rPr>
              <a:t> </a:t>
            </a:r>
            <a:r>
              <a:rPr lang="en-US" sz="1600" dirty="0">
                <a:solidFill>
                  <a:schemeClr val="tx1"/>
                </a:solidFill>
                <a:latin typeface="Times New Roman"/>
                <a:cs typeface="Times New Roman"/>
              </a:rPr>
              <a:t>machine</a:t>
            </a:r>
            <a:r>
              <a:rPr lang="en-US" sz="1600" spc="25" dirty="0">
                <a:solidFill>
                  <a:schemeClr val="tx1"/>
                </a:solidFill>
                <a:latin typeface="Times New Roman"/>
                <a:cs typeface="Times New Roman"/>
              </a:rPr>
              <a:t> </a:t>
            </a:r>
            <a:r>
              <a:rPr lang="en-US" sz="1600" dirty="0">
                <a:solidFill>
                  <a:schemeClr val="tx1"/>
                </a:solidFill>
                <a:latin typeface="Times New Roman"/>
                <a:cs typeface="Times New Roman"/>
              </a:rPr>
              <a:t>learning</a:t>
            </a:r>
            <a:r>
              <a:rPr lang="en-US" sz="1600" spc="25" dirty="0">
                <a:solidFill>
                  <a:schemeClr val="tx1"/>
                </a:solidFill>
                <a:latin typeface="Times New Roman"/>
                <a:cs typeface="Times New Roman"/>
              </a:rPr>
              <a:t> </a:t>
            </a:r>
            <a:r>
              <a:rPr lang="en-US" sz="1600" dirty="0">
                <a:solidFill>
                  <a:schemeClr val="tx1"/>
                </a:solidFill>
                <a:latin typeface="Times New Roman"/>
                <a:cs typeface="Times New Roman"/>
              </a:rPr>
              <a:t>techniques</a:t>
            </a:r>
            <a:r>
              <a:rPr lang="en-US" sz="1600" spc="25" dirty="0">
                <a:solidFill>
                  <a:schemeClr val="tx1"/>
                </a:solidFill>
                <a:latin typeface="Times New Roman"/>
                <a:cs typeface="Times New Roman"/>
              </a:rPr>
              <a:t> </a:t>
            </a:r>
            <a:r>
              <a:rPr lang="en-US" sz="1600" dirty="0">
                <a:solidFill>
                  <a:schemeClr val="tx1"/>
                </a:solidFill>
                <a:latin typeface="Times New Roman"/>
                <a:cs typeface="Times New Roman"/>
              </a:rPr>
              <a:t>to build</a:t>
            </a:r>
            <a:r>
              <a:rPr lang="en-US" sz="1600" spc="20" dirty="0">
                <a:solidFill>
                  <a:schemeClr val="tx1"/>
                </a:solidFill>
                <a:latin typeface="Times New Roman"/>
                <a:cs typeface="Times New Roman"/>
              </a:rPr>
              <a:t> </a:t>
            </a:r>
            <a:r>
              <a:rPr lang="en-US" sz="1600" spc="-50" dirty="0">
                <a:solidFill>
                  <a:schemeClr val="tx1"/>
                </a:solidFill>
                <a:latin typeface="Times New Roman"/>
                <a:cs typeface="Times New Roman"/>
              </a:rPr>
              <a:t>a </a:t>
            </a:r>
            <a:r>
              <a:rPr lang="en-US" sz="1600" dirty="0">
                <a:solidFill>
                  <a:schemeClr val="tx1"/>
                </a:solidFill>
                <a:latin typeface="Times New Roman"/>
                <a:cs typeface="Times New Roman"/>
              </a:rPr>
              <a:t>robust</a:t>
            </a:r>
            <a:r>
              <a:rPr lang="en-US" sz="1600" spc="5" dirty="0">
                <a:solidFill>
                  <a:schemeClr val="tx1"/>
                </a:solidFill>
                <a:latin typeface="Times New Roman"/>
                <a:cs typeface="Times New Roman"/>
              </a:rPr>
              <a:t> </a:t>
            </a:r>
            <a:r>
              <a:rPr lang="en-US" sz="1600" dirty="0">
                <a:solidFill>
                  <a:schemeClr val="tx1"/>
                </a:solidFill>
                <a:latin typeface="Times New Roman"/>
                <a:cs typeface="Times New Roman"/>
              </a:rPr>
              <a:t>system</a:t>
            </a:r>
            <a:r>
              <a:rPr lang="en-US" sz="1600" spc="-15" dirty="0">
                <a:solidFill>
                  <a:schemeClr val="tx1"/>
                </a:solidFill>
                <a:latin typeface="Times New Roman"/>
                <a:cs typeface="Times New Roman"/>
              </a:rPr>
              <a:t> </a:t>
            </a:r>
            <a:r>
              <a:rPr lang="en-US" sz="1600" dirty="0">
                <a:solidFill>
                  <a:schemeClr val="tx1"/>
                </a:solidFill>
                <a:latin typeface="Times New Roman"/>
                <a:cs typeface="Times New Roman"/>
              </a:rPr>
              <a:t>capable of identifying and</a:t>
            </a:r>
            <a:r>
              <a:rPr lang="en-US" sz="1600" spc="5" dirty="0">
                <a:solidFill>
                  <a:schemeClr val="tx1"/>
                </a:solidFill>
                <a:latin typeface="Times New Roman"/>
                <a:cs typeface="Times New Roman"/>
              </a:rPr>
              <a:t> </a:t>
            </a:r>
            <a:r>
              <a:rPr lang="en-US" sz="1600" dirty="0">
                <a:solidFill>
                  <a:schemeClr val="tx1"/>
                </a:solidFill>
                <a:latin typeface="Times New Roman"/>
                <a:cs typeface="Times New Roman"/>
              </a:rPr>
              <a:t>classifying</a:t>
            </a:r>
            <a:r>
              <a:rPr lang="en-US" sz="1600" spc="10" dirty="0">
                <a:solidFill>
                  <a:schemeClr val="tx1"/>
                </a:solidFill>
                <a:latin typeface="Times New Roman"/>
                <a:cs typeface="Times New Roman"/>
              </a:rPr>
              <a:t> </a:t>
            </a:r>
            <a:r>
              <a:rPr lang="en-US" sz="1600" dirty="0">
                <a:solidFill>
                  <a:schemeClr val="tx1"/>
                </a:solidFill>
                <a:latin typeface="Times New Roman"/>
                <a:cs typeface="Times New Roman"/>
              </a:rPr>
              <a:t>URLs</a:t>
            </a:r>
            <a:r>
              <a:rPr lang="en-US" sz="1600" spc="-5" dirty="0">
                <a:solidFill>
                  <a:schemeClr val="tx1"/>
                </a:solidFill>
                <a:latin typeface="Times New Roman"/>
                <a:cs typeface="Times New Roman"/>
              </a:rPr>
              <a:t> </a:t>
            </a:r>
            <a:r>
              <a:rPr lang="en-US" sz="1600" dirty="0">
                <a:solidFill>
                  <a:schemeClr val="tx1"/>
                </a:solidFill>
                <a:latin typeface="Times New Roman"/>
                <a:cs typeface="Times New Roman"/>
              </a:rPr>
              <a:t>as malicious</a:t>
            </a:r>
            <a:r>
              <a:rPr lang="en-US" sz="1600" spc="5" dirty="0">
                <a:solidFill>
                  <a:schemeClr val="tx1"/>
                </a:solidFill>
                <a:latin typeface="Times New Roman"/>
                <a:cs typeface="Times New Roman"/>
              </a:rPr>
              <a:t> </a:t>
            </a:r>
            <a:r>
              <a:rPr lang="en-US" sz="1600" dirty="0">
                <a:solidFill>
                  <a:schemeClr val="tx1"/>
                </a:solidFill>
                <a:latin typeface="Times New Roman"/>
                <a:cs typeface="Times New Roman"/>
              </a:rPr>
              <a:t>or benign.</a:t>
            </a:r>
            <a:r>
              <a:rPr lang="en-US" sz="1600" spc="-10" dirty="0">
                <a:solidFill>
                  <a:schemeClr val="tx1"/>
                </a:solidFill>
                <a:latin typeface="Times New Roman"/>
                <a:cs typeface="Times New Roman"/>
              </a:rPr>
              <a:t> </a:t>
            </a:r>
            <a:r>
              <a:rPr lang="en-US" sz="1600" dirty="0">
                <a:solidFill>
                  <a:schemeClr val="tx1"/>
                </a:solidFill>
                <a:latin typeface="Times New Roman"/>
                <a:cs typeface="Times New Roman"/>
              </a:rPr>
              <a:t>By</a:t>
            </a:r>
            <a:r>
              <a:rPr lang="en-US" sz="1600" spc="20" dirty="0">
                <a:solidFill>
                  <a:schemeClr val="tx1"/>
                </a:solidFill>
                <a:latin typeface="Times New Roman"/>
                <a:cs typeface="Times New Roman"/>
              </a:rPr>
              <a:t> </a:t>
            </a:r>
            <a:r>
              <a:rPr lang="en-US" sz="1600" dirty="0">
                <a:solidFill>
                  <a:schemeClr val="tx1"/>
                </a:solidFill>
                <a:latin typeface="Times New Roman"/>
                <a:cs typeface="Times New Roman"/>
              </a:rPr>
              <a:t>analyzing</a:t>
            </a:r>
            <a:r>
              <a:rPr lang="en-US" sz="1600" spc="10" dirty="0">
                <a:solidFill>
                  <a:schemeClr val="tx1"/>
                </a:solidFill>
                <a:latin typeface="Times New Roman"/>
                <a:cs typeface="Times New Roman"/>
              </a:rPr>
              <a:t> </a:t>
            </a:r>
            <a:r>
              <a:rPr lang="en-US" sz="1600" spc="-10" dirty="0">
                <a:solidFill>
                  <a:schemeClr val="tx1"/>
                </a:solidFill>
                <a:latin typeface="Times New Roman"/>
                <a:cs typeface="Times New Roman"/>
              </a:rPr>
              <a:t>various </a:t>
            </a:r>
            <a:r>
              <a:rPr lang="en-US" sz="1600" dirty="0">
                <a:solidFill>
                  <a:schemeClr val="tx1"/>
                </a:solidFill>
                <a:latin typeface="Times New Roman"/>
                <a:cs typeface="Times New Roman"/>
              </a:rPr>
              <a:t>features</a:t>
            </a:r>
            <a:r>
              <a:rPr lang="en-US" sz="1600" spc="114" dirty="0">
                <a:solidFill>
                  <a:schemeClr val="tx1"/>
                </a:solidFill>
                <a:latin typeface="Times New Roman"/>
                <a:cs typeface="Times New Roman"/>
              </a:rPr>
              <a:t> </a:t>
            </a:r>
            <a:r>
              <a:rPr lang="en-US" sz="1600" dirty="0">
                <a:solidFill>
                  <a:schemeClr val="tx1"/>
                </a:solidFill>
                <a:latin typeface="Times New Roman"/>
                <a:cs typeface="Times New Roman"/>
              </a:rPr>
              <a:t>of</a:t>
            </a:r>
            <a:r>
              <a:rPr lang="en-US" sz="1600" spc="120" dirty="0">
                <a:solidFill>
                  <a:schemeClr val="tx1"/>
                </a:solidFill>
                <a:latin typeface="Times New Roman"/>
                <a:cs typeface="Times New Roman"/>
              </a:rPr>
              <a:t> </a:t>
            </a:r>
            <a:r>
              <a:rPr lang="en-US" sz="1600" dirty="0">
                <a:solidFill>
                  <a:schemeClr val="tx1"/>
                </a:solidFill>
                <a:latin typeface="Times New Roman"/>
                <a:cs typeface="Times New Roman"/>
              </a:rPr>
              <a:t>URLs,</a:t>
            </a:r>
            <a:r>
              <a:rPr lang="en-US" sz="1600" spc="114" dirty="0">
                <a:solidFill>
                  <a:schemeClr val="tx1"/>
                </a:solidFill>
                <a:latin typeface="Times New Roman"/>
                <a:cs typeface="Times New Roman"/>
              </a:rPr>
              <a:t> </a:t>
            </a:r>
            <a:r>
              <a:rPr lang="en-US" sz="1600" dirty="0">
                <a:solidFill>
                  <a:schemeClr val="tx1"/>
                </a:solidFill>
                <a:latin typeface="Times New Roman"/>
                <a:cs typeface="Times New Roman"/>
              </a:rPr>
              <a:t>such</a:t>
            </a:r>
            <a:r>
              <a:rPr lang="en-US" sz="1600" spc="120" dirty="0">
                <a:solidFill>
                  <a:schemeClr val="tx1"/>
                </a:solidFill>
                <a:latin typeface="Times New Roman"/>
                <a:cs typeface="Times New Roman"/>
              </a:rPr>
              <a:t> </a:t>
            </a:r>
            <a:r>
              <a:rPr lang="en-US" sz="1600" dirty="0">
                <a:solidFill>
                  <a:schemeClr val="tx1"/>
                </a:solidFill>
                <a:latin typeface="Times New Roman"/>
                <a:cs typeface="Times New Roman"/>
              </a:rPr>
              <a:t>as</a:t>
            </a:r>
            <a:r>
              <a:rPr lang="en-US" sz="1600" spc="110" dirty="0">
                <a:solidFill>
                  <a:schemeClr val="tx1"/>
                </a:solidFill>
                <a:latin typeface="Times New Roman"/>
                <a:cs typeface="Times New Roman"/>
              </a:rPr>
              <a:t> </a:t>
            </a:r>
            <a:r>
              <a:rPr lang="en-US" sz="1600" dirty="0">
                <a:solidFill>
                  <a:schemeClr val="tx1"/>
                </a:solidFill>
                <a:latin typeface="Times New Roman"/>
                <a:cs typeface="Times New Roman"/>
              </a:rPr>
              <a:t>length,</a:t>
            </a:r>
            <a:r>
              <a:rPr lang="en-US" sz="1600" spc="130" dirty="0">
                <a:solidFill>
                  <a:schemeClr val="tx1"/>
                </a:solidFill>
                <a:latin typeface="Times New Roman"/>
                <a:cs typeface="Times New Roman"/>
              </a:rPr>
              <a:t> </a:t>
            </a:r>
            <a:r>
              <a:rPr lang="en-US" sz="1600" dirty="0">
                <a:solidFill>
                  <a:schemeClr val="tx1"/>
                </a:solidFill>
                <a:latin typeface="Times New Roman"/>
                <a:cs typeface="Times New Roman"/>
              </a:rPr>
              <a:t>structure,</a:t>
            </a:r>
            <a:r>
              <a:rPr lang="en-US" sz="1600" spc="125" dirty="0">
                <a:solidFill>
                  <a:schemeClr val="tx1"/>
                </a:solidFill>
                <a:latin typeface="Times New Roman"/>
                <a:cs typeface="Times New Roman"/>
              </a:rPr>
              <a:t> </a:t>
            </a:r>
            <a:r>
              <a:rPr lang="en-US" sz="1600" dirty="0">
                <a:solidFill>
                  <a:schemeClr val="tx1"/>
                </a:solidFill>
                <a:latin typeface="Times New Roman"/>
                <a:cs typeface="Times New Roman"/>
              </a:rPr>
              <a:t>domain</a:t>
            </a:r>
            <a:r>
              <a:rPr lang="en-US" sz="1600" spc="120" dirty="0">
                <a:solidFill>
                  <a:schemeClr val="tx1"/>
                </a:solidFill>
                <a:latin typeface="Times New Roman"/>
                <a:cs typeface="Times New Roman"/>
              </a:rPr>
              <a:t> </a:t>
            </a:r>
            <a:r>
              <a:rPr lang="en-US" sz="1600" dirty="0">
                <a:solidFill>
                  <a:schemeClr val="tx1"/>
                </a:solidFill>
                <a:latin typeface="Times New Roman"/>
                <a:cs typeface="Times New Roman"/>
              </a:rPr>
              <a:t>information,</a:t>
            </a:r>
            <a:r>
              <a:rPr lang="en-US" sz="1600" spc="110" dirty="0">
                <a:solidFill>
                  <a:schemeClr val="tx1"/>
                </a:solidFill>
                <a:latin typeface="Times New Roman"/>
                <a:cs typeface="Times New Roman"/>
              </a:rPr>
              <a:t> </a:t>
            </a:r>
            <a:r>
              <a:rPr lang="en-US" sz="1600" dirty="0">
                <a:solidFill>
                  <a:schemeClr val="tx1"/>
                </a:solidFill>
                <a:latin typeface="Times New Roman"/>
                <a:cs typeface="Times New Roman"/>
              </a:rPr>
              <a:t>and</a:t>
            </a:r>
            <a:r>
              <a:rPr lang="en-US" sz="1600" spc="125" dirty="0">
                <a:solidFill>
                  <a:schemeClr val="tx1"/>
                </a:solidFill>
                <a:latin typeface="Times New Roman"/>
                <a:cs typeface="Times New Roman"/>
              </a:rPr>
              <a:t> </a:t>
            </a:r>
            <a:r>
              <a:rPr lang="en-US" sz="1600" dirty="0">
                <a:solidFill>
                  <a:schemeClr val="tx1"/>
                </a:solidFill>
                <a:latin typeface="Times New Roman"/>
                <a:cs typeface="Times New Roman"/>
              </a:rPr>
              <a:t>special</a:t>
            </a:r>
            <a:r>
              <a:rPr lang="en-US" sz="1600" spc="125" dirty="0">
                <a:solidFill>
                  <a:schemeClr val="tx1"/>
                </a:solidFill>
                <a:latin typeface="Times New Roman"/>
                <a:cs typeface="Times New Roman"/>
              </a:rPr>
              <a:t> </a:t>
            </a:r>
            <a:r>
              <a:rPr lang="en-US" sz="1600" dirty="0">
                <a:solidFill>
                  <a:schemeClr val="tx1"/>
                </a:solidFill>
                <a:latin typeface="Times New Roman"/>
                <a:cs typeface="Times New Roman"/>
              </a:rPr>
              <a:t>character</a:t>
            </a:r>
            <a:r>
              <a:rPr lang="en-US" sz="1600" spc="125" dirty="0">
                <a:solidFill>
                  <a:schemeClr val="tx1"/>
                </a:solidFill>
                <a:latin typeface="Times New Roman"/>
                <a:cs typeface="Times New Roman"/>
              </a:rPr>
              <a:t> </a:t>
            </a:r>
            <a:r>
              <a:rPr lang="en-US" sz="1600" dirty="0">
                <a:solidFill>
                  <a:schemeClr val="tx1"/>
                </a:solidFill>
                <a:latin typeface="Times New Roman"/>
                <a:cs typeface="Times New Roman"/>
              </a:rPr>
              <a:t>usage,</a:t>
            </a:r>
            <a:r>
              <a:rPr lang="en-US" sz="1600" spc="125" dirty="0">
                <a:solidFill>
                  <a:schemeClr val="tx1"/>
                </a:solidFill>
                <a:latin typeface="Times New Roman"/>
                <a:cs typeface="Times New Roman"/>
              </a:rPr>
              <a:t> </a:t>
            </a:r>
            <a:r>
              <a:rPr lang="en-US" sz="1600" spc="-10" dirty="0">
                <a:solidFill>
                  <a:schemeClr val="tx1"/>
                </a:solidFill>
                <a:latin typeface="Times New Roman"/>
                <a:cs typeface="Times New Roman"/>
              </a:rPr>
              <a:t>machine </a:t>
            </a:r>
            <a:r>
              <a:rPr lang="en-US" sz="1600" dirty="0">
                <a:solidFill>
                  <a:schemeClr val="tx1"/>
                </a:solidFill>
                <a:latin typeface="Times New Roman"/>
                <a:cs typeface="Times New Roman"/>
              </a:rPr>
              <a:t>learning</a:t>
            </a:r>
            <a:r>
              <a:rPr lang="en-US" sz="1600" spc="15" dirty="0">
                <a:solidFill>
                  <a:schemeClr val="tx1"/>
                </a:solidFill>
                <a:latin typeface="Times New Roman"/>
                <a:cs typeface="Times New Roman"/>
              </a:rPr>
              <a:t> </a:t>
            </a:r>
            <a:r>
              <a:rPr lang="en-US" sz="1600" dirty="0">
                <a:solidFill>
                  <a:schemeClr val="tx1"/>
                </a:solidFill>
                <a:latin typeface="Times New Roman"/>
                <a:cs typeface="Times New Roman"/>
              </a:rPr>
              <a:t>models</a:t>
            </a:r>
            <a:r>
              <a:rPr lang="en-US" sz="1600" spc="10" dirty="0">
                <a:solidFill>
                  <a:schemeClr val="tx1"/>
                </a:solidFill>
                <a:latin typeface="Times New Roman"/>
                <a:cs typeface="Times New Roman"/>
              </a:rPr>
              <a:t> </a:t>
            </a:r>
            <a:r>
              <a:rPr lang="en-US" sz="1600" dirty="0">
                <a:solidFill>
                  <a:schemeClr val="tx1"/>
                </a:solidFill>
                <a:latin typeface="Times New Roman"/>
                <a:cs typeface="Times New Roman"/>
              </a:rPr>
              <a:t>learn</a:t>
            </a:r>
            <a:r>
              <a:rPr lang="en-US" sz="1600" spc="25" dirty="0">
                <a:solidFill>
                  <a:schemeClr val="tx1"/>
                </a:solidFill>
                <a:latin typeface="Times New Roman"/>
                <a:cs typeface="Times New Roman"/>
              </a:rPr>
              <a:t> </a:t>
            </a:r>
            <a:r>
              <a:rPr lang="en-US" sz="1600" dirty="0">
                <a:solidFill>
                  <a:schemeClr val="tx1"/>
                </a:solidFill>
                <a:latin typeface="Times New Roman"/>
                <a:cs typeface="Times New Roman"/>
              </a:rPr>
              <a:t>patterns</a:t>
            </a:r>
            <a:r>
              <a:rPr lang="en-US" sz="1600" spc="25" dirty="0">
                <a:solidFill>
                  <a:schemeClr val="tx1"/>
                </a:solidFill>
                <a:latin typeface="Times New Roman"/>
                <a:cs typeface="Times New Roman"/>
              </a:rPr>
              <a:t> </a:t>
            </a:r>
            <a:r>
              <a:rPr lang="en-US" sz="1600" dirty="0">
                <a:solidFill>
                  <a:schemeClr val="tx1"/>
                </a:solidFill>
                <a:latin typeface="Times New Roman"/>
                <a:cs typeface="Times New Roman"/>
              </a:rPr>
              <a:t>commonly</a:t>
            </a:r>
            <a:r>
              <a:rPr lang="en-US" sz="1600" spc="40" dirty="0">
                <a:solidFill>
                  <a:schemeClr val="tx1"/>
                </a:solidFill>
                <a:latin typeface="Times New Roman"/>
                <a:cs typeface="Times New Roman"/>
              </a:rPr>
              <a:t> </a:t>
            </a:r>
            <a:r>
              <a:rPr lang="en-US" sz="1600" dirty="0">
                <a:solidFill>
                  <a:schemeClr val="tx1"/>
                </a:solidFill>
                <a:latin typeface="Times New Roman"/>
                <a:cs typeface="Times New Roman"/>
              </a:rPr>
              <a:t>associated</a:t>
            </a:r>
            <a:r>
              <a:rPr lang="en-US" sz="1600" spc="25" dirty="0">
                <a:solidFill>
                  <a:schemeClr val="tx1"/>
                </a:solidFill>
                <a:latin typeface="Times New Roman"/>
                <a:cs typeface="Times New Roman"/>
              </a:rPr>
              <a:t> </a:t>
            </a:r>
            <a:r>
              <a:rPr lang="en-US" sz="1600" dirty="0">
                <a:solidFill>
                  <a:schemeClr val="tx1"/>
                </a:solidFill>
                <a:latin typeface="Times New Roman"/>
                <a:cs typeface="Times New Roman"/>
              </a:rPr>
              <a:t>with</a:t>
            </a:r>
            <a:r>
              <a:rPr lang="en-US" sz="1600" spc="25" dirty="0">
                <a:solidFill>
                  <a:schemeClr val="tx1"/>
                </a:solidFill>
                <a:latin typeface="Times New Roman"/>
                <a:cs typeface="Times New Roman"/>
              </a:rPr>
              <a:t> </a:t>
            </a:r>
            <a:r>
              <a:rPr lang="en-US" sz="1600" dirty="0">
                <a:solidFill>
                  <a:schemeClr val="tx1"/>
                </a:solidFill>
                <a:latin typeface="Times New Roman"/>
                <a:cs typeface="Times New Roman"/>
              </a:rPr>
              <a:t>harmful</a:t>
            </a:r>
            <a:r>
              <a:rPr lang="en-US" sz="1600" spc="5" dirty="0">
                <a:solidFill>
                  <a:schemeClr val="tx1"/>
                </a:solidFill>
                <a:latin typeface="Times New Roman"/>
                <a:cs typeface="Times New Roman"/>
              </a:rPr>
              <a:t> </a:t>
            </a:r>
            <a:r>
              <a:rPr lang="en-US" sz="1600" dirty="0">
                <a:solidFill>
                  <a:schemeClr val="tx1"/>
                </a:solidFill>
                <a:latin typeface="Times New Roman"/>
                <a:cs typeface="Times New Roman"/>
              </a:rPr>
              <a:t>websites.</a:t>
            </a:r>
            <a:r>
              <a:rPr lang="en-US" sz="1600" spc="25" dirty="0">
                <a:solidFill>
                  <a:schemeClr val="tx1"/>
                </a:solidFill>
                <a:latin typeface="Times New Roman"/>
                <a:cs typeface="Times New Roman"/>
              </a:rPr>
              <a:t> </a:t>
            </a:r>
            <a:r>
              <a:rPr lang="en-US" sz="1600" dirty="0">
                <a:solidFill>
                  <a:schemeClr val="tx1"/>
                </a:solidFill>
                <a:latin typeface="Times New Roman"/>
                <a:cs typeface="Times New Roman"/>
              </a:rPr>
              <a:t>Algorithms</a:t>
            </a:r>
            <a:r>
              <a:rPr lang="en-US" sz="1600" spc="15" dirty="0">
                <a:solidFill>
                  <a:schemeClr val="tx1"/>
                </a:solidFill>
                <a:latin typeface="Times New Roman"/>
                <a:cs typeface="Times New Roman"/>
              </a:rPr>
              <a:t> </a:t>
            </a:r>
            <a:r>
              <a:rPr lang="en-US" sz="1600" dirty="0">
                <a:solidFill>
                  <a:schemeClr val="tx1"/>
                </a:solidFill>
                <a:latin typeface="Times New Roman"/>
                <a:cs typeface="Times New Roman"/>
              </a:rPr>
              <a:t>like</a:t>
            </a:r>
            <a:r>
              <a:rPr lang="en-US" sz="1600" spc="25" dirty="0">
                <a:solidFill>
                  <a:schemeClr val="tx1"/>
                </a:solidFill>
                <a:latin typeface="Times New Roman"/>
                <a:cs typeface="Times New Roman"/>
              </a:rPr>
              <a:t> </a:t>
            </a:r>
            <a:r>
              <a:rPr lang="en-US" sz="1600" spc="-10" dirty="0" err="1">
                <a:solidFill>
                  <a:schemeClr val="tx1"/>
                </a:solidFill>
                <a:latin typeface="Times New Roman"/>
                <a:cs typeface="Times New Roman"/>
              </a:rPr>
              <a:t>LightGBM</a:t>
            </a:r>
            <a:endParaRPr lang="en-US" sz="1600" dirty="0">
              <a:solidFill>
                <a:schemeClr val="tx1"/>
              </a:solidFill>
              <a:latin typeface="Times New Roman"/>
              <a:cs typeface="Times New Roman"/>
            </a:endParaRPr>
          </a:p>
          <a:p>
            <a:pPr marL="12700" marR="5080" algn="just">
              <a:lnSpc>
                <a:spcPct val="150000"/>
              </a:lnSpc>
            </a:pPr>
            <a:r>
              <a:rPr lang="en-US" sz="1600" dirty="0">
                <a:solidFill>
                  <a:schemeClr val="tx1"/>
                </a:solidFill>
                <a:latin typeface="Times New Roman"/>
                <a:cs typeface="Times New Roman"/>
              </a:rPr>
              <a:t>,</a:t>
            </a:r>
            <a:r>
              <a:rPr lang="en-US" sz="1600" spc="190" dirty="0">
                <a:solidFill>
                  <a:schemeClr val="tx1"/>
                </a:solidFill>
                <a:latin typeface="Times New Roman"/>
                <a:cs typeface="Times New Roman"/>
              </a:rPr>
              <a:t> </a:t>
            </a:r>
            <a:r>
              <a:rPr lang="en-US" sz="1600" dirty="0" err="1">
                <a:solidFill>
                  <a:schemeClr val="tx1"/>
                </a:solidFill>
                <a:latin typeface="Times New Roman"/>
                <a:cs typeface="Times New Roman"/>
              </a:rPr>
              <a:t>XGBoost</a:t>
            </a:r>
            <a:r>
              <a:rPr lang="en-US" sz="1600" spc="180" dirty="0">
                <a:solidFill>
                  <a:schemeClr val="tx1"/>
                </a:solidFill>
                <a:latin typeface="Times New Roman"/>
                <a:cs typeface="Times New Roman"/>
              </a:rPr>
              <a:t> </a:t>
            </a:r>
            <a:r>
              <a:rPr lang="en-US" sz="1600" dirty="0">
                <a:solidFill>
                  <a:schemeClr val="tx1"/>
                </a:solidFill>
                <a:latin typeface="Times New Roman"/>
                <a:cs typeface="Times New Roman"/>
              </a:rPr>
              <a:t>,</a:t>
            </a:r>
            <a:r>
              <a:rPr lang="en-US" sz="1600" spc="190" dirty="0">
                <a:solidFill>
                  <a:schemeClr val="tx1"/>
                </a:solidFill>
                <a:latin typeface="Times New Roman"/>
                <a:cs typeface="Times New Roman"/>
              </a:rPr>
              <a:t> </a:t>
            </a:r>
            <a:r>
              <a:rPr lang="en-US" sz="1600" dirty="0">
                <a:solidFill>
                  <a:schemeClr val="tx1"/>
                </a:solidFill>
                <a:latin typeface="Times New Roman"/>
                <a:cs typeface="Times New Roman"/>
              </a:rPr>
              <a:t>Gradient</a:t>
            </a:r>
            <a:r>
              <a:rPr lang="en-US" sz="1600" spc="190" dirty="0">
                <a:solidFill>
                  <a:schemeClr val="tx1"/>
                </a:solidFill>
                <a:latin typeface="Times New Roman"/>
                <a:cs typeface="Times New Roman"/>
              </a:rPr>
              <a:t> </a:t>
            </a:r>
            <a:r>
              <a:rPr lang="en-US" sz="1600" dirty="0">
                <a:solidFill>
                  <a:schemeClr val="tx1"/>
                </a:solidFill>
                <a:latin typeface="Times New Roman"/>
                <a:cs typeface="Times New Roman"/>
              </a:rPr>
              <a:t>Boosting,</a:t>
            </a:r>
            <a:r>
              <a:rPr lang="en-US" sz="1600" spc="185" dirty="0">
                <a:solidFill>
                  <a:schemeClr val="tx1"/>
                </a:solidFill>
                <a:latin typeface="Times New Roman"/>
                <a:cs typeface="Times New Roman"/>
              </a:rPr>
              <a:t> </a:t>
            </a:r>
            <a:r>
              <a:rPr lang="en-US" sz="1600" dirty="0">
                <a:solidFill>
                  <a:schemeClr val="tx1"/>
                </a:solidFill>
                <a:latin typeface="Times New Roman"/>
                <a:cs typeface="Times New Roman"/>
              </a:rPr>
              <a:t>and</a:t>
            </a:r>
            <a:r>
              <a:rPr lang="en-US" sz="1600" spc="185" dirty="0">
                <a:solidFill>
                  <a:schemeClr val="tx1"/>
                </a:solidFill>
                <a:latin typeface="Times New Roman"/>
                <a:cs typeface="Times New Roman"/>
              </a:rPr>
              <a:t> </a:t>
            </a:r>
            <a:r>
              <a:rPr lang="en-US" sz="1600" dirty="0">
                <a:solidFill>
                  <a:schemeClr val="tx1"/>
                </a:solidFill>
                <a:latin typeface="Times New Roman"/>
                <a:cs typeface="Times New Roman"/>
              </a:rPr>
              <a:t>Random</a:t>
            </a:r>
            <a:r>
              <a:rPr lang="en-US" sz="1600" spc="175" dirty="0">
                <a:solidFill>
                  <a:schemeClr val="tx1"/>
                </a:solidFill>
                <a:latin typeface="Times New Roman"/>
                <a:cs typeface="Times New Roman"/>
              </a:rPr>
              <a:t> </a:t>
            </a:r>
            <a:r>
              <a:rPr lang="en-US" sz="1600" dirty="0">
                <a:solidFill>
                  <a:schemeClr val="tx1"/>
                </a:solidFill>
                <a:latin typeface="Times New Roman"/>
                <a:cs typeface="Times New Roman"/>
              </a:rPr>
              <a:t>Forest</a:t>
            </a:r>
            <a:r>
              <a:rPr lang="en-US" sz="1600" spc="180" dirty="0">
                <a:solidFill>
                  <a:schemeClr val="tx1"/>
                </a:solidFill>
                <a:latin typeface="Times New Roman"/>
                <a:cs typeface="Times New Roman"/>
              </a:rPr>
              <a:t> </a:t>
            </a:r>
            <a:r>
              <a:rPr lang="en-US" sz="1600" dirty="0">
                <a:solidFill>
                  <a:schemeClr val="tx1"/>
                </a:solidFill>
                <a:latin typeface="Times New Roman"/>
                <a:cs typeface="Times New Roman"/>
              </a:rPr>
              <a:t>are</a:t>
            </a:r>
            <a:r>
              <a:rPr lang="en-US" sz="1600" spc="195" dirty="0">
                <a:solidFill>
                  <a:schemeClr val="tx1"/>
                </a:solidFill>
                <a:latin typeface="Times New Roman"/>
                <a:cs typeface="Times New Roman"/>
              </a:rPr>
              <a:t> </a:t>
            </a:r>
            <a:r>
              <a:rPr lang="en-US" sz="1600" dirty="0">
                <a:solidFill>
                  <a:schemeClr val="tx1"/>
                </a:solidFill>
                <a:latin typeface="Times New Roman"/>
                <a:cs typeface="Times New Roman"/>
              </a:rPr>
              <a:t>employed</a:t>
            </a:r>
            <a:r>
              <a:rPr lang="en-US" sz="1600" spc="170" dirty="0">
                <a:solidFill>
                  <a:schemeClr val="tx1"/>
                </a:solidFill>
                <a:latin typeface="Times New Roman"/>
                <a:cs typeface="Times New Roman"/>
              </a:rPr>
              <a:t> </a:t>
            </a:r>
            <a:r>
              <a:rPr lang="en-US" sz="1600" dirty="0">
                <a:solidFill>
                  <a:schemeClr val="tx1"/>
                </a:solidFill>
                <a:latin typeface="Times New Roman"/>
                <a:cs typeface="Times New Roman"/>
              </a:rPr>
              <a:t>to</a:t>
            </a:r>
            <a:r>
              <a:rPr lang="en-US" sz="1600" spc="185" dirty="0">
                <a:solidFill>
                  <a:schemeClr val="tx1"/>
                </a:solidFill>
                <a:latin typeface="Times New Roman"/>
                <a:cs typeface="Times New Roman"/>
              </a:rPr>
              <a:t> </a:t>
            </a:r>
            <a:r>
              <a:rPr lang="en-US" sz="1600" dirty="0">
                <a:solidFill>
                  <a:schemeClr val="tx1"/>
                </a:solidFill>
                <a:latin typeface="Times New Roman"/>
                <a:cs typeface="Times New Roman"/>
              </a:rPr>
              <a:t>enhance</a:t>
            </a:r>
            <a:r>
              <a:rPr lang="en-US" sz="1600" spc="185" dirty="0">
                <a:solidFill>
                  <a:schemeClr val="tx1"/>
                </a:solidFill>
                <a:latin typeface="Times New Roman"/>
                <a:cs typeface="Times New Roman"/>
              </a:rPr>
              <a:t> </a:t>
            </a:r>
            <a:r>
              <a:rPr lang="en-US" sz="1600" dirty="0">
                <a:solidFill>
                  <a:schemeClr val="tx1"/>
                </a:solidFill>
                <a:latin typeface="Times New Roman"/>
                <a:cs typeface="Times New Roman"/>
              </a:rPr>
              <a:t>detection</a:t>
            </a:r>
            <a:r>
              <a:rPr lang="en-US" sz="1600" spc="190" dirty="0">
                <a:solidFill>
                  <a:schemeClr val="tx1"/>
                </a:solidFill>
                <a:latin typeface="Times New Roman"/>
                <a:cs typeface="Times New Roman"/>
              </a:rPr>
              <a:t> </a:t>
            </a:r>
            <a:r>
              <a:rPr lang="en-US" sz="1600" dirty="0">
                <a:solidFill>
                  <a:schemeClr val="tx1"/>
                </a:solidFill>
                <a:latin typeface="Times New Roman"/>
                <a:cs typeface="Times New Roman"/>
              </a:rPr>
              <a:t>accuracy</a:t>
            </a:r>
            <a:r>
              <a:rPr lang="en-US" sz="1600" spc="200" dirty="0">
                <a:solidFill>
                  <a:schemeClr val="tx1"/>
                </a:solidFill>
                <a:latin typeface="Times New Roman"/>
                <a:cs typeface="Times New Roman"/>
              </a:rPr>
              <a:t> </a:t>
            </a:r>
            <a:r>
              <a:rPr lang="en-US" sz="1600" spc="-25" dirty="0">
                <a:solidFill>
                  <a:schemeClr val="tx1"/>
                </a:solidFill>
                <a:latin typeface="Times New Roman"/>
                <a:cs typeface="Times New Roman"/>
              </a:rPr>
              <a:t>and </a:t>
            </a:r>
            <a:r>
              <a:rPr lang="en-US" sz="1600" dirty="0">
                <a:solidFill>
                  <a:schemeClr val="tx1"/>
                </a:solidFill>
                <a:latin typeface="Times New Roman"/>
                <a:cs typeface="Times New Roman"/>
              </a:rPr>
              <a:t>efficiency.</a:t>
            </a:r>
            <a:r>
              <a:rPr lang="en-US" sz="1600" spc="100" dirty="0">
                <a:solidFill>
                  <a:schemeClr val="tx1"/>
                </a:solidFill>
                <a:latin typeface="Times New Roman"/>
                <a:cs typeface="Times New Roman"/>
              </a:rPr>
              <a:t> </a:t>
            </a:r>
            <a:r>
              <a:rPr lang="en-US" sz="1600" dirty="0">
                <a:solidFill>
                  <a:schemeClr val="tx1"/>
                </a:solidFill>
                <a:latin typeface="Times New Roman"/>
                <a:cs typeface="Times New Roman"/>
              </a:rPr>
              <a:t>Through</a:t>
            </a:r>
            <a:r>
              <a:rPr lang="en-US" sz="1600" spc="110" dirty="0">
                <a:solidFill>
                  <a:schemeClr val="tx1"/>
                </a:solidFill>
                <a:latin typeface="Times New Roman"/>
                <a:cs typeface="Times New Roman"/>
              </a:rPr>
              <a:t> </a:t>
            </a:r>
            <a:r>
              <a:rPr lang="en-US" sz="1600" dirty="0">
                <a:solidFill>
                  <a:schemeClr val="tx1"/>
                </a:solidFill>
                <a:latin typeface="Times New Roman"/>
                <a:cs typeface="Times New Roman"/>
              </a:rPr>
              <a:t>data</a:t>
            </a:r>
            <a:r>
              <a:rPr lang="en-US" sz="1600" spc="105" dirty="0">
                <a:solidFill>
                  <a:schemeClr val="tx1"/>
                </a:solidFill>
                <a:latin typeface="Times New Roman"/>
                <a:cs typeface="Times New Roman"/>
              </a:rPr>
              <a:t> </a:t>
            </a:r>
            <a:r>
              <a:rPr lang="en-US" sz="1600" dirty="0">
                <a:solidFill>
                  <a:schemeClr val="tx1"/>
                </a:solidFill>
                <a:latin typeface="Times New Roman"/>
                <a:cs typeface="Times New Roman"/>
              </a:rPr>
              <a:t>preprocessing,</a:t>
            </a:r>
            <a:r>
              <a:rPr lang="en-US" sz="1600" spc="125" dirty="0">
                <a:solidFill>
                  <a:schemeClr val="tx1"/>
                </a:solidFill>
                <a:latin typeface="Times New Roman"/>
                <a:cs typeface="Times New Roman"/>
              </a:rPr>
              <a:t> </a:t>
            </a:r>
            <a:r>
              <a:rPr lang="en-US" sz="1600" dirty="0">
                <a:solidFill>
                  <a:schemeClr val="tx1"/>
                </a:solidFill>
                <a:latin typeface="Times New Roman"/>
                <a:cs typeface="Times New Roman"/>
              </a:rPr>
              <a:t>feature</a:t>
            </a:r>
            <a:r>
              <a:rPr lang="en-US" sz="1600" spc="105" dirty="0">
                <a:solidFill>
                  <a:schemeClr val="tx1"/>
                </a:solidFill>
                <a:latin typeface="Times New Roman"/>
                <a:cs typeface="Times New Roman"/>
              </a:rPr>
              <a:t> </a:t>
            </a:r>
            <a:r>
              <a:rPr lang="en-US" sz="1600" dirty="0">
                <a:solidFill>
                  <a:schemeClr val="tx1"/>
                </a:solidFill>
                <a:latin typeface="Times New Roman"/>
                <a:cs typeface="Times New Roman"/>
              </a:rPr>
              <a:t>extraction,</a:t>
            </a:r>
            <a:r>
              <a:rPr lang="en-US" sz="1600" spc="114" dirty="0">
                <a:solidFill>
                  <a:schemeClr val="tx1"/>
                </a:solidFill>
                <a:latin typeface="Times New Roman"/>
                <a:cs typeface="Times New Roman"/>
              </a:rPr>
              <a:t> </a:t>
            </a:r>
            <a:r>
              <a:rPr lang="en-US" sz="1600" dirty="0">
                <a:solidFill>
                  <a:schemeClr val="tx1"/>
                </a:solidFill>
                <a:latin typeface="Times New Roman"/>
                <a:cs typeface="Times New Roman"/>
              </a:rPr>
              <a:t>and</a:t>
            </a:r>
            <a:r>
              <a:rPr lang="en-US" sz="1600" spc="95" dirty="0">
                <a:solidFill>
                  <a:schemeClr val="tx1"/>
                </a:solidFill>
                <a:latin typeface="Times New Roman"/>
                <a:cs typeface="Times New Roman"/>
              </a:rPr>
              <a:t> </a:t>
            </a:r>
            <a:r>
              <a:rPr lang="en-US" sz="1600" dirty="0">
                <a:solidFill>
                  <a:schemeClr val="tx1"/>
                </a:solidFill>
                <a:latin typeface="Times New Roman"/>
                <a:cs typeface="Times New Roman"/>
              </a:rPr>
              <a:t>model</a:t>
            </a:r>
            <a:r>
              <a:rPr lang="en-US" sz="1600" spc="120" dirty="0">
                <a:solidFill>
                  <a:schemeClr val="tx1"/>
                </a:solidFill>
                <a:latin typeface="Times New Roman"/>
                <a:cs typeface="Times New Roman"/>
              </a:rPr>
              <a:t> </a:t>
            </a:r>
            <a:r>
              <a:rPr lang="en-US" sz="1600" dirty="0">
                <a:solidFill>
                  <a:schemeClr val="tx1"/>
                </a:solidFill>
                <a:latin typeface="Times New Roman"/>
                <a:cs typeface="Times New Roman"/>
              </a:rPr>
              <a:t>training,</a:t>
            </a:r>
            <a:r>
              <a:rPr lang="en-US" sz="1600" spc="100" dirty="0">
                <a:solidFill>
                  <a:schemeClr val="tx1"/>
                </a:solidFill>
                <a:latin typeface="Times New Roman"/>
                <a:cs typeface="Times New Roman"/>
              </a:rPr>
              <a:t> </a:t>
            </a:r>
            <a:r>
              <a:rPr lang="en-US" sz="1600" dirty="0">
                <a:solidFill>
                  <a:schemeClr val="tx1"/>
                </a:solidFill>
                <a:latin typeface="Times New Roman"/>
                <a:cs typeface="Times New Roman"/>
              </a:rPr>
              <a:t>our</a:t>
            </a:r>
            <a:r>
              <a:rPr lang="en-US" sz="1600" spc="105" dirty="0">
                <a:solidFill>
                  <a:schemeClr val="tx1"/>
                </a:solidFill>
                <a:latin typeface="Times New Roman"/>
                <a:cs typeface="Times New Roman"/>
              </a:rPr>
              <a:t> </a:t>
            </a:r>
            <a:r>
              <a:rPr lang="en-US" sz="1600" dirty="0">
                <a:solidFill>
                  <a:schemeClr val="tx1"/>
                </a:solidFill>
                <a:latin typeface="Times New Roman"/>
                <a:cs typeface="Times New Roman"/>
              </a:rPr>
              <a:t>approach</a:t>
            </a:r>
            <a:r>
              <a:rPr lang="en-US" sz="1600" spc="95" dirty="0">
                <a:solidFill>
                  <a:schemeClr val="tx1"/>
                </a:solidFill>
                <a:latin typeface="Times New Roman"/>
                <a:cs typeface="Times New Roman"/>
              </a:rPr>
              <a:t> </a:t>
            </a:r>
            <a:r>
              <a:rPr lang="en-US" sz="1600" dirty="0">
                <a:solidFill>
                  <a:schemeClr val="tx1"/>
                </a:solidFill>
                <a:latin typeface="Times New Roman"/>
                <a:cs typeface="Times New Roman"/>
              </a:rPr>
              <a:t>ensures</a:t>
            </a:r>
            <a:r>
              <a:rPr lang="en-US" sz="1600" spc="110" dirty="0">
                <a:solidFill>
                  <a:schemeClr val="tx1"/>
                </a:solidFill>
                <a:latin typeface="Times New Roman"/>
                <a:cs typeface="Times New Roman"/>
              </a:rPr>
              <a:t> </a:t>
            </a:r>
            <a:r>
              <a:rPr lang="en-US" sz="1600" spc="-50" dirty="0">
                <a:solidFill>
                  <a:schemeClr val="tx1"/>
                </a:solidFill>
                <a:latin typeface="Times New Roman"/>
                <a:cs typeface="Times New Roman"/>
              </a:rPr>
              <a:t>a </a:t>
            </a:r>
            <a:r>
              <a:rPr lang="en-US" sz="1600" spc="-10" dirty="0">
                <a:solidFill>
                  <a:schemeClr val="tx1"/>
                </a:solidFill>
                <a:latin typeface="Times New Roman"/>
                <a:cs typeface="Times New Roman"/>
              </a:rPr>
              <a:t>high-</a:t>
            </a:r>
            <a:r>
              <a:rPr lang="en-US" sz="1600" dirty="0">
                <a:solidFill>
                  <a:schemeClr val="tx1"/>
                </a:solidFill>
                <a:latin typeface="Times New Roman"/>
                <a:cs typeface="Times New Roman"/>
              </a:rPr>
              <a:t>performance</a:t>
            </a:r>
            <a:r>
              <a:rPr lang="en-US" sz="1600" spc="285" dirty="0">
                <a:solidFill>
                  <a:schemeClr val="tx1"/>
                </a:solidFill>
                <a:latin typeface="Times New Roman"/>
                <a:cs typeface="Times New Roman"/>
              </a:rPr>
              <a:t> </a:t>
            </a:r>
            <a:r>
              <a:rPr lang="en-US" sz="1600" dirty="0">
                <a:solidFill>
                  <a:schemeClr val="tx1"/>
                </a:solidFill>
                <a:latin typeface="Times New Roman"/>
                <a:cs typeface="Times New Roman"/>
              </a:rPr>
              <a:t>system</a:t>
            </a:r>
            <a:r>
              <a:rPr lang="en-US" sz="1600" spc="285" dirty="0">
                <a:solidFill>
                  <a:schemeClr val="tx1"/>
                </a:solidFill>
                <a:latin typeface="Times New Roman"/>
                <a:cs typeface="Times New Roman"/>
              </a:rPr>
              <a:t> </a:t>
            </a:r>
            <a:r>
              <a:rPr lang="en-US" sz="1600" dirty="0">
                <a:solidFill>
                  <a:schemeClr val="tx1"/>
                </a:solidFill>
                <a:latin typeface="Times New Roman"/>
                <a:cs typeface="Times New Roman"/>
              </a:rPr>
              <a:t>for</a:t>
            </a:r>
            <a:r>
              <a:rPr lang="en-US" sz="1600" spc="280" dirty="0">
                <a:solidFill>
                  <a:schemeClr val="tx1"/>
                </a:solidFill>
                <a:latin typeface="Times New Roman"/>
                <a:cs typeface="Times New Roman"/>
              </a:rPr>
              <a:t> </a:t>
            </a:r>
            <a:r>
              <a:rPr lang="en-US" sz="1600" spc="-10" dirty="0">
                <a:solidFill>
                  <a:schemeClr val="tx1"/>
                </a:solidFill>
                <a:latin typeface="Times New Roman"/>
                <a:cs typeface="Times New Roman"/>
              </a:rPr>
              <a:t>real-</a:t>
            </a:r>
            <a:r>
              <a:rPr lang="en-US" sz="1600" dirty="0">
                <a:solidFill>
                  <a:schemeClr val="tx1"/>
                </a:solidFill>
                <a:latin typeface="Times New Roman"/>
                <a:cs typeface="Times New Roman"/>
              </a:rPr>
              <a:t>time</a:t>
            </a:r>
            <a:r>
              <a:rPr lang="en-US" sz="1600" spc="295" dirty="0">
                <a:solidFill>
                  <a:schemeClr val="tx1"/>
                </a:solidFill>
                <a:latin typeface="Times New Roman"/>
                <a:cs typeface="Times New Roman"/>
              </a:rPr>
              <a:t> </a:t>
            </a:r>
            <a:r>
              <a:rPr lang="en-US" sz="1600" dirty="0">
                <a:solidFill>
                  <a:schemeClr val="tx1"/>
                </a:solidFill>
                <a:latin typeface="Times New Roman"/>
                <a:cs typeface="Times New Roman"/>
              </a:rPr>
              <a:t>malicious</a:t>
            </a:r>
            <a:r>
              <a:rPr lang="en-US" sz="1600" spc="280" dirty="0">
                <a:solidFill>
                  <a:schemeClr val="tx1"/>
                </a:solidFill>
                <a:latin typeface="Times New Roman"/>
                <a:cs typeface="Times New Roman"/>
              </a:rPr>
              <a:t> </a:t>
            </a:r>
            <a:r>
              <a:rPr lang="en-US" sz="1600" dirty="0">
                <a:solidFill>
                  <a:schemeClr val="tx1"/>
                </a:solidFill>
                <a:latin typeface="Times New Roman"/>
                <a:cs typeface="Times New Roman"/>
              </a:rPr>
              <a:t>URL</a:t>
            </a:r>
            <a:r>
              <a:rPr lang="en-US" sz="1600" spc="220" dirty="0">
                <a:solidFill>
                  <a:schemeClr val="tx1"/>
                </a:solidFill>
                <a:latin typeface="Times New Roman"/>
                <a:cs typeface="Times New Roman"/>
              </a:rPr>
              <a:t> </a:t>
            </a:r>
            <a:r>
              <a:rPr lang="en-US" sz="1600" dirty="0">
                <a:solidFill>
                  <a:schemeClr val="tx1"/>
                </a:solidFill>
                <a:latin typeface="Times New Roman"/>
                <a:cs typeface="Times New Roman"/>
              </a:rPr>
              <a:t>detection.</a:t>
            </a:r>
            <a:r>
              <a:rPr lang="en-US" sz="1600" spc="285" dirty="0">
                <a:solidFill>
                  <a:schemeClr val="tx1"/>
                </a:solidFill>
                <a:latin typeface="Times New Roman"/>
                <a:cs typeface="Times New Roman"/>
              </a:rPr>
              <a:t> </a:t>
            </a:r>
            <a:r>
              <a:rPr lang="en-US" sz="1600" dirty="0">
                <a:solidFill>
                  <a:schemeClr val="tx1"/>
                </a:solidFill>
                <a:latin typeface="Times New Roman"/>
                <a:cs typeface="Times New Roman"/>
              </a:rPr>
              <a:t>This</a:t>
            </a:r>
            <a:r>
              <a:rPr lang="en-US" sz="1600" spc="285" dirty="0">
                <a:solidFill>
                  <a:schemeClr val="tx1"/>
                </a:solidFill>
                <a:latin typeface="Times New Roman"/>
                <a:cs typeface="Times New Roman"/>
              </a:rPr>
              <a:t> </a:t>
            </a:r>
            <a:r>
              <a:rPr lang="en-US" sz="1600" dirty="0">
                <a:solidFill>
                  <a:schemeClr val="tx1"/>
                </a:solidFill>
                <a:latin typeface="Times New Roman"/>
                <a:cs typeface="Times New Roman"/>
              </a:rPr>
              <a:t>work</a:t>
            </a:r>
            <a:r>
              <a:rPr lang="en-US" sz="1600" spc="280" dirty="0">
                <a:solidFill>
                  <a:schemeClr val="tx1"/>
                </a:solidFill>
                <a:latin typeface="Times New Roman"/>
                <a:cs typeface="Times New Roman"/>
              </a:rPr>
              <a:t> </a:t>
            </a:r>
            <a:r>
              <a:rPr lang="en-US" sz="1600" dirty="0">
                <a:solidFill>
                  <a:schemeClr val="tx1"/>
                </a:solidFill>
                <a:latin typeface="Times New Roman"/>
                <a:cs typeface="Times New Roman"/>
              </a:rPr>
              <a:t>provides</a:t>
            </a:r>
            <a:r>
              <a:rPr lang="en-US" sz="1600" spc="280" dirty="0">
                <a:solidFill>
                  <a:schemeClr val="tx1"/>
                </a:solidFill>
                <a:latin typeface="Times New Roman"/>
                <a:cs typeface="Times New Roman"/>
              </a:rPr>
              <a:t> </a:t>
            </a:r>
            <a:r>
              <a:rPr lang="en-US" sz="1600" dirty="0">
                <a:solidFill>
                  <a:schemeClr val="tx1"/>
                </a:solidFill>
                <a:latin typeface="Times New Roman"/>
                <a:cs typeface="Times New Roman"/>
              </a:rPr>
              <a:t>a</a:t>
            </a:r>
            <a:r>
              <a:rPr lang="en-US" sz="1600" spc="290" dirty="0">
                <a:solidFill>
                  <a:schemeClr val="tx1"/>
                </a:solidFill>
                <a:latin typeface="Times New Roman"/>
                <a:cs typeface="Times New Roman"/>
              </a:rPr>
              <a:t> </a:t>
            </a:r>
            <a:r>
              <a:rPr lang="en-US" sz="1600" dirty="0">
                <a:solidFill>
                  <a:schemeClr val="tx1"/>
                </a:solidFill>
                <a:latin typeface="Times New Roman"/>
                <a:cs typeface="Times New Roman"/>
              </a:rPr>
              <a:t>scalable</a:t>
            </a:r>
            <a:r>
              <a:rPr lang="en-US" sz="1600" spc="285" dirty="0">
                <a:solidFill>
                  <a:schemeClr val="tx1"/>
                </a:solidFill>
                <a:latin typeface="Times New Roman"/>
                <a:cs typeface="Times New Roman"/>
              </a:rPr>
              <a:t> </a:t>
            </a:r>
            <a:r>
              <a:rPr lang="en-US" sz="1600" spc="-25" dirty="0">
                <a:solidFill>
                  <a:schemeClr val="tx1"/>
                </a:solidFill>
                <a:latin typeface="Times New Roman"/>
                <a:cs typeface="Times New Roman"/>
              </a:rPr>
              <a:t>and </a:t>
            </a:r>
            <a:r>
              <a:rPr lang="en-US" sz="1600" dirty="0">
                <a:solidFill>
                  <a:schemeClr val="tx1"/>
                </a:solidFill>
                <a:latin typeface="Times New Roman"/>
                <a:cs typeface="Times New Roman"/>
              </a:rPr>
              <a:t>automated</a:t>
            </a:r>
            <a:r>
              <a:rPr lang="en-US" sz="1600" spc="-40" dirty="0">
                <a:solidFill>
                  <a:schemeClr val="tx1"/>
                </a:solidFill>
                <a:latin typeface="Times New Roman"/>
                <a:cs typeface="Times New Roman"/>
              </a:rPr>
              <a:t> </a:t>
            </a:r>
            <a:r>
              <a:rPr lang="en-US" sz="1600" dirty="0">
                <a:solidFill>
                  <a:schemeClr val="tx1"/>
                </a:solidFill>
                <a:latin typeface="Times New Roman"/>
                <a:cs typeface="Times New Roman"/>
              </a:rPr>
              <a:t>solution</a:t>
            </a:r>
            <a:r>
              <a:rPr lang="en-US" sz="1600" spc="-40" dirty="0">
                <a:solidFill>
                  <a:schemeClr val="tx1"/>
                </a:solidFill>
                <a:latin typeface="Times New Roman"/>
                <a:cs typeface="Times New Roman"/>
              </a:rPr>
              <a:t> </a:t>
            </a:r>
            <a:r>
              <a:rPr lang="en-US" sz="1600" dirty="0">
                <a:solidFill>
                  <a:schemeClr val="tx1"/>
                </a:solidFill>
                <a:latin typeface="Times New Roman"/>
                <a:cs typeface="Times New Roman"/>
              </a:rPr>
              <a:t>to</a:t>
            </a:r>
            <a:r>
              <a:rPr lang="en-US" sz="1600" spc="-20" dirty="0">
                <a:solidFill>
                  <a:schemeClr val="tx1"/>
                </a:solidFill>
                <a:latin typeface="Times New Roman"/>
                <a:cs typeface="Times New Roman"/>
              </a:rPr>
              <a:t> </a:t>
            </a:r>
            <a:r>
              <a:rPr lang="en-US" sz="1600" dirty="0">
                <a:solidFill>
                  <a:schemeClr val="tx1"/>
                </a:solidFill>
                <a:latin typeface="Times New Roman"/>
                <a:cs typeface="Times New Roman"/>
              </a:rPr>
              <a:t>strengthen</a:t>
            </a:r>
            <a:r>
              <a:rPr lang="en-US" sz="1600" spc="-45" dirty="0">
                <a:solidFill>
                  <a:schemeClr val="tx1"/>
                </a:solidFill>
                <a:latin typeface="Times New Roman"/>
                <a:cs typeface="Times New Roman"/>
              </a:rPr>
              <a:t> </a:t>
            </a:r>
            <a:r>
              <a:rPr lang="en-US" sz="1600" dirty="0">
                <a:solidFill>
                  <a:schemeClr val="tx1"/>
                </a:solidFill>
                <a:latin typeface="Times New Roman"/>
                <a:cs typeface="Times New Roman"/>
              </a:rPr>
              <a:t>online</a:t>
            </a:r>
            <a:r>
              <a:rPr lang="en-US" sz="1600" spc="-30" dirty="0">
                <a:solidFill>
                  <a:schemeClr val="tx1"/>
                </a:solidFill>
                <a:latin typeface="Times New Roman"/>
                <a:cs typeface="Times New Roman"/>
              </a:rPr>
              <a:t> </a:t>
            </a:r>
            <a:r>
              <a:rPr lang="en-US" sz="1600" dirty="0">
                <a:solidFill>
                  <a:schemeClr val="tx1"/>
                </a:solidFill>
                <a:latin typeface="Times New Roman"/>
                <a:cs typeface="Times New Roman"/>
              </a:rPr>
              <a:t>security</a:t>
            </a:r>
            <a:r>
              <a:rPr lang="en-US" sz="1600" spc="-45" dirty="0">
                <a:solidFill>
                  <a:schemeClr val="tx1"/>
                </a:solidFill>
                <a:latin typeface="Times New Roman"/>
                <a:cs typeface="Times New Roman"/>
              </a:rPr>
              <a:t> </a:t>
            </a:r>
            <a:r>
              <a:rPr lang="en-US" sz="1600" dirty="0">
                <a:solidFill>
                  <a:schemeClr val="tx1"/>
                </a:solidFill>
                <a:latin typeface="Times New Roman"/>
                <a:cs typeface="Times New Roman"/>
              </a:rPr>
              <a:t>and</a:t>
            </a:r>
            <a:r>
              <a:rPr lang="en-US" sz="1600" spc="-30" dirty="0">
                <a:solidFill>
                  <a:schemeClr val="tx1"/>
                </a:solidFill>
                <a:latin typeface="Times New Roman"/>
                <a:cs typeface="Times New Roman"/>
              </a:rPr>
              <a:t> </a:t>
            </a:r>
            <a:r>
              <a:rPr lang="en-US" sz="1600" dirty="0">
                <a:solidFill>
                  <a:schemeClr val="tx1"/>
                </a:solidFill>
                <a:latin typeface="Times New Roman"/>
                <a:cs typeface="Times New Roman"/>
              </a:rPr>
              <a:t>mitigate</a:t>
            </a:r>
            <a:r>
              <a:rPr lang="en-US" sz="1600" spc="-35" dirty="0">
                <a:solidFill>
                  <a:schemeClr val="tx1"/>
                </a:solidFill>
                <a:latin typeface="Times New Roman"/>
                <a:cs typeface="Times New Roman"/>
              </a:rPr>
              <a:t> </a:t>
            </a:r>
            <a:r>
              <a:rPr lang="en-US" sz="1600" dirty="0">
                <a:solidFill>
                  <a:schemeClr val="tx1"/>
                </a:solidFill>
                <a:latin typeface="Times New Roman"/>
                <a:cs typeface="Times New Roman"/>
              </a:rPr>
              <a:t>the</a:t>
            </a:r>
            <a:r>
              <a:rPr lang="en-US" sz="1600" spc="-30" dirty="0">
                <a:solidFill>
                  <a:schemeClr val="tx1"/>
                </a:solidFill>
                <a:latin typeface="Times New Roman"/>
                <a:cs typeface="Times New Roman"/>
              </a:rPr>
              <a:t> </a:t>
            </a:r>
            <a:r>
              <a:rPr lang="en-US" sz="1600" dirty="0">
                <a:solidFill>
                  <a:schemeClr val="tx1"/>
                </a:solidFill>
                <a:latin typeface="Times New Roman"/>
                <a:cs typeface="Times New Roman"/>
              </a:rPr>
              <a:t>risks</a:t>
            </a:r>
            <a:r>
              <a:rPr lang="en-US" sz="1600" spc="-25" dirty="0">
                <a:solidFill>
                  <a:schemeClr val="tx1"/>
                </a:solidFill>
                <a:latin typeface="Times New Roman"/>
                <a:cs typeface="Times New Roman"/>
              </a:rPr>
              <a:t> </a:t>
            </a:r>
            <a:r>
              <a:rPr lang="en-US" sz="1600" dirty="0">
                <a:solidFill>
                  <a:schemeClr val="tx1"/>
                </a:solidFill>
                <a:latin typeface="Times New Roman"/>
                <a:cs typeface="Times New Roman"/>
              </a:rPr>
              <a:t>associated</a:t>
            </a:r>
            <a:r>
              <a:rPr lang="en-US" sz="1600" spc="-50" dirty="0">
                <a:solidFill>
                  <a:schemeClr val="tx1"/>
                </a:solidFill>
                <a:latin typeface="Times New Roman"/>
                <a:cs typeface="Times New Roman"/>
              </a:rPr>
              <a:t> </a:t>
            </a:r>
            <a:r>
              <a:rPr lang="en-US" sz="1600" dirty="0">
                <a:solidFill>
                  <a:schemeClr val="tx1"/>
                </a:solidFill>
                <a:latin typeface="Times New Roman"/>
                <a:cs typeface="Times New Roman"/>
              </a:rPr>
              <a:t>with</a:t>
            </a:r>
            <a:r>
              <a:rPr lang="en-US" sz="1600" spc="-30" dirty="0">
                <a:solidFill>
                  <a:schemeClr val="tx1"/>
                </a:solidFill>
                <a:latin typeface="Times New Roman"/>
                <a:cs typeface="Times New Roman"/>
              </a:rPr>
              <a:t> </a:t>
            </a:r>
            <a:r>
              <a:rPr lang="en-US" sz="1600" dirty="0">
                <a:solidFill>
                  <a:schemeClr val="tx1"/>
                </a:solidFill>
                <a:latin typeface="Times New Roman"/>
                <a:cs typeface="Times New Roman"/>
              </a:rPr>
              <a:t>malicious</a:t>
            </a:r>
            <a:r>
              <a:rPr lang="en-US" sz="1600" spc="-35" dirty="0">
                <a:solidFill>
                  <a:schemeClr val="tx1"/>
                </a:solidFill>
                <a:latin typeface="Times New Roman"/>
                <a:cs typeface="Times New Roman"/>
              </a:rPr>
              <a:t> </a:t>
            </a:r>
            <a:r>
              <a:rPr lang="en-US" sz="1600" spc="-10" dirty="0">
                <a:solidFill>
                  <a:schemeClr val="tx1"/>
                </a:solidFill>
                <a:latin typeface="Times New Roman"/>
                <a:cs typeface="Times New Roman"/>
              </a:rPr>
              <a:t>URLs.</a:t>
            </a:r>
            <a:endParaRPr lang="en-US" sz="1600" dirty="0">
              <a:solidFill>
                <a:schemeClr val="tx1"/>
              </a:solidFill>
              <a:latin typeface="Times New Roman"/>
              <a:cs typeface="Times New Roman"/>
            </a:endParaRPr>
          </a:p>
          <a:p>
            <a:pPr algn="just"/>
            <a:endParaRPr lang="en-US" sz="1600" dirty="0">
              <a:solidFill>
                <a:schemeClr val="tx1"/>
              </a:solidFill>
            </a:endParaRPr>
          </a:p>
        </p:txBody>
      </p:sp>
      <p:sp>
        <p:nvSpPr>
          <p:cNvPr id="37" name="Text Placeholder 36">
            <a:extLst>
              <a:ext uri="{FF2B5EF4-FFF2-40B4-BE49-F238E27FC236}">
                <a16:creationId xmlns:a16="http://schemas.microsoft.com/office/drawing/2014/main" id="{C9704A44-B3C1-8FF3-CF71-7F0952D51206}"/>
              </a:ext>
            </a:extLst>
          </p:cNvPr>
          <p:cNvSpPr>
            <a:spLocks noGrp="1"/>
          </p:cNvSpPr>
          <p:nvPr>
            <p:ph type="body" sz="quarter" idx="96"/>
          </p:nvPr>
        </p:nvSpPr>
        <p:spPr>
          <a:xfrm>
            <a:off x="220235" y="10540142"/>
            <a:ext cx="8631449" cy="73215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12700" marR="5080" algn="just">
              <a:lnSpc>
                <a:spcPct val="150000"/>
              </a:lnSpc>
              <a:spcBef>
                <a:spcPts val="5"/>
              </a:spcBef>
            </a:pPr>
            <a:endParaRPr lang="en-US" sz="2000" dirty="0">
              <a:solidFill>
                <a:schemeClr val="tx1"/>
              </a:solidFill>
              <a:latin typeface="Times New Roman"/>
              <a:cs typeface="Times New Roman"/>
            </a:endParaRPr>
          </a:p>
          <a:p>
            <a:endParaRPr lang="en-IN" dirty="0"/>
          </a:p>
        </p:txBody>
      </p:sp>
      <p:sp>
        <p:nvSpPr>
          <p:cNvPr id="40" name="TextBox 39">
            <a:extLst>
              <a:ext uri="{FF2B5EF4-FFF2-40B4-BE49-F238E27FC236}">
                <a16:creationId xmlns:a16="http://schemas.microsoft.com/office/drawing/2014/main" id="{331CAC94-0743-CF47-43FE-82F29622CB6F}"/>
              </a:ext>
            </a:extLst>
          </p:cNvPr>
          <p:cNvSpPr txBox="1"/>
          <p:nvPr/>
        </p:nvSpPr>
        <p:spPr>
          <a:xfrm>
            <a:off x="220236" y="10707001"/>
            <a:ext cx="8382000" cy="4031873"/>
          </a:xfrm>
          <a:prstGeom prst="rect">
            <a:avLst/>
          </a:prstGeom>
          <a:noFill/>
          <a:ln>
            <a:noFill/>
          </a:ln>
        </p:spPr>
        <p:txBody>
          <a:bodyPr wrap="square" rtlCol="0">
            <a:spAutoFit/>
          </a:bodyPr>
          <a:lstStyle/>
          <a:p>
            <a:pPr marL="12700" marR="11430" algn="just">
              <a:lnSpc>
                <a:spcPct val="150000"/>
              </a:lnSpc>
              <a:spcBef>
                <a:spcPts val="95"/>
              </a:spcBef>
            </a:pPr>
            <a:r>
              <a:rPr lang="en-US" sz="1600" dirty="0">
                <a:solidFill>
                  <a:schemeClr val="tx1"/>
                </a:solidFill>
                <a:latin typeface="Times New Roman"/>
                <a:cs typeface="Times New Roman"/>
              </a:rPr>
              <a:t>As</a:t>
            </a:r>
            <a:r>
              <a:rPr lang="en-US" sz="1600" spc="229" dirty="0">
                <a:solidFill>
                  <a:schemeClr val="tx1"/>
                </a:solidFill>
                <a:latin typeface="Times New Roman"/>
                <a:cs typeface="Times New Roman"/>
              </a:rPr>
              <a:t> </a:t>
            </a:r>
            <a:r>
              <a:rPr lang="en-US" sz="1600" dirty="0">
                <a:solidFill>
                  <a:schemeClr val="tx1"/>
                </a:solidFill>
                <a:latin typeface="Times New Roman"/>
                <a:cs typeface="Times New Roman"/>
              </a:rPr>
              <a:t>the</a:t>
            </a:r>
            <a:r>
              <a:rPr lang="en-US" sz="1600" spc="245" dirty="0">
                <a:solidFill>
                  <a:schemeClr val="tx1"/>
                </a:solidFill>
                <a:latin typeface="Times New Roman"/>
                <a:cs typeface="Times New Roman"/>
              </a:rPr>
              <a:t> </a:t>
            </a:r>
            <a:r>
              <a:rPr lang="en-US" sz="1600" dirty="0">
                <a:solidFill>
                  <a:schemeClr val="tx1"/>
                </a:solidFill>
                <a:latin typeface="Times New Roman"/>
                <a:cs typeface="Times New Roman"/>
              </a:rPr>
              <a:t>internet</a:t>
            </a:r>
            <a:r>
              <a:rPr lang="en-US" sz="1600" spc="220" dirty="0">
                <a:solidFill>
                  <a:schemeClr val="tx1"/>
                </a:solidFill>
                <a:latin typeface="Times New Roman"/>
                <a:cs typeface="Times New Roman"/>
              </a:rPr>
              <a:t> </a:t>
            </a:r>
            <a:r>
              <a:rPr lang="en-US" sz="1600" dirty="0">
                <a:solidFill>
                  <a:schemeClr val="tx1"/>
                </a:solidFill>
                <a:latin typeface="Times New Roman"/>
                <a:cs typeface="Times New Roman"/>
              </a:rPr>
              <a:t>becomes</a:t>
            </a:r>
            <a:r>
              <a:rPr lang="en-US" sz="1600" spc="240" dirty="0">
                <a:solidFill>
                  <a:schemeClr val="tx1"/>
                </a:solidFill>
                <a:latin typeface="Times New Roman"/>
                <a:cs typeface="Times New Roman"/>
              </a:rPr>
              <a:t> </a:t>
            </a:r>
            <a:r>
              <a:rPr lang="en-US" sz="1600" dirty="0">
                <a:solidFill>
                  <a:schemeClr val="tx1"/>
                </a:solidFill>
                <a:latin typeface="Times New Roman"/>
                <a:cs typeface="Times New Roman"/>
              </a:rPr>
              <a:t>essential</a:t>
            </a:r>
            <a:r>
              <a:rPr lang="en-US" sz="1600" spc="240" dirty="0">
                <a:solidFill>
                  <a:schemeClr val="tx1"/>
                </a:solidFill>
                <a:latin typeface="Times New Roman"/>
                <a:cs typeface="Times New Roman"/>
              </a:rPr>
              <a:t> </a:t>
            </a:r>
            <a:r>
              <a:rPr lang="en-US" sz="1600" dirty="0">
                <a:solidFill>
                  <a:schemeClr val="tx1"/>
                </a:solidFill>
                <a:latin typeface="Times New Roman"/>
                <a:cs typeface="Times New Roman"/>
              </a:rPr>
              <a:t>for</a:t>
            </a:r>
            <a:r>
              <a:rPr lang="en-US" sz="1600" spc="235" dirty="0">
                <a:solidFill>
                  <a:schemeClr val="tx1"/>
                </a:solidFill>
                <a:latin typeface="Times New Roman"/>
                <a:cs typeface="Times New Roman"/>
              </a:rPr>
              <a:t> </a:t>
            </a:r>
            <a:r>
              <a:rPr lang="en-US" sz="1600" dirty="0">
                <a:solidFill>
                  <a:schemeClr val="tx1"/>
                </a:solidFill>
                <a:latin typeface="Times New Roman"/>
                <a:cs typeface="Times New Roman"/>
              </a:rPr>
              <a:t>personal,</a:t>
            </a:r>
            <a:r>
              <a:rPr lang="en-US" sz="1600" spc="235" dirty="0">
                <a:solidFill>
                  <a:schemeClr val="tx1"/>
                </a:solidFill>
                <a:latin typeface="Times New Roman"/>
                <a:cs typeface="Times New Roman"/>
              </a:rPr>
              <a:t> </a:t>
            </a:r>
            <a:r>
              <a:rPr lang="en-US" sz="1600" dirty="0">
                <a:solidFill>
                  <a:schemeClr val="tx1"/>
                </a:solidFill>
                <a:latin typeface="Times New Roman"/>
                <a:cs typeface="Times New Roman"/>
              </a:rPr>
              <a:t>business,</a:t>
            </a:r>
            <a:r>
              <a:rPr lang="en-US" sz="1600" spc="240" dirty="0">
                <a:solidFill>
                  <a:schemeClr val="tx1"/>
                </a:solidFill>
                <a:latin typeface="Times New Roman"/>
                <a:cs typeface="Times New Roman"/>
              </a:rPr>
              <a:t> </a:t>
            </a:r>
            <a:r>
              <a:rPr lang="en-US" sz="1600" dirty="0">
                <a:solidFill>
                  <a:schemeClr val="tx1"/>
                </a:solidFill>
                <a:latin typeface="Times New Roman"/>
                <a:cs typeface="Times New Roman"/>
              </a:rPr>
              <a:t>and</a:t>
            </a:r>
            <a:r>
              <a:rPr lang="en-US" sz="1600" spc="240" dirty="0">
                <a:solidFill>
                  <a:schemeClr val="tx1"/>
                </a:solidFill>
                <a:latin typeface="Times New Roman"/>
                <a:cs typeface="Times New Roman"/>
              </a:rPr>
              <a:t> </a:t>
            </a:r>
            <a:r>
              <a:rPr lang="en-US" sz="1600" dirty="0">
                <a:solidFill>
                  <a:schemeClr val="tx1"/>
                </a:solidFill>
                <a:latin typeface="Times New Roman"/>
                <a:cs typeface="Times New Roman"/>
              </a:rPr>
              <a:t>government</a:t>
            </a:r>
            <a:r>
              <a:rPr lang="en-US" sz="1600" spc="245" dirty="0">
                <a:solidFill>
                  <a:schemeClr val="tx1"/>
                </a:solidFill>
                <a:latin typeface="Times New Roman"/>
                <a:cs typeface="Times New Roman"/>
              </a:rPr>
              <a:t> </a:t>
            </a:r>
            <a:r>
              <a:rPr lang="en-US" sz="1600" dirty="0">
                <a:solidFill>
                  <a:schemeClr val="tx1"/>
                </a:solidFill>
                <a:latin typeface="Times New Roman"/>
                <a:cs typeface="Times New Roman"/>
              </a:rPr>
              <a:t>activities,</a:t>
            </a:r>
            <a:r>
              <a:rPr lang="en-US" sz="1600" spc="250" dirty="0">
                <a:solidFill>
                  <a:schemeClr val="tx1"/>
                </a:solidFill>
                <a:latin typeface="Times New Roman"/>
                <a:cs typeface="Times New Roman"/>
              </a:rPr>
              <a:t> </a:t>
            </a:r>
            <a:r>
              <a:rPr lang="en-US" sz="1600" dirty="0">
                <a:solidFill>
                  <a:schemeClr val="tx1"/>
                </a:solidFill>
                <a:latin typeface="Times New Roman"/>
                <a:cs typeface="Times New Roman"/>
              </a:rPr>
              <a:t>malicious</a:t>
            </a:r>
            <a:r>
              <a:rPr lang="en-US" sz="1600" spc="210" dirty="0">
                <a:solidFill>
                  <a:schemeClr val="tx1"/>
                </a:solidFill>
                <a:latin typeface="Times New Roman"/>
                <a:cs typeface="Times New Roman"/>
              </a:rPr>
              <a:t> </a:t>
            </a:r>
            <a:r>
              <a:rPr lang="en-US" sz="1600" spc="-20" dirty="0">
                <a:solidFill>
                  <a:schemeClr val="tx1"/>
                </a:solidFill>
                <a:latin typeface="Times New Roman"/>
                <a:cs typeface="Times New Roman"/>
              </a:rPr>
              <a:t>URLs </a:t>
            </a:r>
            <a:r>
              <a:rPr lang="en-US" sz="1600" dirty="0">
                <a:solidFill>
                  <a:schemeClr val="tx1"/>
                </a:solidFill>
                <a:latin typeface="Times New Roman"/>
                <a:cs typeface="Times New Roman"/>
              </a:rPr>
              <a:t>pose a growing</a:t>
            </a:r>
            <a:r>
              <a:rPr lang="en-US" sz="1600" spc="-30" dirty="0">
                <a:solidFill>
                  <a:schemeClr val="tx1"/>
                </a:solidFill>
                <a:latin typeface="Times New Roman"/>
                <a:cs typeface="Times New Roman"/>
              </a:rPr>
              <a:t> </a:t>
            </a:r>
            <a:r>
              <a:rPr lang="en-US" sz="1600" dirty="0">
                <a:solidFill>
                  <a:schemeClr val="tx1"/>
                </a:solidFill>
                <a:latin typeface="Times New Roman"/>
                <a:cs typeface="Times New Roman"/>
              </a:rPr>
              <a:t>cybersecurity</a:t>
            </a:r>
            <a:r>
              <a:rPr lang="en-US" sz="1600" spc="15" dirty="0">
                <a:solidFill>
                  <a:schemeClr val="tx1"/>
                </a:solidFill>
                <a:latin typeface="Times New Roman"/>
                <a:cs typeface="Times New Roman"/>
              </a:rPr>
              <a:t> </a:t>
            </a:r>
            <a:r>
              <a:rPr lang="en-US" sz="1600" dirty="0">
                <a:solidFill>
                  <a:schemeClr val="tx1"/>
                </a:solidFill>
                <a:latin typeface="Times New Roman"/>
                <a:cs typeface="Times New Roman"/>
              </a:rPr>
              <a:t>threat,</a:t>
            </a:r>
            <a:r>
              <a:rPr lang="en-US" sz="1600" spc="10" dirty="0">
                <a:solidFill>
                  <a:schemeClr val="tx1"/>
                </a:solidFill>
                <a:latin typeface="Times New Roman"/>
                <a:cs typeface="Times New Roman"/>
              </a:rPr>
              <a:t> </a:t>
            </a:r>
            <a:r>
              <a:rPr lang="en-US" sz="1600" dirty="0">
                <a:solidFill>
                  <a:schemeClr val="tx1"/>
                </a:solidFill>
                <a:latin typeface="Times New Roman"/>
                <a:cs typeface="Times New Roman"/>
              </a:rPr>
              <a:t>often</a:t>
            </a:r>
            <a:r>
              <a:rPr lang="en-US" sz="1600" spc="5" dirty="0">
                <a:solidFill>
                  <a:schemeClr val="tx1"/>
                </a:solidFill>
                <a:latin typeface="Times New Roman"/>
                <a:cs typeface="Times New Roman"/>
              </a:rPr>
              <a:t> </a:t>
            </a:r>
            <a:r>
              <a:rPr lang="en-US" sz="1600" dirty="0">
                <a:solidFill>
                  <a:schemeClr val="tx1"/>
                </a:solidFill>
                <a:latin typeface="Times New Roman"/>
                <a:cs typeface="Times New Roman"/>
              </a:rPr>
              <a:t>used</a:t>
            </a:r>
            <a:r>
              <a:rPr lang="en-US" sz="1600" spc="-5" dirty="0">
                <a:solidFill>
                  <a:schemeClr val="tx1"/>
                </a:solidFill>
                <a:latin typeface="Times New Roman"/>
                <a:cs typeface="Times New Roman"/>
              </a:rPr>
              <a:t> </a:t>
            </a:r>
            <a:r>
              <a:rPr lang="en-US" sz="1600" dirty="0">
                <a:solidFill>
                  <a:schemeClr val="tx1"/>
                </a:solidFill>
                <a:latin typeface="Times New Roman"/>
                <a:cs typeface="Times New Roman"/>
              </a:rPr>
              <a:t>in phishing</a:t>
            </a:r>
            <a:r>
              <a:rPr lang="en-US" sz="1600" spc="5" dirty="0">
                <a:solidFill>
                  <a:schemeClr val="tx1"/>
                </a:solidFill>
                <a:latin typeface="Times New Roman"/>
                <a:cs typeface="Times New Roman"/>
              </a:rPr>
              <a:t> </a:t>
            </a:r>
            <a:r>
              <a:rPr lang="en-US" sz="1600" dirty="0">
                <a:solidFill>
                  <a:schemeClr val="tx1"/>
                </a:solidFill>
                <a:latin typeface="Times New Roman"/>
                <a:cs typeface="Times New Roman"/>
              </a:rPr>
              <a:t>and</a:t>
            </a:r>
            <a:r>
              <a:rPr lang="en-US" sz="1600" spc="-20" dirty="0">
                <a:solidFill>
                  <a:schemeClr val="tx1"/>
                </a:solidFill>
                <a:latin typeface="Times New Roman"/>
                <a:cs typeface="Times New Roman"/>
              </a:rPr>
              <a:t> </a:t>
            </a:r>
            <a:r>
              <a:rPr lang="en-US" sz="1600" dirty="0">
                <a:solidFill>
                  <a:schemeClr val="tx1"/>
                </a:solidFill>
                <a:latin typeface="Times New Roman"/>
                <a:cs typeface="Times New Roman"/>
              </a:rPr>
              <a:t>malware</a:t>
            </a:r>
            <a:r>
              <a:rPr lang="en-US" sz="1600" spc="5" dirty="0">
                <a:solidFill>
                  <a:schemeClr val="tx1"/>
                </a:solidFill>
                <a:latin typeface="Times New Roman"/>
                <a:cs typeface="Times New Roman"/>
              </a:rPr>
              <a:t> </a:t>
            </a:r>
            <a:r>
              <a:rPr lang="en-US" sz="1600" dirty="0">
                <a:solidFill>
                  <a:schemeClr val="tx1"/>
                </a:solidFill>
                <a:latin typeface="Times New Roman"/>
                <a:cs typeface="Times New Roman"/>
              </a:rPr>
              <a:t>attacks.</a:t>
            </a:r>
            <a:r>
              <a:rPr lang="en-US" sz="1600" spc="-5" dirty="0">
                <a:solidFill>
                  <a:schemeClr val="tx1"/>
                </a:solidFill>
                <a:latin typeface="Times New Roman"/>
                <a:cs typeface="Times New Roman"/>
              </a:rPr>
              <a:t> </a:t>
            </a:r>
            <a:r>
              <a:rPr lang="en-US" sz="1600" dirty="0">
                <a:solidFill>
                  <a:schemeClr val="tx1"/>
                </a:solidFill>
                <a:latin typeface="Times New Roman"/>
                <a:cs typeface="Times New Roman"/>
              </a:rPr>
              <a:t>Detecting</a:t>
            </a:r>
            <a:r>
              <a:rPr lang="en-US" sz="1600" spc="-10" dirty="0">
                <a:solidFill>
                  <a:schemeClr val="tx1"/>
                </a:solidFill>
                <a:latin typeface="Times New Roman"/>
                <a:cs typeface="Times New Roman"/>
              </a:rPr>
              <a:t> </a:t>
            </a:r>
            <a:r>
              <a:rPr lang="en-US" sz="1600" dirty="0">
                <a:solidFill>
                  <a:schemeClr val="tx1"/>
                </a:solidFill>
                <a:latin typeface="Times New Roman"/>
                <a:cs typeface="Times New Roman"/>
              </a:rPr>
              <a:t>and </a:t>
            </a:r>
            <a:r>
              <a:rPr lang="en-US" sz="1600" spc="-10" dirty="0">
                <a:solidFill>
                  <a:schemeClr val="tx1"/>
                </a:solidFill>
                <a:latin typeface="Times New Roman"/>
                <a:cs typeface="Times New Roman"/>
              </a:rPr>
              <a:t>blocking </a:t>
            </a:r>
            <a:r>
              <a:rPr lang="en-US" sz="1600" dirty="0">
                <a:solidFill>
                  <a:schemeClr val="tx1"/>
                </a:solidFill>
                <a:latin typeface="Times New Roman"/>
                <a:cs typeface="Times New Roman"/>
              </a:rPr>
              <a:t>these</a:t>
            </a:r>
            <a:r>
              <a:rPr lang="en-US" sz="1600" spc="-30" dirty="0">
                <a:solidFill>
                  <a:schemeClr val="tx1"/>
                </a:solidFill>
                <a:latin typeface="Times New Roman"/>
                <a:cs typeface="Times New Roman"/>
              </a:rPr>
              <a:t> </a:t>
            </a:r>
            <a:r>
              <a:rPr lang="en-US" sz="1600" dirty="0">
                <a:solidFill>
                  <a:schemeClr val="tx1"/>
                </a:solidFill>
                <a:latin typeface="Times New Roman"/>
                <a:cs typeface="Times New Roman"/>
              </a:rPr>
              <a:t>harmful</a:t>
            </a:r>
            <a:r>
              <a:rPr lang="en-US" sz="1600" spc="-25" dirty="0">
                <a:solidFill>
                  <a:schemeClr val="tx1"/>
                </a:solidFill>
                <a:latin typeface="Times New Roman"/>
                <a:cs typeface="Times New Roman"/>
              </a:rPr>
              <a:t> </a:t>
            </a:r>
            <a:r>
              <a:rPr lang="en-US" sz="1600" dirty="0">
                <a:solidFill>
                  <a:schemeClr val="tx1"/>
                </a:solidFill>
                <a:latin typeface="Times New Roman"/>
                <a:cs typeface="Times New Roman"/>
              </a:rPr>
              <a:t>URLs</a:t>
            </a:r>
            <a:r>
              <a:rPr lang="en-US" sz="1600" spc="-25" dirty="0">
                <a:solidFill>
                  <a:schemeClr val="tx1"/>
                </a:solidFill>
                <a:latin typeface="Times New Roman"/>
                <a:cs typeface="Times New Roman"/>
              </a:rPr>
              <a:t> </a:t>
            </a:r>
            <a:r>
              <a:rPr lang="en-US" sz="1600" dirty="0">
                <a:solidFill>
                  <a:schemeClr val="tx1"/>
                </a:solidFill>
                <a:latin typeface="Times New Roman"/>
                <a:cs typeface="Times New Roman"/>
              </a:rPr>
              <a:t>in</a:t>
            </a:r>
            <a:r>
              <a:rPr lang="en-US" sz="1600" spc="-35" dirty="0">
                <a:solidFill>
                  <a:schemeClr val="tx1"/>
                </a:solidFill>
                <a:latin typeface="Times New Roman"/>
                <a:cs typeface="Times New Roman"/>
              </a:rPr>
              <a:t> </a:t>
            </a:r>
            <a:r>
              <a:rPr lang="en-US" sz="1600" spc="-10" dirty="0">
                <a:solidFill>
                  <a:schemeClr val="tx1"/>
                </a:solidFill>
                <a:latin typeface="Times New Roman"/>
                <a:cs typeface="Times New Roman"/>
              </a:rPr>
              <a:t>real-</a:t>
            </a:r>
            <a:r>
              <a:rPr lang="en-US" sz="1600" dirty="0">
                <a:solidFill>
                  <a:schemeClr val="tx1"/>
                </a:solidFill>
                <a:latin typeface="Times New Roman"/>
                <a:cs typeface="Times New Roman"/>
              </a:rPr>
              <a:t>time</a:t>
            </a:r>
            <a:r>
              <a:rPr lang="en-US" sz="1600" spc="-25" dirty="0">
                <a:solidFill>
                  <a:schemeClr val="tx1"/>
                </a:solidFill>
                <a:latin typeface="Times New Roman"/>
                <a:cs typeface="Times New Roman"/>
              </a:rPr>
              <a:t> </a:t>
            </a:r>
            <a:r>
              <a:rPr lang="en-US" sz="1600" dirty="0">
                <a:solidFill>
                  <a:schemeClr val="tx1"/>
                </a:solidFill>
                <a:latin typeface="Times New Roman"/>
                <a:cs typeface="Times New Roman"/>
              </a:rPr>
              <a:t>is</a:t>
            </a:r>
            <a:r>
              <a:rPr lang="en-US" sz="1600" spc="-30" dirty="0">
                <a:solidFill>
                  <a:schemeClr val="tx1"/>
                </a:solidFill>
                <a:latin typeface="Times New Roman"/>
                <a:cs typeface="Times New Roman"/>
              </a:rPr>
              <a:t> </a:t>
            </a:r>
            <a:r>
              <a:rPr lang="en-US" sz="1600" dirty="0">
                <a:solidFill>
                  <a:schemeClr val="tx1"/>
                </a:solidFill>
                <a:latin typeface="Times New Roman"/>
                <a:cs typeface="Times New Roman"/>
              </a:rPr>
              <a:t>crucial</a:t>
            </a:r>
            <a:r>
              <a:rPr lang="en-US" sz="1600" spc="-35" dirty="0">
                <a:solidFill>
                  <a:schemeClr val="tx1"/>
                </a:solidFill>
                <a:latin typeface="Times New Roman"/>
                <a:cs typeface="Times New Roman"/>
              </a:rPr>
              <a:t> </a:t>
            </a:r>
            <a:r>
              <a:rPr lang="en-US" sz="1600" dirty="0">
                <a:solidFill>
                  <a:schemeClr val="tx1"/>
                </a:solidFill>
                <a:latin typeface="Times New Roman"/>
                <a:cs typeface="Times New Roman"/>
              </a:rPr>
              <a:t>to</a:t>
            </a:r>
            <a:r>
              <a:rPr lang="en-US" sz="1600" spc="-35" dirty="0">
                <a:solidFill>
                  <a:schemeClr val="tx1"/>
                </a:solidFill>
                <a:latin typeface="Times New Roman"/>
                <a:cs typeface="Times New Roman"/>
              </a:rPr>
              <a:t> </a:t>
            </a:r>
            <a:r>
              <a:rPr lang="en-US" sz="1600" dirty="0">
                <a:solidFill>
                  <a:schemeClr val="tx1"/>
                </a:solidFill>
                <a:latin typeface="Times New Roman"/>
                <a:cs typeface="Times New Roman"/>
              </a:rPr>
              <a:t>protect</a:t>
            </a:r>
            <a:r>
              <a:rPr lang="en-US" sz="1600" spc="-35" dirty="0">
                <a:solidFill>
                  <a:schemeClr val="tx1"/>
                </a:solidFill>
                <a:latin typeface="Times New Roman"/>
                <a:cs typeface="Times New Roman"/>
              </a:rPr>
              <a:t> </a:t>
            </a:r>
            <a:r>
              <a:rPr lang="en-US" sz="1600" dirty="0">
                <a:solidFill>
                  <a:schemeClr val="tx1"/>
                </a:solidFill>
                <a:latin typeface="Times New Roman"/>
                <a:cs typeface="Times New Roman"/>
              </a:rPr>
              <a:t>users</a:t>
            </a:r>
            <a:r>
              <a:rPr lang="en-US" sz="1600" spc="-25" dirty="0">
                <a:solidFill>
                  <a:schemeClr val="tx1"/>
                </a:solidFill>
                <a:latin typeface="Times New Roman"/>
                <a:cs typeface="Times New Roman"/>
              </a:rPr>
              <a:t> </a:t>
            </a:r>
            <a:r>
              <a:rPr lang="en-US" sz="1600" dirty="0">
                <a:solidFill>
                  <a:schemeClr val="tx1"/>
                </a:solidFill>
                <a:latin typeface="Times New Roman"/>
                <a:cs typeface="Times New Roman"/>
              </a:rPr>
              <a:t>and</a:t>
            </a:r>
            <a:r>
              <a:rPr lang="en-US" sz="1600" spc="-25" dirty="0">
                <a:solidFill>
                  <a:schemeClr val="tx1"/>
                </a:solidFill>
                <a:latin typeface="Times New Roman"/>
                <a:cs typeface="Times New Roman"/>
              </a:rPr>
              <a:t> </a:t>
            </a:r>
            <a:r>
              <a:rPr lang="en-US" sz="1600" dirty="0">
                <a:solidFill>
                  <a:schemeClr val="tx1"/>
                </a:solidFill>
                <a:latin typeface="Times New Roman"/>
                <a:cs typeface="Times New Roman"/>
              </a:rPr>
              <a:t>prevent</a:t>
            </a:r>
            <a:r>
              <a:rPr lang="en-US" sz="1600" spc="-25" dirty="0">
                <a:solidFill>
                  <a:schemeClr val="tx1"/>
                </a:solidFill>
                <a:latin typeface="Times New Roman"/>
                <a:cs typeface="Times New Roman"/>
              </a:rPr>
              <a:t> </a:t>
            </a:r>
            <a:r>
              <a:rPr lang="en-US" sz="1600" spc="-10" dirty="0">
                <a:solidFill>
                  <a:schemeClr val="tx1"/>
                </a:solidFill>
                <a:latin typeface="Times New Roman"/>
                <a:cs typeface="Times New Roman"/>
              </a:rPr>
              <a:t>damage.</a:t>
            </a:r>
            <a:endParaRPr lang="en-US" sz="1600" dirty="0">
              <a:solidFill>
                <a:schemeClr val="tx1"/>
              </a:solidFill>
              <a:latin typeface="Times New Roman"/>
              <a:cs typeface="Times New Roman"/>
            </a:endParaRPr>
          </a:p>
          <a:p>
            <a:pPr marL="12700" marR="5080" algn="just">
              <a:lnSpc>
                <a:spcPct val="150000"/>
              </a:lnSpc>
              <a:spcBef>
                <a:spcPts val="5"/>
              </a:spcBef>
            </a:pPr>
            <a:r>
              <a:rPr lang="en-US" sz="1600" dirty="0">
                <a:solidFill>
                  <a:schemeClr val="tx1"/>
                </a:solidFill>
                <a:latin typeface="Times New Roman"/>
                <a:cs typeface="Times New Roman"/>
              </a:rPr>
              <a:t>Traditional</a:t>
            </a:r>
            <a:r>
              <a:rPr lang="en-US" sz="1600" spc="45" dirty="0">
                <a:solidFill>
                  <a:schemeClr val="tx1"/>
                </a:solidFill>
                <a:latin typeface="Times New Roman"/>
                <a:cs typeface="Times New Roman"/>
              </a:rPr>
              <a:t> </a:t>
            </a:r>
            <a:r>
              <a:rPr lang="en-US" sz="1600" spc="-10" dirty="0">
                <a:solidFill>
                  <a:schemeClr val="tx1"/>
                </a:solidFill>
                <a:latin typeface="Times New Roman"/>
                <a:cs typeface="Times New Roman"/>
              </a:rPr>
              <a:t>signature-</a:t>
            </a:r>
            <a:r>
              <a:rPr lang="en-US" sz="1600" dirty="0">
                <a:solidFill>
                  <a:schemeClr val="tx1"/>
                </a:solidFill>
                <a:latin typeface="Times New Roman"/>
                <a:cs typeface="Times New Roman"/>
              </a:rPr>
              <a:t>based</a:t>
            </a:r>
            <a:r>
              <a:rPr lang="en-US" sz="1600" spc="50" dirty="0">
                <a:solidFill>
                  <a:schemeClr val="tx1"/>
                </a:solidFill>
                <a:latin typeface="Times New Roman"/>
                <a:cs typeface="Times New Roman"/>
              </a:rPr>
              <a:t> </a:t>
            </a:r>
            <a:r>
              <a:rPr lang="en-US" sz="1600" dirty="0">
                <a:solidFill>
                  <a:schemeClr val="tx1"/>
                </a:solidFill>
                <a:latin typeface="Times New Roman"/>
                <a:cs typeface="Times New Roman"/>
              </a:rPr>
              <a:t>methods</a:t>
            </a:r>
            <a:r>
              <a:rPr lang="en-US" sz="1600" spc="45" dirty="0">
                <a:solidFill>
                  <a:schemeClr val="tx1"/>
                </a:solidFill>
                <a:latin typeface="Times New Roman"/>
                <a:cs typeface="Times New Roman"/>
              </a:rPr>
              <a:t> </a:t>
            </a:r>
            <a:r>
              <a:rPr lang="en-US" sz="1600" dirty="0">
                <a:solidFill>
                  <a:schemeClr val="tx1"/>
                </a:solidFill>
                <a:latin typeface="Times New Roman"/>
                <a:cs typeface="Times New Roman"/>
              </a:rPr>
              <a:t>struggle</a:t>
            </a:r>
            <a:r>
              <a:rPr lang="en-US" sz="1600" spc="50" dirty="0">
                <a:solidFill>
                  <a:schemeClr val="tx1"/>
                </a:solidFill>
                <a:latin typeface="Times New Roman"/>
                <a:cs typeface="Times New Roman"/>
              </a:rPr>
              <a:t> </a:t>
            </a:r>
            <a:r>
              <a:rPr lang="en-US" sz="1600" dirty="0">
                <a:solidFill>
                  <a:schemeClr val="tx1"/>
                </a:solidFill>
                <a:latin typeface="Times New Roman"/>
                <a:cs typeface="Times New Roman"/>
              </a:rPr>
              <a:t>with</a:t>
            </a:r>
            <a:r>
              <a:rPr lang="en-US" sz="1600" spc="45" dirty="0">
                <a:solidFill>
                  <a:schemeClr val="tx1"/>
                </a:solidFill>
                <a:latin typeface="Times New Roman"/>
                <a:cs typeface="Times New Roman"/>
              </a:rPr>
              <a:t> </a:t>
            </a:r>
            <a:r>
              <a:rPr lang="en-US" sz="1600" dirty="0">
                <a:solidFill>
                  <a:schemeClr val="tx1"/>
                </a:solidFill>
                <a:latin typeface="Times New Roman"/>
                <a:cs typeface="Times New Roman"/>
              </a:rPr>
              <a:t>new</a:t>
            </a:r>
            <a:r>
              <a:rPr lang="en-US" sz="1600" spc="45" dirty="0">
                <a:solidFill>
                  <a:schemeClr val="tx1"/>
                </a:solidFill>
                <a:latin typeface="Times New Roman"/>
                <a:cs typeface="Times New Roman"/>
              </a:rPr>
              <a:t> </a:t>
            </a:r>
            <a:r>
              <a:rPr lang="en-US" sz="1600" dirty="0">
                <a:solidFill>
                  <a:schemeClr val="tx1"/>
                </a:solidFill>
                <a:latin typeface="Times New Roman"/>
                <a:cs typeface="Times New Roman"/>
              </a:rPr>
              <a:t>threats,</a:t>
            </a:r>
            <a:r>
              <a:rPr lang="en-US" sz="1600" spc="35" dirty="0">
                <a:solidFill>
                  <a:schemeClr val="tx1"/>
                </a:solidFill>
                <a:latin typeface="Times New Roman"/>
                <a:cs typeface="Times New Roman"/>
              </a:rPr>
              <a:t> </a:t>
            </a:r>
            <a:r>
              <a:rPr lang="en-US" sz="1600" dirty="0">
                <a:solidFill>
                  <a:schemeClr val="tx1"/>
                </a:solidFill>
                <a:latin typeface="Times New Roman"/>
                <a:cs typeface="Times New Roman"/>
              </a:rPr>
              <a:t>but</a:t>
            </a:r>
            <a:r>
              <a:rPr lang="en-US" sz="1600" spc="45" dirty="0">
                <a:solidFill>
                  <a:schemeClr val="tx1"/>
                </a:solidFill>
                <a:latin typeface="Times New Roman"/>
                <a:cs typeface="Times New Roman"/>
              </a:rPr>
              <a:t> </a:t>
            </a:r>
            <a:r>
              <a:rPr lang="en-US" sz="1600" dirty="0">
                <a:solidFill>
                  <a:schemeClr val="tx1"/>
                </a:solidFill>
                <a:latin typeface="Times New Roman"/>
                <a:cs typeface="Times New Roman"/>
              </a:rPr>
              <a:t>machine</a:t>
            </a:r>
            <a:r>
              <a:rPr lang="en-US" sz="1600" spc="40" dirty="0">
                <a:solidFill>
                  <a:schemeClr val="tx1"/>
                </a:solidFill>
                <a:latin typeface="Times New Roman"/>
                <a:cs typeface="Times New Roman"/>
              </a:rPr>
              <a:t> </a:t>
            </a:r>
            <a:r>
              <a:rPr lang="en-US" sz="1600" dirty="0">
                <a:solidFill>
                  <a:schemeClr val="tx1"/>
                </a:solidFill>
                <a:latin typeface="Times New Roman"/>
                <a:cs typeface="Times New Roman"/>
              </a:rPr>
              <a:t>learning</a:t>
            </a:r>
            <a:r>
              <a:rPr lang="en-US" sz="1600" spc="50" dirty="0">
                <a:solidFill>
                  <a:schemeClr val="tx1"/>
                </a:solidFill>
                <a:latin typeface="Times New Roman"/>
                <a:cs typeface="Times New Roman"/>
              </a:rPr>
              <a:t> </a:t>
            </a:r>
            <a:r>
              <a:rPr lang="en-US" sz="1600" dirty="0">
                <a:solidFill>
                  <a:schemeClr val="tx1"/>
                </a:solidFill>
                <a:latin typeface="Times New Roman"/>
                <a:cs typeface="Times New Roman"/>
              </a:rPr>
              <a:t>offers</a:t>
            </a:r>
            <a:r>
              <a:rPr lang="en-US" sz="1600" spc="40" dirty="0">
                <a:solidFill>
                  <a:schemeClr val="tx1"/>
                </a:solidFill>
                <a:latin typeface="Times New Roman"/>
                <a:cs typeface="Times New Roman"/>
              </a:rPr>
              <a:t> </a:t>
            </a:r>
            <a:r>
              <a:rPr lang="en-US" sz="1600" dirty="0">
                <a:solidFill>
                  <a:schemeClr val="tx1"/>
                </a:solidFill>
                <a:latin typeface="Times New Roman"/>
                <a:cs typeface="Times New Roman"/>
              </a:rPr>
              <a:t>a</a:t>
            </a:r>
            <a:r>
              <a:rPr lang="en-US" sz="1600" spc="50" dirty="0">
                <a:solidFill>
                  <a:schemeClr val="tx1"/>
                </a:solidFill>
                <a:latin typeface="Times New Roman"/>
                <a:cs typeface="Times New Roman"/>
              </a:rPr>
              <a:t> </a:t>
            </a:r>
            <a:r>
              <a:rPr lang="en-US" sz="1600" spc="-10" dirty="0">
                <a:solidFill>
                  <a:schemeClr val="tx1"/>
                </a:solidFill>
                <a:latin typeface="Times New Roman"/>
                <a:cs typeface="Times New Roman"/>
              </a:rPr>
              <a:t>promising </a:t>
            </a:r>
            <a:r>
              <a:rPr lang="en-US" sz="1600" dirty="0">
                <a:solidFill>
                  <a:schemeClr val="tx1"/>
                </a:solidFill>
                <a:latin typeface="Times New Roman"/>
                <a:cs typeface="Times New Roman"/>
              </a:rPr>
              <a:t>solution.</a:t>
            </a:r>
            <a:r>
              <a:rPr lang="en-US" sz="1600" spc="114" dirty="0">
                <a:solidFill>
                  <a:schemeClr val="tx1"/>
                </a:solidFill>
                <a:latin typeface="Times New Roman"/>
                <a:cs typeface="Times New Roman"/>
              </a:rPr>
              <a:t> </a:t>
            </a:r>
            <a:r>
              <a:rPr lang="en-US" sz="1600" dirty="0">
                <a:solidFill>
                  <a:schemeClr val="tx1"/>
                </a:solidFill>
                <a:latin typeface="Times New Roman"/>
                <a:cs typeface="Times New Roman"/>
              </a:rPr>
              <a:t>This</a:t>
            </a:r>
            <a:r>
              <a:rPr lang="en-US" sz="1600" spc="120" dirty="0">
                <a:solidFill>
                  <a:schemeClr val="tx1"/>
                </a:solidFill>
                <a:latin typeface="Times New Roman"/>
                <a:cs typeface="Times New Roman"/>
              </a:rPr>
              <a:t> </a:t>
            </a:r>
            <a:r>
              <a:rPr lang="en-US" sz="1600" dirty="0">
                <a:solidFill>
                  <a:schemeClr val="tx1"/>
                </a:solidFill>
                <a:latin typeface="Times New Roman"/>
                <a:cs typeface="Times New Roman"/>
              </a:rPr>
              <a:t>project</a:t>
            </a:r>
            <a:r>
              <a:rPr lang="en-US" sz="1600" spc="120" dirty="0">
                <a:solidFill>
                  <a:schemeClr val="tx1"/>
                </a:solidFill>
                <a:latin typeface="Times New Roman"/>
                <a:cs typeface="Times New Roman"/>
              </a:rPr>
              <a:t> </a:t>
            </a:r>
            <a:r>
              <a:rPr lang="en-US" sz="1600" dirty="0">
                <a:solidFill>
                  <a:schemeClr val="tx1"/>
                </a:solidFill>
                <a:latin typeface="Times New Roman"/>
                <a:cs typeface="Times New Roman"/>
              </a:rPr>
              <a:t>aims</a:t>
            </a:r>
            <a:r>
              <a:rPr lang="en-US" sz="1600" spc="120" dirty="0">
                <a:solidFill>
                  <a:schemeClr val="tx1"/>
                </a:solidFill>
                <a:latin typeface="Times New Roman"/>
                <a:cs typeface="Times New Roman"/>
              </a:rPr>
              <a:t> </a:t>
            </a:r>
            <a:r>
              <a:rPr lang="en-US" sz="1600" dirty="0">
                <a:solidFill>
                  <a:schemeClr val="tx1"/>
                </a:solidFill>
                <a:latin typeface="Times New Roman"/>
                <a:cs typeface="Times New Roman"/>
              </a:rPr>
              <a:t>to</a:t>
            </a:r>
            <a:r>
              <a:rPr lang="en-US" sz="1600" spc="125" dirty="0">
                <a:solidFill>
                  <a:schemeClr val="tx1"/>
                </a:solidFill>
                <a:latin typeface="Times New Roman"/>
                <a:cs typeface="Times New Roman"/>
              </a:rPr>
              <a:t> </a:t>
            </a:r>
            <a:r>
              <a:rPr lang="en-US" sz="1600" dirty="0">
                <a:solidFill>
                  <a:schemeClr val="tx1"/>
                </a:solidFill>
                <a:latin typeface="Times New Roman"/>
                <a:cs typeface="Times New Roman"/>
              </a:rPr>
              <a:t>build</a:t>
            </a:r>
            <a:r>
              <a:rPr lang="en-US" sz="1600" spc="130" dirty="0">
                <a:solidFill>
                  <a:schemeClr val="tx1"/>
                </a:solidFill>
                <a:latin typeface="Times New Roman"/>
                <a:cs typeface="Times New Roman"/>
              </a:rPr>
              <a:t> </a:t>
            </a:r>
            <a:r>
              <a:rPr lang="en-US" sz="1600" dirty="0">
                <a:solidFill>
                  <a:schemeClr val="tx1"/>
                </a:solidFill>
                <a:latin typeface="Times New Roman"/>
                <a:cs typeface="Times New Roman"/>
              </a:rPr>
              <a:t>a</a:t>
            </a:r>
            <a:r>
              <a:rPr lang="en-US" sz="1600" spc="114" dirty="0">
                <a:solidFill>
                  <a:schemeClr val="tx1"/>
                </a:solidFill>
                <a:latin typeface="Times New Roman"/>
                <a:cs typeface="Times New Roman"/>
              </a:rPr>
              <a:t> </a:t>
            </a:r>
            <a:r>
              <a:rPr lang="en-US" sz="1600" dirty="0">
                <a:solidFill>
                  <a:schemeClr val="tx1"/>
                </a:solidFill>
                <a:latin typeface="Times New Roman"/>
                <a:cs typeface="Times New Roman"/>
              </a:rPr>
              <a:t>system</a:t>
            </a:r>
            <a:r>
              <a:rPr lang="en-US" sz="1600" spc="120" dirty="0">
                <a:solidFill>
                  <a:schemeClr val="tx1"/>
                </a:solidFill>
                <a:latin typeface="Times New Roman"/>
                <a:cs typeface="Times New Roman"/>
              </a:rPr>
              <a:t> </a:t>
            </a:r>
            <a:r>
              <a:rPr lang="en-US" sz="1600" dirty="0">
                <a:solidFill>
                  <a:schemeClr val="tx1"/>
                </a:solidFill>
                <a:latin typeface="Times New Roman"/>
                <a:cs typeface="Times New Roman"/>
              </a:rPr>
              <a:t>that</a:t>
            </a:r>
            <a:r>
              <a:rPr lang="en-US" sz="1600" spc="114" dirty="0">
                <a:solidFill>
                  <a:schemeClr val="tx1"/>
                </a:solidFill>
                <a:latin typeface="Times New Roman"/>
                <a:cs typeface="Times New Roman"/>
              </a:rPr>
              <a:t> </a:t>
            </a:r>
            <a:r>
              <a:rPr lang="en-US" sz="1600" dirty="0">
                <a:solidFill>
                  <a:schemeClr val="tx1"/>
                </a:solidFill>
                <a:latin typeface="Times New Roman"/>
                <a:cs typeface="Times New Roman"/>
              </a:rPr>
              <a:t>classifies</a:t>
            </a:r>
            <a:r>
              <a:rPr lang="en-US" sz="1600" spc="125" dirty="0">
                <a:solidFill>
                  <a:schemeClr val="tx1"/>
                </a:solidFill>
                <a:latin typeface="Times New Roman"/>
                <a:cs typeface="Times New Roman"/>
              </a:rPr>
              <a:t> </a:t>
            </a:r>
            <a:r>
              <a:rPr lang="en-US" sz="1600" dirty="0">
                <a:solidFill>
                  <a:schemeClr val="tx1"/>
                </a:solidFill>
                <a:latin typeface="Times New Roman"/>
                <a:cs typeface="Times New Roman"/>
              </a:rPr>
              <a:t>URLs</a:t>
            </a:r>
            <a:r>
              <a:rPr lang="en-US" sz="1600" spc="120" dirty="0">
                <a:solidFill>
                  <a:schemeClr val="tx1"/>
                </a:solidFill>
                <a:latin typeface="Times New Roman"/>
                <a:cs typeface="Times New Roman"/>
              </a:rPr>
              <a:t> </a:t>
            </a:r>
            <a:r>
              <a:rPr lang="en-US" sz="1600" dirty="0">
                <a:solidFill>
                  <a:schemeClr val="tx1"/>
                </a:solidFill>
                <a:latin typeface="Times New Roman"/>
                <a:cs typeface="Times New Roman"/>
              </a:rPr>
              <a:t>as</a:t>
            </a:r>
            <a:r>
              <a:rPr lang="en-US" sz="1600" spc="120" dirty="0">
                <a:solidFill>
                  <a:schemeClr val="tx1"/>
                </a:solidFill>
                <a:latin typeface="Times New Roman"/>
                <a:cs typeface="Times New Roman"/>
              </a:rPr>
              <a:t> </a:t>
            </a:r>
            <a:r>
              <a:rPr lang="en-US" sz="1600" dirty="0">
                <a:solidFill>
                  <a:schemeClr val="tx1"/>
                </a:solidFill>
                <a:latin typeface="Times New Roman"/>
                <a:cs typeface="Times New Roman"/>
              </a:rPr>
              <a:t>malicious</a:t>
            </a:r>
            <a:r>
              <a:rPr lang="en-US" sz="1600" spc="114" dirty="0">
                <a:solidFill>
                  <a:schemeClr val="tx1"/>
                </a:solidFill>
                <a:latin typeface="Times New Roman"/>
                <a:cs typeface="Times New Roman"/>
              </a:rPr>
              <a:t> </a:t>
            </a:r>
            <a:r>
              <a:rPr lang="en-US" sz="1600" dirty="0">
                <a:solidFill>
                  <a:schemeClr val="tx1"/>
                </a:solidFill>
                <a:latin typeface="Times New Roman"/>
                <a:cs typeface="Times New Roman"/>
              </a:rPr>
              <a:t>or</a:t>
            </a:r>
            <a:r>
              <a:rPr lang="en-US" sz="1600" spc="110" dirty="0">
                <a:solidFill>
                  <a:schemeClr val="tx1"/>
                </a:solidFill>
                <a:latin typeface="Times New Roman"/>
                <a:cs typeface="Times New Roman"/>
              </a:rPr>
              <a:t> </a:t>
            </a:r>
            <a:r>
              <a:rPr lang="en-US" sz="1600" dirty="0">
                <a:solidFill>
                  <a:schemeClr val="tx1"/>
                </a:solidFill>
                <a:latin typeface="Times New Roman"/>
                <a:cs typeface="Times New Roman"/>
              </a:rPr>
              <a:t>benign</a:t>
            </a:r>
            <a:r>
              <a:rPr lang="en-US" sz="1600" spc="120" dirty="0">
                <a:solidFill>
                  <a:schemeClr val="tx1"/>
                </a:solidFill>
                <a:latin typeface="Times New Roman"/>
                <a:cs typeface="Times New Roman"/>
              </a:rPr>
              <a:t> </a:t>
            </a:r>
            <a:r>
              <a:rPr lang="en-US" sz="1600" dirty="0">
                <a:solidFill>
                  <a:schemeClr val="tx1"/>
                </a:solidFill>
                <a:latin typeface="Times New Roman"/>
                <a:cs typeface="Times New Roman"/>
              </a:rPr>
              <a:t>by</a:t>
            </a:r>
            <a:r>
              <a:rPr lang="en-US" sz="1600" spc="125" dirty="0">
                <a:solidFill>
                  <a:schemeClr val="tx1"/>
                </a:solidFill>
                <a:latin typeface="Times New Roman"/>
                <a:cs typeface="Times New Roman"/>
              </a:rPr>
              <a:t> </a:t>
            </a:r>
            <a:r>
              <a:rPr lang="en-US" sz="1600" spc="-10" dirty="0">
                <a:solidFill>
                  <a:schemeClr val="tx1"/>
                </a:solidFill>
                <a:latin typeface="Times New Roman"/>
                <a:cs typeface="Times New Roman"/>
              </a:rPr>
              <a:t>analyzing </a:t>
            </a:r>
            <a:r>
              <a:rPr lang="en-US" sz="1600" dirty="0">
                <a:solidFill>
                  <a:schemeClr val="tx1"/>
                </a:solidFill>
                <a:latin typeface="Times New Roman"/>
                <a:cs typeface="Times New Roman"/>
              </a:rPr>
              <a:t>their</a:t>
            </a:r>
            <a:r>
              <a:rPr lang="en-US" sz="1600" spc="360" dirty="0">
                <a:solidFill>
                  <a:schemeClr val="tx1"/>
                </a:solidFill>
                <a:latin typeface="Times New Roman"/>
                <a:cs typeface="Times New Roman"/>
              </a:rPr>
              <a:t> </a:t>
            </a:r>
            <a:r>
              <a:rPr lang="en-US" sz="1600" dirty="0">
                <a:solidFill>
                  <a:schemeClr val="tx1"/>
                </a:solidFill>
                <a:latin typeface="Times New Roman"/>
                <a:cs typeface="Times New Roman"/>
              </a:rPr>
              <a:t>features,</a:t>
            </a:r>
            <a:r>
              <a:rPr lang="en-US" sz="1600" spc="360" dirty="0">
                <a:solidFill>
                  <a:schemeClr val="tx1"/>
                </a:solidFill>
                <a:latin typeface="Times New Roman"/>
                <a:cs typeface="Times New Roman"/>
              </a:rPr>
              <a:t> </a:t>
            </a:r>
            <a:r>
              <a:rPr lang="en-US" sz="1600" dirty="0">
                <a:solidFill>
                  <a:schemeClr val="tx1"/>
                </a:solidFill>
                <a:latin typeface="Times New Roman"/>
                <a:cs typeface="Times New Roman"/>
              </a:rPr>
              <a:t>such</a:t>
            </a:r>
            <a:r>
              <a:rPr lang="en-US" sz="1600" spc="365" dirty="0">
                <a:solidFill>
                  <a:schemeClr val="tx1"/>
                </a:solidFill>
                <a:latin typeface="Times New Roman"/>
                <a:cs typeface="Times New Roman"/>
              </a:rPr>
              <a:t> </a:t>
            </a:r>
            <a:r>
              <a:rPr lang="en-US" sz="1600" dirty="0">
                <a:solidFill>
                  <a:schemeClr val="tx1"/>
                </a:solidFill>
                <a:latin typeface="Times New Roman"/>
                <a:cs typeface="Times New Roman"/>
              </a:rPr>
              <a:t>as</a:t>
            </a:r>
            <a:r>
              <a:rPr lang="en-US" sz="1600" spc="355" dirty="0">
                <a:solidFill>
                  <a:schemeClr val="tx1"/>
                </a:solidFill>
                <a:latin typeface="Times New Roman"/>
                <a:cs typeface="Times New Roman"/>
              </a:rPr>
              <a:t> </a:t>
            </a:r>
            <a:r>
              <a:rPr lang="en-US" sz="1600" dirty="0">
                <a:solidFill>
                  <a:schemeClr val="tx1"/>
                </a:solidFill>
                <a:latin typeface="Times New Roman"/>
                <a:cs typeface="Times New Roman"/>
              </a:rPr>
              <a:t>structure,</a:t>
            </a:r>
            <a:r>
              <a:rPr lang="en-US" sz="1600" spc="375" dirty="0">
                <a:solidFill>
                  <a:schemeClr val="tx1"/>
                </a:solidFill>
                <a:latin typeface="Times New Roman"/>
                <a:cs typeface="Times New Roman"/>
              </a:rPr>
              <a:t> </a:t>
            </a:r>
            <a:r>
              <a:rPr lang="en-US" sz="1600" dirty="0">
                <a:solidFill>
                  <a:schemeClr val="tx1"/>
                </a:solidFill>
                <a:latin typeface="Times New Roman"/>
                <a:cs typeface="Times New Roman"/>
              </a:rPr>
              <a:t>domain,</a:t>
            </a:r>
            <a:r>
              <a:rPr lang="en-US" sz="1600" spc="375" dirty="0">
                <a:solidFill>
                  <a:schemeClr val="tx1"/>
                </a:solidFill>
                <a:latin typeface="Times New Roman"/>
                <a:cs typeface="Times New Roman"/>
              </a:rPr>
              <a:t> </a:t>
            </a:r>
            <a:r>
              <a:rPr lang="en-US" sz="1600" dirty="0">
                <a:solidFill>
                  <a:schemeClr val="tx1"/>
                </a:solidFill>
                <a:latin typeface="Times New Roman"/>
                <a:cs typeface="Times New Roman"/>
              </a:rPr>
              <a:t>and</a:t>
            </a:r>
            <a:r>
              <a:rPr lang="en-US" sz="1600" spc="360" dirty="0">
                <a:solidFill>
                  <a:schemeClr val="tx1"/>
                </a:solidFill>
                <a:latin typeface="Times New Roman"/>
                <a:cs typeface="Times New Roman"/>
              </a:rPr>
              <a:t> </a:t>
            </a:r>
            <a:r>
              <a:rPr lang="en-US" sz="1600" dirty="0">
                <a:solidFill>
                  <a:schemeClr val="tx1"/>
                </a:solidFill>
                <a:latin typeface="Times New Roman"/>
                <a:cs typeface="Times New Roman"/>
              </a:rPr>
              <a:t>special</a:t>
            </a:r>
            <a:r>
              <a:rPr lang="en-US" sz="1600" spc="355" dirty="0">
                <a:solidFill>
                  <a:schemeClr val="tx1"/>
                </a:solidFill>
                <a:latin typeface="Times New Roman"/>
                <a:cs typeface="Times New Roman"/>
              </a:rPr>
              <a:t> </a:t>
            </a:r>
            <a:r>
              <a:rPr lang="en-US" sz="1600" dirty="0">
                <a:solidFill>
                  <a:schemeClr val="tx1"/>
                </a:solidFill>
                <a:latin typeface="Times New Roman"/>
                <a:cs typeface="Times New Roman"/>
              </a:rPr>
              <a:t>characters.</a:t>
            </a:r>
            <a:r>
              <a:rPr lang="en-US" sz="1600" spc="375" dirty="0">
                <a:solidFill>
                  <a:schemeClr val="tx1"/>
                </a:solidFill>
                <a:latin typeface="Times New Roman"/>
                <a:cs typeface="Times New Roman"/>
              </a:rPr>
              <a:t> </a:t>
            </a:r>
            <a:r>
              <a:rPr lang="en-US" sz="1600" dirty="0">
                <a:solidFill>
                  <a:schemeClr val="tx1"/>
                </a:solidFill>
                <a:latin typeface="Times New Roman"/>
                <a:cs typeface="Times New Roman"/>
              </a:rPr>
              <a:t>Using</a:t>
            </a:r>
            <a:r>
              <a:rPr lang="en-US" sz="1600" spc="370" dirty="0">
                <a:solidFill>
                  <a:schemeClr val="tx1"/>
                </a:solidFill>
                <a:latin typeface="Times New Roman"/>
                <a:cs typeface="Times New Roman"/>
              </a:rPr>
              <a:t> </a:t>
            </a:r>
            <a:r>
              <a:rPr lang="en-US" sz="1600" dirty="0">
                <a:solidFill>
                  <a:schemeClr val="tx1"/>
                </a:solidFill>
                <a:latin typeface="Times New Roman"/>
                <a:cs typeface="Times New Roman"/>
              </a:rPr>
              <a:t>advanced</a:t>
            </a:r>
            <a:r>
              <a:rPr lang="en-US" sz="1600" spc="375" dirty="0">
                <a:solidFill>
                  <a:schemeClr val="tx1"/>
                </a:solidFill>
                <a:latin typeface="Times New Roman"/>
                <a:cs typeface="Times New Roman"/>
              </a:rPr>
              <a:t> </a:t>
            </a:r>
            <a:r>
              <a:rPr lang="en-US" sz="1600" dirty="0">
                <a:solidFill>
                  <a:schemeClr val="tx1"/>
                </a:solidFill>
                <a:latin typeface="Times New Roman"/>
                <a:cs typeface="Times New Roman"/>
              </a:rPr>
              <a:t>machine</a:t>
            </a:r>
            <a:r>
              <a:rPr lang="en-US" sz="1600" spc="375" dirty="0">
                <a:solidFill>
                  <a:schemeClr val="tx1"/>
                </a:solidFill>
                <a:latin typeface="Times New Roman"/>
                <a:cs typeface="Times New Roman"/>
              </a:rPr>
              <a:t> </a:t>
            </a:r>
            <a:r>
              <a:rPr lang="en-US" sz="1600" spc="-10" dirty="0">
                <a:solidFill>
                  <a:schemeClr val="tx1"/>
                </a:solidFill>
                <a:latin typeface="Times New Roman"/>
                <a:cs typeface="Times New Roman"/>
              </a:rPr>
              <a:t>learning </a:t>
            </a:r>
            <a:r>
              <a:rPr lang="en-US" sz="1600" dirty="0">
                <a:solidFill>
                  <a:schemeClr val="tx1"/>
                </a:solidFill>
                <a:latin typeface="Times New Roman"/>
                <a:cs typeface="Times New Roman"/>
              </a:rPr>
              <a:t>models</a:t>
            </a:r>
            <a:r>
              <a:rPr lang="en-US" sz="1600" spc="340" dirty="0">
                <a:solidFill>
                  <a:schemeClr val="tx1"/>
                </a:solidFill>
                <a:latin typeface="Times New Roman"/>
                <a:cs typeface="Times New Roman"/>
              </a:rPr>
              <a:t> </a:t>
            </a:r>
            <a:r>
              <a:rPr lang="en-US" sz="1600" dirty="0">
                <a:solidFill>
                  <a:schemeClr val="tx1"/>
                </a:solidFill>
                <a:latin typeface="Times New Roman"/>
                <a:cs typeface="Times New Roman"/>
              </a:rPr>
              <a:t>like</a:t>
            </a:r>
            <a:r>
              <a:rPr lang="en-US" sz="1600" spc="350" dirty="0">
                <a:solidFill>
                  <a:schemeClr val="tx1"/>
                </a:solidFill>
                <a:latin typeface="Times New Roman"/>
                <a:cs typeface="Times New Roman"/>
              </a:rPr>
              <a:t> </a:t>
            </a:r>
            <a:r>
              <a:rPr lang="en-US" sz="1600" dirty="0" err="1">
                <a:solidFill>
                  <a:schemeClr val="tx1"/>
                </a:solidFill>
                <a:latin typeface="Times New Roman"/>
                <a:cs typeface="Times New Roman"/>
              </a:rPr>
              <a:t>LightGBM</a:t>
            </a:r>
            <a:r>
              <a:rPr lang="en-US" sz="1600" dirty="0">
                <a:solidFill>
                  <a:schemeClr val="tx1"/>
                </a:solidFill>
                <a:latin typeface="Times New Roman"/>
                <a:cs typeface="Times New Roman"/>
              </a:rPr>
              <a:t>,</a:t>
            </a:r>
            <a:r>
              <a:rPr lang="en-US" sz="1600" spc="350" dirty="0">
                <a:solidFill>
                  <a:schemeClr val="tx1"/>
                </a:solidFill>
                <a:latin typeface="Times New Roman"/>
                <a:cs typeface="Times New Roman"/>
              </a:rPr>
              <a:t> </a:t>
            </a:r>
            <a:r>
              <a:rPr lang="en-US" sz="1600" dirty="0" err="1">
                <a:solidFill>
                  <a:schemeClr val="tx1"/>
                </a:solidFill>
                <a:latin typeface="Times New Roman"/>
                <a:cs typeface="Times New Roman"/>
              </a:rPr>
              <a:t>XGBoost</a:t>
            </a:r>
            <a:r>
              <a:rPr lang="en-US" sz="1600" dirty="0">
                <a:solidFill>
                  <a:schemeClr val="tx1"/>
                </a:solidFill>
                <a:latin typeface="Times New Roman"/>
                <a:cs typeface="Times New Roman"/>
              </a:rPr>
              <a:t>,</a:t>
            </a:r>
            <a:r>
              <a:rPr lang="en-US" sz="1600" spc="350" dirty="0">
                <a:solidFill>
                  <a:schemeClr val="tx1"/>
                </a:solidFill>
                <a:latin typeface="Times New Roman"/>
                <a:cs typeface="Times New Roman"/>
              </a:rPr>
              <a:t> </a:t>
            </a:r>
            <a:r>
              <a:rPr lang="en-US" sz="1600" dirty="0">
                <a:solidFill>
                  <a:schemeClr val="tx1"/>
                </a:solidFill>
                <a:latin typeface="Times New Roman"/>
                <a:cs typeface="Times New Roman"/>
              </a:rPr>
              <a:t>and</a:t>
            </a:r>
            <a:r>
              <a:rPr lang="en-US" sz="1600" spc="345" dirty="0">
                <a:solidFill>
                  <a:schemeClr val="tx1"/>
                </a:solidFill>
                <a:latin typeface="Times New Roman"/>
                <a:cs typeface="Times New Roman"/>
              </a:rPr>
              <a:t> </a:t>
            </a:r>
            <a:r>
              <a:rPr lang="en-US" sz="1600" dirty="0">
                <a:solidFill>
                  <a:schemeClr val="tx1"/>
                </a:solidFill>
                <a:latin typeface="Times New Roman"/>
                <a:cs typeface="Times New Roman"/>
              </a:rPr>
              <a:t>Random</a:t>
            </a:r>
            <a:r>
              <a:rPr lang="en-US" sz="1600" spc="335" dirty="0">
                <a:solidFill>
                  <a:schemeClr val="tx1"/>
                </a:solidFill>
                <a:latin typeface="Times New Roman"/>
                <a:cs typeface="Times New Roman"/>
              </a:rPr>
              <a:t> </a:t>
            </a:r>
            <a:r>
              <a:rPr lang="en-US" sz="1600" dirty="0">
                <a:solidFill>
                  <a:schemeClr val="tx1"/>
                </a:solidFill>
                <a:latin typeface="Times New Roman"/>
                <a:cs typeface="Times New Roman"/>
              </a:rPr>
              <a:t>Forest,</a:t>
            </a:r>
            <a:r>
              <a:rPr lang="en-US" sz="1600" spc="355" dirty="0">
                <a:solidFill>
                  <a:schemeClr val="tx1"/>
                </a:solidFill>
                <a:latin typeface="Times New Roman"/>
                <a:cs typeface="Times New Roman"/>
              </a:rPr>
              <a:t> </a:t>
            </a:r>
            <a:r>
              <a:rPr lang="en-US" sz="1600" dirty="0">
                <a:solidFill>
                  <a:schemeClr val="tx1"/>
                </a:solidFill>
                <a:latin typeface="Times New Roman"/>
                <a:cs typeface="Times New Roman"/>
              </a:rPr>
              <a:t>the</a:t>
            </a:r>
            <a:r>
              <a:rPr lang="en-US" sz="1600" spc="355" dirty="0">
                <a:solidFill>
                  <a:schemeClr val="tx1"/>
                </a:solidFill>
                <a:latin typeface="Times New Roman"/>
                <a:cs typeface="Times New Roman"/>
              </a:rPr>
              <a:t> </a:t>
            </a:r>
            <a:r>
              <a:rPr lang="en-US" sz="1600" dirty="0">
                <a:solidFill>
                  <a:schemeClr val="tx1"/>
                </a:solidFill>
                <a:latin typeface="Times New Roman"/>
                <a:cs typeface="Times New Roman"/>
              </a:rPr>
              <a:t>project</a:t>
            </a:r>
            <a:r>
              <a:rPr lang="en-US" sz="1600" spc="350" dirty="0">
                <a:solidFill>
                  <a:schemeClr val="tx1"/>
                </a:solidFill>
                <a:latin typeface="Times New Roman"/>
                <a:cs typeface="Times New Roman"/>
              </a:rPr>
              <a:t> </a:t>
            </a:r>
            <a:r>
              <a:rPr lang="en-US" sz="1600" dirty="0">
                <a:solidFill>
                  <a:schemeClr val="tx1"/>
                </a:solidFill>
                <a:latin typeface="Times New Roman"/>
                <a:cs typeface="Times New Roman"/>
              </a:rPr>
              <a:t>focuses</a:t>
            </a:r>
            <a:r>
              <a:rPr lang="en-US" sz="1600" spc="355" dirty="0">
                <a:solidFill>
                  <a:schemeClr val="tx1"/>
                </a:solidFill>
                <a:latin typeface="Times New Roman"/>
                <a:cs typeface="Times New Roman"/>
              </a:rPr>
              <a:t> </a:t>
            </a:r>
            <a:r>
              <a:rPr lang="en-US" sz="1600" dirty="0">
                <a:solidFill>
                  <a:schemeClr val="tx1"/>
                </a:solidFill>
                <a:latin typeface="Times New Roman"/>
                <a:cs typeface="Times New Roman"/>
              </a:rPr>
              <a:t>on</a:t>
            </a:r>
            <a:r>
              <a:rPr lang="en-US" sz="1600" spc="360" dirty="0">
                <a:solidFill>
                  <a:schemeClr val="tx1"/>
                </a:solidFill>
                <a:latin typeface="Times New Roman"/>
                <a:cs typeface="Times New Roman"/>
              </a:rPr>
              <a:t> </a:t>
            </a:r>
            <a:r>
              <a:rPr lang="en-US" sz="1600" dirty="0">
                <a:solidFill>
                  <a:schemeClr val="tx1"/>
                </a:solidFill>
                <a:latin typeface="Times New Roman"/>
                <a:cs typeface="Times New Roman"/>
              </a:rPr>
              <a:t>enhancing</a:t>
            </a:r>
            <a:r>
              <a:rPr lang="en-US" sz="1600" spc="340" dirty="0">
                <a:solidFill>
                  <a:schemeClr val="tx1"/>
                </a:solidFill>
                <a:latin typeface="Times New Roman"/>
                <a:cs typeface="Times New Roman"/>
              </a:rPr>
              <a:t> </a:t>
            </a:r>
            <a:r>
              <a:rPr lang="en-US" sz="1600" spc="-10" dirty="0">
                <a:solidFill>
                  <a:schemeClr val="tx1"/>
                </a:solidFill>
                <a:latin typeface="Times New Roman"/>
                <a:cs typeface="Times New Roman"/>
              </a:rPr>
              <a:t>detection </a:t>
            </a:r>
            <a:r>
              <a:rPr lang="en-US" sz="1600" dirty="0">
                <a:solidFill>
                  <a:schemeClr val="tx1"/>
                </a:solidFill>
                <a:latin typeface="Times New Roman"/>
                <a:cs typeface="Times New Roman"/>
              </a:rPr>
              <a:t>accuracy</a:t>
            </a:r>
            <a:r>
              <a:rPr lang="en-US" sz="1600" spc="30" dirty="0">
                <a:solidFill>
                  <a:schemeClr val="tx1"/>
                </a:solidFill>
                <a:latin typeface="Times New Roman"/>
                <a:cs typeface="Times New Roman"/>
              </a:rPr>
              <a:t> </a:t>
            </a:r>
            <a:r>
              <a:rPr lang="en-US" sz="1600" dirty="0">
                <a:solidFill>
                  <a:schemeClr val="tx1"/>
                </a:solidFill>
                <a:latin typeface="Times New Roman"/>
                <a:cs typeface="Times New Roman"/>
              </a:rPr>
              <a:t>and</a:t>
            </a:r>
            <a:r>
              <a:rPr lang="en-US" sz="1600" spc="10" dirty="0">
                <a:solidFill>
                  <a:schemeClr val="tx1"/>
                </a:solidFill>
                <a:latin typeface="Times New Roman"/>
                <a:cs typeface="Times New Roman"/>
              </a:rPr>
              <a:t> </a:t>
            </a:r>
            <a:r>
              <a:rPr lang="en-US" sz="1600" spc="-10" dirty="0">
                <a:solidFill>
                  <a:schemeClr val="tx1"/>
                </a:solidFill>
                <a:latin typeface="Times New Roman"/>
                <a:cs typeface="Times New Roman"/>
              </a:rPr>
              <a:t>efficiency.</a:t>
            </a:r>
            <a:r>
              <a:rPr lang="en-US" sz="1600" spc="5" dirty="0">
                <a:solidFill>
                  <a:schemeClr val="tx1"/>
                </a:solidFill>
                <a:latin typeface="Times New Roman"/>
                <a:cs typeface="Times New Roman"/>
              </a:rPr>
              <a:t> </a:t>
            </a:r>
            <a:r>
              <a:rPr lang="en-US" sz="1600" dirty="0">
                <a:solidFill>
                  <a:schemeClr val="tx1"/>
                </a:solidFill>
                <a:latin typeface="Times New Roman"/>
                <a:cs typeface="Times New Roman"/>
              </a:rPr>
              <a:t>The</a:t>
            </a:r>
            <a:r>
              <a:rPr lang="en-US" sz="1600" spc="25" dirty="0">
                <a:solidFill>
                  <a:schemeClr val="tx1"/>
                </a:solidFill>
                <a:latin typeface="Times New Roman"/>
                <a:cs typeface="Times New Roman"/>
              </a:rPr>
              <a:t> </a:t>
            </a:r>
            <a:r>
              <a:rPr lang="en-US" sz="1600" dirty="0">
                <a:solidFill>
                  <a:schemeClr val="tx1"/>
                </a:solidFill>
                <a:latin typeface="Times New Roman"/>
                <a:cs typeface="Times New Roman"/>
              </a:rPr>
              <a:t>goal</a:t>
            </a:r>
            <a:r>
              <a:rPr lang="en-US" sz="1600" spc="20" dirty="0">
                <a:solidFill>
                  <a:schemeClr val="tx1"/>
                </a:solidFill>
                <a:latin typeface="Times New Roman"/>
                <a:cs typeface="Times New Roman"/>
              </a:rPr>
              <a:t> </a:t>
            </a:r>
            <a:r>
              <a:rPr lang="en-US" sz="1600" dirty="0">
                <a:solidFill>
                  <a:schemeClr val="tx1"/>
                </a:solidFill>
                <a:latin typeface="Times New Roman"/>
                <a:cs typeface="Times New Roman"/>
              </a:rPr>
              <a:t>is</a:t>
            </a:r>
            <a:r>
              <a:rPr lang="en-US" sz="1600" spc="15" dirty="0">
                <a:solidFill>
                  <a:schemeClr val="tx1"/>
                </a:solidFill>
                <a:latin typeface="Times New Roman"/>
                <a:cs typeface="Times New Roman"/>
              </a:rPr>
              <a:t> </a:t>
            </a:r>
            <a:r>
              <a:rPr lang="en-US" sz="1600" dirty="0">
                <a:solidFill>
                  <a:schemeClr val="tx1"/>
                </a:solidFill>
                <a:latin typeface="Times New Roman"/>
                <a:cs typeface="Times New Roman"/>
              </a:rPr>
              <a:t>to develop</a:t>
            </a:r>
            <a:r>
              <a:rPr lang="en-US" sz="1600" spc="20" dirty="0">
                <a:solidFill>
                  <a:schemeClr val="tx1"/>
                </a:solidFill>
                <a:latin typeface="Times New Roman"/>
                <a:cs typeface="Times New Roman"/>
              </a:rPr>
              <a:t> </a:t>
            </a:r>
            <a:r>
              <a:rPr lang="en-US" sz="1600" dirty="0">
                <a:solidFill>
                  <a:schemeClr val="tx1"/>
                </a:solidFill>
                <a:latin typeface="Times New Roman"/>
                <a:cs typeface="Times New Roman"/>
              </a:rPr>
              <a:t>a robust,</a:t>
            </a:r>
            <a:r>
              <a:rPr lang="en-US" sz="1600" spc="20" dirty="0">
                <a:solidFill>
                  <a:schemeClr val="tx1"/>
                </a:solidFill>
                <a:latin typeface="Times New Roman"/>
                <a:cs typeface="Times New Roman"/>
              </a:rPr>
              <a:t> </a:t>
            </a:r>
            <a:r>
              <a:rPr lang="en-US" sz="1600" dirty="0">
                <a:solidFill>
                  <a:schemeClr val="tx1"/>
                </a:solidFill>
                <a:latin typeface="Times New Roman"/>
                <a:cs typeface="Times New Roman"/>
              </a:rPr>
              <a:t>automated</a:t>
            </a:r>
            <a:r>
              <a:rPr lang="en-US" sz="1600" spc="20" dirty="0">
                <a:solidFill>
                  <a:schemeClr val="tx1"/>
                </a:solidFill>
                <a:latin typeface="Times New Roman"/>
                <a:cs typeface="Times New Roman"/>
              </a:rPr>
              <a:t> </a:t>
            </a:r>
            <a:r>
              <a:rPr lang="en-US" sz="1600" dirty="0">
                <a:solidFill>
                  <a:schemeClr val="tx1"/>
                </a:solidFill>
                <a:latin typeface="Times New Roman"/>
                <a:cs typeface="Times New Roman"/>
              </a:rPr>
              <a:t>system</a:t>
            </a:r>
            <a:r>
              <a:rPr lang="en-US" sz="1600" spc="10" dirty="0">
                <a:solidFill>
                  <a:schemeClr val="tx1"/>
                </a:solidFill>
                <a:latin typeface="Times New Roman"/>
                <a:cs typeface="Times New Roman"/>
              </a:rPr>
              <a:t> </a:t>
            </a:r>
            <a:r>
              <a:rPr lang="en-US" sz="1600" dirty="0">
                <a:solidFill>
                  <a:schemeClr val="tx1"/>
                </a:solidFill>
                <a:latin typeface="Times New Roman"/>
                <a:cs typeface="Times New Roman"/>
              </a:rPr>
              <a:t>for</a:t>
            </a:r>
            <a:r>
              <a:rPr lang="en-US" sz="1600" spc="15" dirty="0">
                <a:solidFill>
                  <a:schemeClr val="tx1"/>
                </a:solidFill>
                <a:latin typeface="Times New Roman"/>
                <a:cs typeface="Times New Roman"/>
              </a:rPr>
              <a:t> </a:t>
            </a:r>
            <a:r>
              <a:rPr lang="en-US" sz="1600" spc="-10" dirty="0">
                <a:solidFill>
                  <a:schemeClr val="tx1"/>
                </a:solidFill>
                <a:latin typeface="Times New Roman"/>
                <a:cs typeface="Times New Roman"/>
              </a:rPr>
              <a:t>real-</a:t>
            </a:r>
            <a:r>
              <a:rPr lang="en-US" sz="1600" dirty="0">
                <a:solidFill>
                  <a:schemeClr val="tx1"/>
                </a:solidFill>
                <a:latin typeface="Times New Roman"/>
                <a:cs typeface="Times New Roman"/>
              </a:rPr>
              <a:t>time</a:t>
            </a:r>
            <a:r>
              <a:rPr lang="en-US" sz="1600" spc="20" dirty="0">
                <a:solidFill>
                  <a:schemeClr val="tx1"/>
                </a:solidFill>
                <a:latin typeface="Times New Roman"/>
                <a:cs typeface="Times New Roman"/>
              </a:rPr>
              <a:t> </a:t>
            </a:r>
            <a:r>
              <a:rPr lang="en-US" sz="1600" dirty="0">
                <a:solidFill>
                  <a:schemeClr val="tx1"/>
                </a:solidFill>
                <a:latin typeface="Times New Roman"/>
                <a:cs typeface="Times New Roman"/>
              </a:rPr>
              <a:t>malicious</a:t>
            </a:r>
            <a:r>
              <a:rPr lang="en-US" sz="1600" spc="-5" dirty="0">
                <a:solidFill>
                  <a:schemeClr val="tx1"/>
                </a:solidFill>
                <a:latin typeface="Times New Roman"/>
                <a:cs typeface="Times New Roman"/>
              </a:rPr>
              <a:t> </a:t>
            </a:r>
            <a:r>
              <a:rPr lang="en-US" sz="1600" spc="-25" dirty="0">
                <a:solidFill>
                  <a:schemeClr val="tx1"/>
                </a:solidFill>
                <a:latin typeface="Times New Roman"/>
                <a:cs typeface="Times New Roman"/>
              </a:rPr>
              <a:t>URL </a:t>
            </a:r>
            <a:r>
              <a:rPr lang="en-US" sz="1600" dirty="0">
                <a:solidFill>
                  <a:schemeClr val="tx1"/>
                </a:solidFill>
                <a:latin typeface="Times New Roman"/>
                <a:cs typeface="Times New Roman"/>
              </a:rPr>
              <a:t>detection</a:t>
            </a:r>
            <a:r>
              <a:rPr lang="en-US" sz="1600" spc="-50" dirty="0">
                <a:solidFill>
                  <a:schemeClr val="tx1"/>
                </a:solidFill>
                <a:latin typeface="Times New Roman"/>
                <a:cs typeface="Times New Roman"/>
              </a:rPr>
              <a:t> </a:t>
            </a:r>
            <a:r>
              <a:rPr lang="en-US" sz="1600" dirty="0">
                <a:solidFill>
                  <a:schemeClr val="tx1"/>
                </a:solidFill>
                <a:latin typeface="Times New Roman"/>
                <a:cs typeface="Times New Roman"/>
              </a:rPr>
              <a:t>to</a:t>
            </a:r>
            <a:r>
              <a:rPr lang="en-US" sz="1600" spc="-20" dirty="0">
                <a:solidFill>
                  <a:schemeClr val="tx1"/>
                </a:solidFill>
                <a:latin typeface="Times New Roman"/>
                <a:cs typeface="Times New Roman"/>
              </a:rPr>
              <a:t> </a:t>
            </a:r>
            <a:r>
              <a:rPr lang="en-US" sz="1600" dirty="0">
                <a:solidFill>
                  <a:schemeClr val="tx1"/>
                </a:solidFill>
                <a:latin typeface="Times New Roman"/>
                <a:cs typeface="Times New Roman"/>
              </a:rPr>
              <a:t>improve</a:t>
            </a:r>
            <a:r>
              <a:rPr lang="en-US" sz="1600" spc="-35" dirty="0">
                <a:solidFill>
                  <a:schemeClr val="tx1"/>
                </a:solidFill>
                <a:latin typeface="Times New Roman"/>
                <a:cs typeface="Times New Roman"/>
              </a:rPr>
              <a:t> </a:t>
            </a:r>
            <a:r>
              <a:rPr lang="en-US" sz="1600" dirty="0">
                <a:solidFill>
                  <a:schemeClr val="tx1"/>
                </a:solidFill>
                <a:latin typeface="Times New Roman"/>
                <a:cs typeface="Times New Roman"/>
              </a:rPr>
              <a:t>online</a:t>
            </a:r>
            <a:r>
              <a:rPr lang="en-US" sz="1600" spc="-20" dirty="0">
                <a:solidFill>
                  <a:schemeClr val="tx1"/>
                </a:solidFill>
                <a:latin typeface="Times New Roman"/>
                <a:cs typeface="Times New Roman"/>
              </a:rPr>
              <a:t> </a:t>
            </a:r>
            <a:r>
              <a:rPr lang="en-US" sz="1600" spc="-10" dirty="0">
                <a:solidFill>
                  <a:schemeClr val="tx1"/>
                </a:solidFill>
                <a:latin typeface="Times New Roman"/>
                <a:cs typeface="Times New Roman"/>
              </a:rPr>
              <a:t>security.</a:t>
            </a:r>
          </a:p>
          <a:p>
            <a:pPr marL="12700" marR="5080" algn="just">
              <a:lnSpc>
                <a:spcPct val="150000"/>
              </a:lnSpc>
              <a:spcBef>
                <a:spcPts val="5"/>
              </a:spcBef>
            </a:pPr>
            <a:endParaRPr lang="en-US" sz="1600" spc="-10" dirty="0">
              <a:solidFill>
                <a:schemeClr val="tx1"/>
              </a:solidFill>
              <a:latin typeface="Times New Roman"/>
              <a:cs typeface="Times New Roman"/>
            </a:endParaRPr>
          </a:p>
          <a:p>
            <a:endParaRPr lang="en-IN" sz="1600" dirty="0">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1328684F-07D2-7AAC-28BC-990838C1CD63}"/>
              </a:ext>
            </a:extLst>
          </p:cNvPr>
          <p:cNvSpPr/>
          <p:nvPr/>
        </p:nvSpPr>
        <p:spPr>
          <a:xfrm>
            <a:off x="1164354" y="14182901"/>
            <a:ext cx="6431280" cy="3492696"/>
          </a:xfrm>
          <a:prstGeom prst="rect">
            <a:avLst/>
          </a:prstGeom>
          <a:blipFill dpi="0"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2" name="Picture 41">
            <a:extLst>
              <a:ext uri="{FF2B5EF4-FFF2-40B4-BE49-F238E27FC236}">
                <a16:creationId xmlns:a16="http://schemas.microsoft.com/office/drawing/2014/main" id="{A614D3F5-38B9-C642-1624-0A175CD17804}"/>
              </a:ext>
            </a:extLst>
          </p:cNvPr>
          <p:cNvPicPr>
            <a:picLocks noChangeAspect="1"/>
          </p:cNvPicPr>
          <p:nvPr/>
        </p:nvPicPr>
        <p:blipFill>
          <a:blip r:embed="rId6"/>
          <a:stretch>
            <a:fillRect/>
          </a:stretch>
        </p:blipFill>
        <p:spPr>
          <a:xfrm>
            <a:off x="-154426" y="19278247"/>
            <a:ext cx="8673350" cy="566977"/>
          </a:xfrm>
          <a:prstGeom prst="rect">
            <a:avLst/>
          </a:prstGeom>
        </p:spPr>
      </p:pic>
      <p:sp>
        <p:nvSpPr>
          <p:cNvPr id="44" name="TextBox 43">
            <a:extLst>
              <a:ext uri="{FF2B5EF4-FFF2-40B4-BE49-F238E27FC236}">
                <a16:creationId xmlns:a16="http://schemas.microsoft.com/office/drawing/2014/main" id="{A178C114-4D18-43E1-5D6A-D9FBCF6AD35A}"/>
              </a:ext>
            </a:extLst>
          </p:cNvPr>
          <p:cNvSpPr txBox="1"/>
          <p:nvPr/>
        </p:nvSpPr>
        <p:spPr>
          <a:xfrm>
            <a:off x="2991149" y="18062303"/>
            <a:ext cx="2351621" cy="523220"/>
          </a:xfrm>
          <a:prstGeom prst="rect">
            <a:avLst/>
          </a:prstGeom>
          <a:noFill/>
        </p:spPr>
        <p:txBody>
          <a:bodyPr wrap="square">
            <a:spAutoFit/>
          </a:bodyPr>
          <a:lstStyle/>
          <a:p>
            <a:pPr marL="0" marR="0" lvl="0" indent="0" algn="just" defTabSz="4702588" rtl="0" eaLnBrk="1" fontAlgn="auto" latinLnBrk="0" hangingPunct="1">
              <a:lnSpc>
                <a:spcPct val="100000"/>
              </a:lnSpc>
              <a:spcBef>
                <a:spcPts val="0"/>
              </a:spcBef>
              <a:spcAft>
                <a:spcPts val="0"/>
              </a:spcAft>
              <a:buClrTx/>
              <a:buSzTx/>
              <a:buFontTx/>
              <a:buNone/>
              <a:tabLst/>
              <a:defRPr/>
            </a:pPr>
            <a:r>
              <a:rPr kumimoji="0" lang="en-US" sz="2800" b="1" i="0" u="sng"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Methodology</a:t>
            </a:r>
          </a:p>
        </p:txBody>
      </p:sp>
      <p:sp>
        <p:nvSpPr>
          <p:cNvPr id="46" name="Rectangle 45">
            <a:extLst>
              <a:ext uri="{FF2B5EF4-FFF2-40B4-BE49-F238E27FC236}">
                <a16:creationId xmlns:a16="http://schemas.microsoft.com/office/drawing/2014/main" id="{3B6CCD73-1C99-8C97-1D8D-A9CA385402AF}"/>
              </a:ext>
            </a:extLst>
          </p:cNvPr>
          <p:cNvSpPr/>
          <p:nvPr/>
        </p:nvSpPr>
        <p:spPr>
          <a:xfrm>
            <a:off x="193681" y="18634154"/>
            <a:ext cx="8631448" cy="1083499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F47B8B3D-0BBB-DA1C-289D-A1B468D71F46}"/>
              </a:ext>
            </a:extLst>
          </p:cNvPr>
          <p:cNvSpPr/>
          <p:nvPr/>
        </p:nvSpPr>
        <p:spPr>
          <a:xfrm>
            <a:off x="1100622" y="19200606"/>
            <a:ext cx="6551271" cy="5186399"/>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B78F764F-295B-5A1D-A68D-07CE0D88BF56}"/>
              </a:ext>
            </a:extLst>
          </p:cNvPr>
          <p:cNvSpPr txBox="1"/>
          <p:nvPr/>
        </p:nvSpPr>
        <p:spPr>
          <a:xfrm>
            <a:off x="638479" y="24916618"/>
            <a:ext cx="8243901" cy="3372077"/>
          </a:xfrm>
          <a:prstGeom prst="rect">
            <a:avLst/>
          </a:prstGeom>
          <a:noFill/>
        </p:spPr>
        <p:txBody>
          <a:bodyPr wrap="square" rtlCol="0">
            <a:spAutoFit/>
          </a:bodyPr>
          <a:lstStyle/>
          <a:p>
            <a:pPr marL="457200" indent="-457200" algn="just">
              <a:lnSpc>
                <a:spcPct val="150000"/>
              </a:lnSpc>
              <a:buFont typeface="+mj-lt"/>
              <a:buAutoNum type="arabicPeriod"/>
            </a:pPr>
            <a:r>
              <a:rPr lang="en-IN" sz="1600" dirty="0">
                <a:latin typeface="Times New Roman" panose="02020603050405020304" pitchFamily="18" charset="0"/>
                <a:cs typeface="Times New Roman" panose="02020603050405020304" pitchFamily="18" charset="0"/>
              </a:rPr>
              <a:t>Input: URL dataset (collected from Google, Kaggle)</a:t>
            </a:r>
          </a:p>
          <a:p>
            <a:pPr marL="457200" indent="-457200" algn="just">
              <a:lnSpc>
                <a:spcPct val="150000"/>
              </a:lnSpc>
              <a:buFont typeface="+mj-lt"/>
              <a:buAutoNum type="arabicPeriod"/>
            </a:pPr>
            <a:r>
              <a:rPr lang="en-IN" sz="1600" dirty="0">
                <a:latin typeface="Times New Roman" panose="02020603050405020304" pitchFamily="18" charset="0"/>
                <a:cs typeface="Times New Roman" panose="02020603050405020304" pitchFamily="18" charset="0"/>
              </a:rPr>
              <a:t>Feature Extraction: URL structure, length, domain, special characters</a:t>
            </a:r>
          </a:p>
          <a:p>
            <a:pPr marL="457200" indent="-457200" algn="just">
              <a:lnSpc>
                <a:spcPct val="150000"/>
              </a:lnSpc>
              <a:buFont typeface="+mj-lt"/>
              <a:buAutoNum type="arabicPeriod"/>
            </a:pPr>
            <a:r>
              <a:rPr lang="en-IN" sz="1600" dirty="0">
                <a:latin typeface="Times New Roman" panose="02020603050405020304" pitchFamily="18" charset="0"/>
                <a:cs typeface="Times New Roman" panose="02020603050405020304" pitchFamily="18" charset="0"/>
              </a:rPr>
              <a:t>Machine Learning Models:</a:t>
            </a:r>
          </a:p>
          <a:p>
            <a:pPr marL="342900" indent="-342900" algn="just">
              <a:lnSpc>
                <a:spcPct val="150000"/>
              </a:lnSpc>
              <a:buFont typeface="Arial" panose="020B0604020202020204" pitchFamily="34" charset="0"/>
              <a:buChar char="•"/>
            </a:pPr>
            <a:r>
              <a:rPr lang="en-IN" sz="1600" dirty="0" err="1">
                <a:latin typeface="Times New Roman" panose="02020603050405020304" pitchFamily="18" charset="0"/>
                <a:cs typeface="Times New Roman" panose="02020603050405020304" pitchFamily="18" charset="0"/>
              </a:rPr>
              <a:t>XGBoost</a:t>
            </a:r>
            <a:r>
              <a:rPr lang="en-IN" sz="1600" dirty="0">
                <a:latin typeface="Times New Roman" panose="02020603050405020304" pitchFamily="18" charset="0"/>
                <a:cs typeface="Times New Roman" panose="02020603050405020304" pitchFamily="18" charset="0"/>
              </a:rPr>
              <a:t> (Extreme Gradient Boosting)</a:t>
            </a:r>
          </a:p>
          <a:p>
            <a:pPr marL="342900" indent="-34290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Random Forest</a:t>
            </a:r>
          </a:p>
          <a:p>
            <a:pPr marL="342900" indent="-342900" algn="just">
              <a:lnSpc>
                <a:spcPct val="150000"/>
              </a:lnSpc>
              <a:buFont typeface="Arial" panose="020B0604020202020204" pitchFamily="34" charset="0"/>
              <a:buChar char="•"/>
            </a:pPr>
            <a:r>
              <a:rPr lang="en-IN" sz="1600" dirty="0" err="1">
                <a:latin typeface="Times New Roman" panose="02020603050405020304" pitchFamily="18" charset="0"/>
                <a:cs typeface="Times New Roman" panose="02020603050405020304" pitchFamily="18" charset="0"/>
              </a:rPr>
              <a:t>LightGBM</a:t>
            </a:r>
            <a:r>
              <a:rPr lang="en-IN" sz="1600" dirty="0">
                <a:latin typeface="Times New Roman" panose="02020603050405020304" pitchFamily="18" charset="0"/>
                <a:cs typeface="Times New Roman" panose="02020603050405020304" pitchFamily="18" charset="0"/>
              </a:rPr>
              <a:t> (Light Gradient Boosting Machine)</a:t>
            </a:r>
          </a:p>
          <a:p>
            <a:pPr algn="just">
              <a:lnSpc>
                <a:spcPct val="150000"/>
              </a:lnSpc>
            </a:pPr>
            <a:r>
              <a:rPr lang="en-IN" sz="1600" dirty="0">
                <a:latin typeface="Times New Roman" panose="02020603050405020304" pitchFamily="18" charset="0"/>
                <a:cs typeface="Times New Roman" panose="02020603050405020304" pitchFamily="18" charset="0"/>
              </a:rPr>
              <a:t>4. Training &amp; Testing: Preprocessing, training on dataset, evaluating models</a:t>
            </a:r>
          </a:p>
          <a:p>
            <a:pPr algn="just">
              <a:lnSpc>
                <a:spcPct val="150000"/>
              </a:lnSpc>
            </a:pPr>
            <a:r>
              <a:rPr lang="en-IN" sz="1600" dirty="0">
                <a:latin typeface="Times New Roman" panose="02020603050405020304" pitchFamily="18" charset="0"/>
                <a:cs typeface="Times New Roman" panose="02020603050405020304" pitchFamily="18" charset="0"/>
              </a:rPr>
              <a:t>5. Classification: Output as Benign, Defacement, Phishing, Malware</a:t>
            </a:r>
          </a:p>
          <a:p>
            <a:pPr algn="just">
              <a:lnSpc>
                <a:spcPct val="150000"/>
              </a:lnSpc>
            </a:pPr>
            <a:r>
              <a:rPr lang="en-IN" sz="1600" dirty="0">
                <a:latin typeface="Times New Roman" panose="02020603050405020304" pitchFamily="18" charset="0"/>
                <a:cs typeface="Times New Roman" panose="02020603050405020304" pitchFamily="18" charset="0"/>
              </a:rPr>
              <a:t>6. Result: Safe/Malicious classification</a:t>
            </a:r>
          </a:p>
        </p:txBody>
      </p:sp>
      <p:sp>
        <p:nvSpPr>
          <p:cNvPr id="49" name="Rectangle 48">
            <a:extLst>
              <a:ext uri="{FF2B5EF4-FFF2-40B4-BE49-F238E27FC236}">
                <a16:creationId xmlns:a16="http://schemas.microsoft.com/office/drawing/2014/main" id="{647E35BF-8377-A055-6312-980DB49C65EB}"/>
              </a:ext>
            </a:extLst>
          </p:cNvPr>
          <p:cNvSpPr/>
          <p:nvPr/>
        </p:nvSpPr>
        <p:spPr>
          <a:xfrm>
            <a:off x="9362529" y="5581202"/>
            <a:ext cx="11598390" cy="135821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0" name="Picture 49">
            <a:extLst>
              <a:ext uri="{FF2B5EF4-FFF2-40B4-BE49-F238E27FC236}">
                <a16:creationId xmlns:a16="http://schemas.microsoft.com/office/drawing/2014/main" id="{0E156018-5624-B65F-7E38-4F2B542A5576}"/>
              </a:ext>
            </a:extLst>
          </p:cNvPr>
          <p:cNvPicPr>
            <a:picLocks noChangeAspect="1"/>
          </p:cNvPicPr>
          <p:nvPr/>
        </p:nvPicPr>
        <p:blipFill>
          <a:blip r:embed="rId8"/>
          <a:stretch>
            <a:fillRect/>
          </a:stretch>
        </p:blipFill>
        <p:spPr>
          <a:xfrm>
            <a:off x="9939456" y="6171462"/>
            <a:ext cx="4650963" cy="3597213"/>
          </a:xfrm>
          <a:prstGeom prst="rect">
            <a:avLst/>
          </a:prstGeom>
        </p:spPr>
      </p:pic>
      <p:sp>
        <p:nvSpPr>
          <p:cNvPr id="51" name="TextBox 50">
            <a:extLst>
              <a:ext uri="{FF2B5EF4-FFF2-40B4-BE49-F238E27FC236}">
                <a16:creationId xmlns:a16="http://schemas.microsoft.com/office/drawing/2014/main" id="{C3EFAAD2-0313-49ED-657E-FFCFA2ABDD97}"/>
              </a:ext>
            </a:extLst>
          </p:cNvPr>
          <p:cNvSpPr txBox="1"/>
          <p:nvPr/>
        </p:nvSpPr>
        <p:spPr>
          <a:xfrm>
            <a:off x="10846595" y="9812299"/>
            <a:ext cx="2880360" cy="307777"/>
          </a:xfrm>
          <a:prstGeom prst="rect">
            <a:avLst/>
          </a:prstGeom>
          <a:noFill/>
        </p:spPr>
        <p:txBody>
          <a:bodyPr wrap="square" rtlCol="0">
            <a:spAutoFit/>
          </a:bodyPr>
          <a:lstStyle/>
          <a:p>
            <a:pPr algn="just"/>
            <a:r>
              <a:rPr lang="en-IN" sz="1400" b="1" i="1" dirty="0">
                <a:latin typeface="Times New Roman" panose="02020603050405020304" pitchFamily="18" charset="0"/>
                <a:cs typeface="Times New Roman" panose="02020603050405020304" pitchFamily="18" charset="0"/>
              </a:rPr>
              <a:t>Fig: Distribution of type of </a:t>
            </a:r>
            <a:r>
              <a:rPr lang="en-IN" sz="1400" b="1" i="1" dirty="0" err="1">
                <a:latin typeface="Times New Roman" panose="02020603050405020304" pitchFamily="18" charset="0"/>
                <a:cs typeface="Times New Roman" panose="02020603050405020304" pitchFamily="18" charset="0"/>
              </a:rPr>
              <a:t>url’s</a:t>
            </a:r>
            <a:endParaRPr lang="en-IN" sz="1400" b="1" i="1" dirty="0">
              <a:latin typeface="Times New Roman" panose="02020603050405020304" pitchFamily="18" charset="0"/>
              <a:cs typeface="Times New Roman" panose="02020603050405020304" pitchFamily="18" charset="0"/>
            </a:endParaRPr>
          </a:p>
        </p:txBody>
      </p:sp>
      <p:pic>
        <p:nvPicPr>
          <p:cNvPr id="52" name="Picture 51">
            <a:extLst>
              <a:ext uri="{FF2B5EF4-FFF2-40B4-BE49-F238E27FC236}">
                <a16:creationId xmlns:a16="http://schemas.microsoft.com/office/drawing/2014/main" id="{E300B023-9E33-1C7E-73F6-1DA5A92A8C50}"/>
              </a:ext>
            </a:extLst>
          </p:cNvPr>
          <p:cNvPicPr>
            <a:picLocks noChangeAspect="1"/>
          </p:cNvPicPr>
          <p:nvPr/>
        </p:nvPicPr>
        <p:blipFill>
          <a:blip r:embed="rId9"/>
          <a:stretch>
            <a:fillRect/>
          </a:stretch>
        </p:blipFill>
        <p:spPr>
          <a:xfrm>
            <a:off x="15963657" y="6242417"/>
            <a:ext cx="4261464" cy="3455302"/>
          </a:xfrm>
          <a:prstGeom prst="rect">
            <a:avLst/>
          </a:prstGeom>
        </p:spPr>
      </p:pic>
      <p:sp>
        <p:nvSpPr>
          <p:cNvPr id="53" name="TextBox 52">
            <a:extLst>
              <a:ext uri="{FF2B5EF4-FFF2-40B4-BE49-F238E27FC236}">
                <a16:creationId xmlns:a16="http://schemas.microsoft.com/office/drawing/2014/main" id="{AFDFA6D6-5F45-33B1-6A38-883AAB762471}"/>
              </a:ext>
            </a:extLst>
          </p:cNvPr>
          <p:cNvSpPr txBox="1"/>
          <p:nvPr/>
        </p:nvSpPr>
        <p:spPr>
          <a:xfrm>
            <a:off x="16574524" y="9646587"/>
            <a:ext cx="4261464" cy="307777"/>
          </a:xfrm>
          <a:prstGeom prst="rect">
            <a:avLst/>
          </a:prstGeom>
          <a:noFill/>
        </p:spPr>
        <p:txBody>
          <a:bodyPr wrap="square" rtlCol="0">
            <a:spAutoFit/>
          </a:bodyPr>
          <a:lstStyle/>
          <a:p>
            <a:r>
              <a:rPr lang="en-IN" sz="1400" b="1" i="1" dirty="0">
                <a:latin typeface="Times New Roman" panose="02020603050405020304" pitchFamily="18" charset="0"/>
                <a:cs typeface="Times New Roman" panose="02020603050405020304" pitchFamily="18" charset="0"/>
              </a:rPr>
              <a:t>Fig: top 20 important features for </a:t>
            </a:r>
            <a:r>
              <a:rPr lang="en-IN" sz="1400" b="1" i="1" dirty="0" err="1">
                <a:latin typeface="Times New Roman" panose="02020603050405020304" pitchFamily="18" charset="0"/>
                <a:cs typeface="Times New Roman" panose="02020603050405020304" pitchFamily="18" charset="0"/>
              </a:rPr>
              <a:t>url</a:t>
            </a:r>
            <a:r>
              <a:rPr lang="en-IN" sz="1400" b="1" i="1" dirty="0">
                <a:latin typeface="Times New Roman" panose="02020603050405020304" pitchFamily="18" charset="0"/>
                <a:cs typeface="Times New Roman" panose="02020603050405020304" pitchFamily="18" charset="0"/>
              </a:rPr>
              <a:t> classification </a:t>
            </a:r>
          </a:p>
        </p:txBody>
      </p:sp>
      <p:pic>
        <p:nvPicPr>
          <p:cNvPr id="57" name="Picture 56">
            <a:extLst>
              <a:ext uri="{FF2B5EF4-FFF2-40B4-BE49-F238E27FC236}">
                <a16:creationId xmlns:a16="http://schemas.microsoft.com/office/drawing/2014/main" id="{50879959-2B0E-15D1-2502-A29A13C2034B}"/>
              </a:ext>
            </a:extLst>
          </p:cNvPr>
          <p:cNvPicPr>
            <a:picLocks noChangeAspect="1"/>
          </p:cNvPicPr>
          <p:nvPr/>
        </p:nvPicPr>
        <p:blipFill>
          <a:blip r:embed="rId10"/>
          <a:stretch>
            <a:fillRect/>
          </a:stretch>
        </p:blipFill>
        <p:spPr>
          <a:xfrm>
            <a:off x="9939456" y="10620094"/>
            <a:ext cx="4745611" cy="4004109"/>
          </a:xfrm>
          <a:prstGeom prst="rect">
            <a:avLst/>
          </a:prstGeom>
        </p:spPr>
      </p:pic>
      <p:pic>
        <p:nvPicPr>
          <p:cNvPr id="58" name="Picture 57">
            <a:extLst>
              <a:ext uri="{FF2B5EF4-FFF2-40B4-BE49-F238E27FC236}">
                <a16:creationId xmlns:a16="http://schemas.microsoft.com/office/drawing/2014/main" id="{5B728B77-7AC8-10CD-1554-591E42217926}"/>
              </a:ext>
            </a:extLst>
          </p:cNvPr>
          <p:cNvPicPr>
            <a:picLocks noChangeAspect="1"/>
          </p:cNvPicPr>
          <p:nvPr/>
        </p:nvPicPr>
        <p:blipFill>
          <a:blip r:embed="rId11"/>
          <a:stretch>
            <a:fillRect/>
          </a:stretch>
        </p:blipFill>
        <p:spPr>
          <a:xfrm>
            <a:off x="15772097" y="10565559"/>
            <a:ext cx="4859655" cy="3333605"/>
          </a:xfrm>
          <a:prstGeom prst="rect">
            <a:avLst/>
          </a:prstGeom>
        </p:spPr>
      </p:pic>
      <p:pic>
        <p:nvPicPr>
          <p:cNvPr id="59" name="Picture 58">
            <a:extLst>
              <a:ext uri="{FF2B5EF4-FFF2-40B4-BE49-F238E27FC236}">
                <a16:creationId xmlns:a16="http://schemas.microsoft.com/office/drawing/2014/main" id="{1B76789D-C2C1-F493-552E-9A2A532B4FEC}"/>
              </a:ext>
            </a:extLst>
          </p:cNvPr>
          <p:cNvPicPr>
            <a:picLocks noChangeAspect="1"/>
          </p:cNvPicPr>
          <p:nvPr/>
        </p:nvPicPr>
        <p:blipFill>
          <a:blip r:embed="rId12"/>
          <a:stretch>
            <a:fillRect/>
          </a:stretch>
        </p:blipFill>
        <p:spPr>
          <a:xfrm>
            <a:off x="9576180" y="15402780"/>
            <a:ext cx="5864860" cy="2895851"/>
          </a:xfrm>
          <a:prstGeom prst="rect">
            <a:avLst/>
          </a:prstGeom>
        </p:spPr>
      </p:pic>
      <p:pic>
        <p:nvPicPr>
          <p:cNvPr id="60" name="Picture 59">
            <a:extLst>
              <a:ext uri="{FF2B5EF4-FFF2-40B4-BE49-F238E27FC236}">
                <a16:creationId xmlns:a16="http://schemas.microsoft.com/office/drawing/2014/main" id="{06846B94-0E48-3D88-94E7-E2CC57B25ABC}"/>
              </a:ext>
            </a:extLst>
          </p:cNvPr>
          <p:cNvPicPr>
            <a:picLocks noChangeAspect="1"/>
          </p:cNvPicPr>
          <p:nvPr/>
        </p:nvPicPr>
        <p:blipFill>
          <a:blip r:embed="rId13"/>
          <a:stretch>
            <a:fillRect/>
          </a:stretch>
        </p:blipFill>
        <p:spPr>
          <a:xfrm>
            <a:off x="15892084" y="15402780"/>
            <a:ext cx="4974767" cy="2822693"/>
          </a:xfrm>
          <a:prstGeom prst="rect">
            <a:avLst/>
          </a:prstGeom>
        </p:spPr>
      </p:pic>
      <p:sp>
        <p:nvSpPr>
          <p:cNvPr id="61" name="TextBox 60">
            <a:extLst>
              <a:ext uri="{FF2B5EF4-FFF2-40B4-BE49-F238E27FC236}">
                <a16:creationId xmlns:a16="http://schemas.microsoft.com/office/drawing/2014/main" id="{5C65FE6D-B9A5-59DA-F69B-1DBB61814585}"/>
              </a:ext>
            </a:extLst>
          </p:cNvPr>
          <p:cNvSpPr txBox="1"/>
          <p:nvPr/>
        </p:nvSpPr>
        <p:spPr>
          <a:xfrm>
            <a:off x="11286067" y="14697560"/>
            <a:ext cx="4217686" cy="307777"/>
          </a:xfrm>
          <a:prstGeom prst="rect">
            <a:avLst/>
          </a:prstGeom>
          <a:noFill/>
        </p:spPr>
        <p:txBody>
          <a:bodyPr wrap="square" rtlCol="0">
            <a:spAutoFit/>
          </a:bodyPr>
          <a:lstStyle/>
          <a:p>
            <a:r>
              <a:rPr lang="en-IN" sz="1400" b="1" i="1" dirty="0">
                <a:latin typeface="Times New Roman" panose="02020603050405020304" pitchFamily="18" charset="0"/>
                <a:cs typeface="Times New Roman" panose="02020603050405020304" pitchFamily="18" charset="0"/>
              </a:rPr>
              <a:t>Fig: confusion matrix</a:t>
            </a:r>
          </a:p>
        </p:txBody>
      </p:sp>
      <p:sp>
        <p:nvSpPr>
          <p:cNvPr id="62" name="TextBox 61">
            <a:extLst>
              <a:ext uri="{FF2B5EF4-FFF2-40B4-BE49-F238E27FC236}">
                <a16:creationId xmlns:a16="http://schemas.microsoft.com/office/drawing/2014/main" id="{C3DD5A7E-26F5-DFB3-142E-62E8F2BFF263}"/>
              </a:ext>
            </a:extLst>
          </p:cNvPr>
          <p:cNvSpPr txBox="1"/>
          <p:nvPr/>
        </p:nvSpPr>
        <p:spPr>
          <a:xfrm>
            <a:off x="16312181" y="14681751"/>
            <a:ext cx="3564415" cy="307777"/>
          </a:xfrm>
          <a:prstGeom prst="rect">
            <a:avLst/>
          </a:prstGeom>
          <a:noFill/>
        </p:spPr>
        <p:txBody>
          <a:bodyPr wrap="square" rtlCol="0">
            <a:spAutoFit/>
          </a:bodyPr>
          <a:lstStyle/>
          <a:p>
            <a:r>
              <a:rPr lang="en-IN" sz="1400" b="1" i="1" dirty="0">
                <a:latin typeface="Times New Roman" panose="02020603050405020304" pitchFamily="18" charset="0"/>
                <a:cs typeface="Times New Roman" panose="02020603050405020304" pitchFamily="18" charset="0"/>
              </a:rPr>
              <a:t>Fig: Heatmap for model performance</a:t>
            </a:r>
          </a:p>
        </p:txBody>
      </p:sp>
      <p:sp>
        <p:nvSpPr>
          <p:cNvPr id="63" name="TextBox 62">
            <a:extLst>
              <a:ext uri="{FF2B5EF4-FFF2-40B4-BE49-F238E27FC236}">
                <a16:creationId xmlns:a16="http://schemas.microsoft.com/office/drawing/2014/main" id="{986C9FFC-8372-B5AD-2ECE-97F928D4E103}"/>
              </a:ext>
            </a:extLst>
          </p:cNvPr>
          <p:cNvSpPr txBox="1"/>
          <p:nvPr/>
        </p:nvSpPr>
        <p:spPr>
          <a:xfrm>
            <a:off x="10434338" y="18570340"/>
            <a:ext cx="3894323" cy="307777"/>
          </a:xfrm>
          <a:prstGeom prst="rect">
            <a:avLst/>
          </a:prstGeom>
          <a:noFill/>
        </p:spPr>
        <p:txBody>
          <a:bodyPr wrap="square" rtlCol="0">
            <a:spAutoFit/>
          </a:bodyPr>
          <a:lstStyle/>
          <a:p>
            <a:r>
              <a:rPr lang="en-IN" sz="1400" b="1" i="1" dirty="0">
                <a:latin typeface="Times New Roman" panose="02020603050405020304" pitchFamily="18" charset="0"/>
                <a:cs typeface="Times New Roman" panose="02020603050405020304" pitchFamily="18" charset="0"/>
              </a:rPr>
              <a:t>Fig: User interface :entering </a:t>
            </a:r>
            <a:r>
              <a:rPr lang="en-IN" sz="1400" b="1" i="1" dirty="0" err="1">
                <a:latin typeface="Times New Roman" panose="02020603050405020304" pitchFamily="18" charset="0"/>
                <a:cs typeface="Times New Roman" panose="02020603050405020304" pitchFamily="18" charset="0"/>
              </a:rPr>
              <a:t>url</a:t>
            </a:r>
            <a:r>
              <a:rPr lang="en-IN" sz="1400" b="1" i="1" dirty="0">
                <a:latin typeface="Times New Roman" panose="02020603050405020304" pitchFamily="18" charset="0"/>
                <a:cs typeface="Times New Roman" panose="02020603050405020304" pitchFamily="18" charset="0"/>
              </a:rPr>
              <a:t> in </a:t>
            </a:r>
            <a:r>
              <a:rPr lang="en-IN" sz="1400" b="1" i="1" dirty="0" err="1">
                <a:latin typeface="Times New Roman" panose="02020603050405020304" pitchFamily="18" charset="0"/>
                <a:cs typeface="Times New Roman" panose="02020603050405020304" pitchFamily="18" charset="0"/>
              </a:rPr>
              <a:t>gui</a:t>
            </a:r>
            <a:endParaRPr lang="en-IN" sz="1400" b="1" i="1" dirty="0">
              <a:latin typeface="Times New Roman" panose="02020603050405020304" pitchFamily="18" charset="0"/>
              <a:cs typeface="Times New Roman" panose="02020603050405020304" pitchFamily="18" charset="0"/>
            </a:endParaRPr>
          </a:p>
        </p:txBody>
      </p:sp>
      <p:sp>
        <p:nvSpPr>
          <p:cNvPr id="1024" name="TextBox 1023">
            <a:extLst>
              <a:ext uri="{FF2B5EF4-FFF2-40B4-BE49-F238E27FC236}">
                <a16:creationId xmlns:a16="http://schemas.microsoft.com/office/drawing/2014/main" id="{CC36DE91-FDEE-77CB-7320-6E2D32AC8A2F}"/>
              </a:ext>
            </a:extLst>
          </p:cNvPr>
          <p:cNvSpPr txBox="1"/>
          <p:nvPr/>
        </p:nvSpPr>
        <p:spPr>
          <a:xfrm>
            <a:off x="16597870" y="18628405"/>
            <a:ext cx="4363049" cy="307777"/>
          </a:xfrm>
          <a:prstGeom prst="rect">
            <a:avLst/>
          </a:prstGeom>
          <a:noFill/>
        </p:spPr>
        <p:txBody>
          <a:bodyPr wrap="square" rtlCol="0">
            <a:spAutoFit/>
          </a:bodyPr>
          <a:lstStyle/>
          <a:p>
            <a:r>
              <a:rPr lang="en-IN" sz="1400" b="1" i="1" dirty="0">
                <a:latin typeface="Times New Roman" panose="02020603050405020304" pitchFamily="18" charset="0"/>
                <a:cs typeface="Times New Roman" panose="02020603050405020304" pitchFamily="18" charset="0"/>
              </a:rPr>
              <a:t>Fig: </a:t>
            </a:r>
            <a:r>
              <a:rPr lang="en-IN" sz="1400" b="1" i="1" dirty="0" err="1">
                <a:latin typeface="Times New Roman" panose="02020603050405020304" pitchFamily="18" charset="0"/>
                <a:cs typeface="Times New Roman" panose="02020603050405020304" pitchFamily="18" charset="0"/>
              </a:rPr>
              <a:t>url</a:t>
            </a:r>
            <a:r>
              <a:rPr lang="en-IN" sz="1400" b="1" i="1" dirty="0">
                <a:latin typeface="Times New Roman" panose="02020603050405020304" pitchFamily="18" charset="0"/>
                <a:cs typeface="Times New Roman" panose="02020603050405020304" pitchFamily="18" charset="0"/>
              </a:rPr>
              <a:t> detection and classification of </a:t>
            </a:r>
            <a:r>
              <a:rPr lang="en-IN" sz="1400" b="1" i="1" dirty="0" err="1">
                <a:latin typeface="Times New Roman" panose="02020603050405020304" pitchFamily="18" charset="0"/>
                <a:cs typeface="Times New Roman" panose="02020603050405020304" pitchFamily="18" charset="0"/>
              </a:rPr>
              <a:t>url</a:t>
            </a:r>
            <a:r>
              <a:rPr lang="en-IN" sz="1400" b="1" i="1" dirty="0">
                <a:latin typeface="Times New Roman" panose="02020603050405020304" pitchFamily="18" charset="0"/>
                <a:cs typeface="Times New Roman" panose="02020603050405020304" pitchFamily="18" charset="0"/>
              </a:rPr>
              <a:t> type</a:t>
            </a:r>
          </a:p>
        </p:txBody>
      </p:sp>
      <p:sp>
        <p:nvSpPr>
          <p:cNvPr id="1028" name="Rectangle 1027">
            <a:extLst>
              <a:ext uri="{FF2B5EF4-FFF2-40B4-BE49-F238E27FC236}">
                <a16:creationId xmlns:a16="http://schemas.microsoft.com/office/drawing/2014/main" id="{81941AE1-00E6-9843-4D4C-8A938CDE7CBA}"/>
              </a:ext>
            </a:extLst>
          </p:cNvPr>
          <p:cNvSpPr/>
          <p:nvPr/>
        </p:nvSpPr>
        <p:spPr>
          <a:xfrm>
            <a:off x="9365530" y="19761772"/>
            <a:ext cx="11598390" cy="4341979"/>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9" name="Picture 1028">
            <a:extLst>
              <a:ext uri="{FF2B5EF4-FFF2-40B4-BE49-F238E27FC236}">
                <a16:creationId xmlns:a16="http://schemas.microsoft.com/office/drawing/2014/main" id="{2D0ABF48-D3A9-8F1F-3ACD-04860E8DC8EA}"/>
              </a:ext>
            </a:extLst>
          </p:cNvPr>
          <p:cNvPicPr>
            <a:picLocks noChangeAspect="1"/>
          </p:cNvPicPr>
          <p:nvPr/>
        </p:nvPicPr>
        <p:blipFill>
          <a:blip r:embed="rId14"/>
          <a:stretch>
            <a:fillRect/>
          </a:stretch>
        </p:blipFill>
        <p:spPr>
          <a:xfrm>
            <a:off x="9576180" y="19897856"/>
            <a:ext cx="5316734" cy="3623506"/>
          </a:xfrm>
          <a:prstGeom prst="rect">
            <a:avLst/>
          </a:prstGeom>
        </p:spPr>
      </p:pic>
      <p:sp>
        <p:nvSpPr>
          <p:cNvPr id="1032" name="TextBox 1031">
            <a:extLst>
              <a:ext uri="{FF2B5EF4-FFF2-40B4-BE49-F238E27FC236}">
                <a16:creationId xmlns:a16="http://schemas.microsoft.com/office/drawing/2014/main" id="{B6E44971-816A-133A-1C95-5A4D014BA1A4}"/>
              </a:ext>
            </a:extLst>
          </p:cNvPr>
          <p:cNvSpPr txBox="1"/>
          <p:nvPr/>
        </p:nvSpPr>
        <p:spPr>
          <a:xfrm>
            <a:off x="9933453" y="23589048"/>
            <a:ext cx="4896091" cy="307777"/>
          </a:xfrm>
          <a:prstGeom prst="rect">
            <a:avLst/>
          </a:prstGeom>
          <a:noFill/>
        </p:spPr>
        <p:txBody>
          <a:bodyPr wrap="square" rtlCol="0">
            <a:spAutoFit/>
          </a:bodyPr>
          <a:lstStyle/>
          <a:p>
            <a:r>
              <a:rPr lang="en-IN" sz="1400" b="1" i="1" dirty="0">
                <a:latin typeface="Times New Roman" panose="02020603050405020304" pitchFamily="18" charset="0"/>
                <a:cs typeface="Times New Roman" panose="02020603050405020304" pitchFamily="18" charset="0"/>
              </a:rPr>
              <a:t>Fig: </a:t>
            </a:r>
            <a:r>
              <a:rPr lang="en-IN" sz="1400" b="1" i="1" dirty="0" err="1">
                <a:latin typeface="Times New Roman" panose="02020603050405020304" pitchFamily="18" charset="0"/>
                <a:cs typeface="Times New Roman" panose="02020603050405020304" pitchFamily="18" charset="0"/>
              </a:rPr>
              <a:t>comparision</a:t>
            </a:r>
            <a:r>
              <a:rPr lang="en-IN" sz="1400" b="1" i="1" dirty="0">
                <a:latin typeface="Times New Roman" panose="02020603050405020304" pitchFamily="18" charset="0"/>
                <a:cs typeface="Times New Roman" panose="02020603050405020304" pitchFamily="18" charset="0"/>
              </a:rPr>
              <a:t> of F1 score across different models</a:t>
            </a:r>
          </a:p>
        </p:txBody>
      </p:sp>
      <p:sp>
        <p:nvSpPr>
          <p:cNvPr id="1033" name="TextBox 1032">
            <a:extLst>
              <a:ext uri="{FF2B5EF4-FFF2-40B4-BE49-F238E27FC236}">
                <a16:creationId xmlns:a16="http://schemas.microsoft.com/office/drawing/2014/main" id="{6F8FA929-F4B7-3C0B-6CCB-27D0C1081132}"/>
              </a:ext>
            </a:extLst>
          </p:cNvPr>
          <p:cNvSpPr txBox="1"/>
          <p:nvPr/>
        </p:nvSpPr>
        <p:spPr>
          <a:xfrm>
            <a:off x="15593420" y="19903268"/>
            <a:ext cx="2720051" cy="400110"/>
          </a:xfrm>
          <a:prstGeom prst="rect">
            <a:avLst/>
          </a:prstGeom>
          <a:noFill/>
        </p:spPr>
        <p:txBody>
          <a:bodyPr wrap="square" rtlCol="0">
            <a:spAutoFit/>
          </a:bodyPr>
          <a:lstStyle/>
          <a:p>
            <a:r>
              <a:rPr lang="en-IN" sz="2000" b="1" u="sng" dirty="0">
                <a:solidFill>
                  <a:srgbClr val="FF0000"/>
                </a:solidFill>
                <a:latin typeface="Times New Roman" panose="02020603050405020304" pitchFamily="18" charset="0"/>
                <a:cs typeface="Times New Roman" panose="02020603050405020304" pitchFamily="18" charset="0"/>
              </a:rPr>
              <a:t>Conclusion</a:t>
            </a:r>
          </a:p>
        </p:txBody>
      </p:sp>
      <p:sp>
        <p:nvSpPr>
          <p:cNvPr id="1034" name="TextBox 1033">
            <a:extLst>
              <a:ext uri="{FF2B5EF4-FFF2-40B4-BE49-F238E27FC236}">
                <a16:creationId xmlns:a16="http://schemas.microsoft.com/office/drawing/2014/main" id="{455D7532-E43D-6E47-2D8B-4CB3986E9569}"/>
              </a:ext>
            </a:extLst>
          </p:cNvPr>
          <p:cNvSpPr txBox="1"/>
          <p:nvPr/>
        </p:nvSpPr>
        <p:spPr>
          <a:xfrm>
            <a:off x="15132892" y="20230818"/>
            <a:ext cx="5684694" cy="3782061"/>
          </a:xfrm>
          <a:prstGeom prst="rect">
            <a:avLst/>
          </a:prstGeom>
          <a:noFill/>
        </p:spPr>
        <p:txBody>
          <a:bodyPr wrap="square" rtlCol="0">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Highest accuracy achieved: 96.73% (Random Forest). The evaluation was based on accuracy, F1-macro, F1-micro, and F1-weighted scores .Random Forest achieved the highest accuracy (96.73%) and best overall performance, making it the most effective model for detecting malicious URLs. Overall, ensemble learning models (such as RF and XGB) proved to be highly effective in detecting malicious URLs, demonstrating that combining multiple decision trees leads to better generalization and robustness.</a:t>
            </a:r>
            <a:endParaRPr lang="en-IN" sz="1800" dirty="0">
              <a:latin typeface="Times New Roman" panose="02020603050405020304" pitchFamily="18" charset="0"/>
              <a:cs typeface="Times New Roman" panose="02020603050405020304" pitchFamily="18" charset="0"/>
            </a:endParaRPr>
          </a:p>
        </p:txBody>
      </p:sp>
      <p:sp>
        <p:nvSpPr>
          <p:cNvPr id="1035" name="TextBox 1034">
            <a:extLst>
              <a:ext uri="{FF2B5EF4-FFF2-40B4-BE49-F238E27FC236}">
                <a16:creationId xmlns:a16="http://schemas.microsoft.com/office/drawing/2014/main" id="{C9351A90-6BBC-17B0-5FC5-D5AF86F9E3E2}"/>
              </a:ext>
            </a:extLst>
          </p:cNvPr>
          <p:cNvSpPr txBox="1"/>
          <p:nvPr/>
        </p:nvSpPr>
        <p:spPr>
          <a:xfrm>
            <a:off x="12854098" y="26704660"/>
            <a:ext cx="5173884" cy="523220"/>
          </a:xfrm>
          <a:prstGeom prst="rect">
            <a:avLst/>
          </a:prstGeom>
          <a:noFill/>
        </p:spPr>
        <p:txBody>
          <a:bodyPr wrap="square" rtlCol="0">
            <a:spAutoFit/>
          </a:bodyPr>
          <a:lstStyle/>
          <a:p>
            <a:r>
              <a:rPr lang="en-IN" sz="2800" b="1" u="sng" dirty="0">
                <a:latin typeface="Times New Roman" panose="02020603050405020304" pitchFamily="18" charset="0"/>
                <a:cs typeface="Times New Roman" panose="02020603050405020304" pitchFamily="18" charset="0"/>
              </a:rPr>
              <a:t>Acknowledgements</a:t>
            </a:r>
          </a:p>
        </p:txBody>
      </p:sp>
      <p:sp>
        <p:nvSpPr>
          <p:cNvPr id="1036" name="Rectangle 1035">
            <a:extLst>
              <a:ext uri="{FF2B5EF4-FFF2-40B4-BE49-F238E27FC236}">
                <a16:creationId xmlns:a16="http://schemas.microsoft.com/office/drawing/2014/main" id="{91C6CBFE-4721-7C77-9661-A5E9E9D3DADD}"/>
              </a:ext>
            </a:extLst>
          </p:cNvPr>
          <p:cNvSpPr/>
          <p:nvPr/>
        </p:nvSpPr>
        <p:spPr>
          <a:xfrm>
            <a:off x="9309566" y="27232997"/>
            <a:ext cx="11555876" cy="24458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37" name="TextBox 1036">
            <a:extLst>
              <a:ext uri="{FF2B5EF4-FFF2-40B4-BE49-F238E27FC236}">
                <a16:creationId xmlns:a16="http://schemas.microsoft.com/office/drawing/2014/main" id="{3DD686A8-0300-71EC-4DC0-C536B317BD0E}"/>
              </a:ext>
            </a:extLst>
          </p:cNvPr>
          <p:cNvSpPr txBox="1"/>
          <p:nvPr/>
        </p:nvSpPr>
        <p:spPr>
          <a:xfrm>
            <a:off x="9365530" y="27173196"/>
            <a:ext cx="11334027" cy="1704569"/>
          </a:xfrm>
          <a:prstGeom prst="rect">
            <a:avLst/>
          </a:prstGeom>
          <a:noFill/>
        </p:spPr>
        <p:txBody>
          <a:bodyPr wrap="square" rtlCol="0">
            <a:spAutoFit/>
          </a:bodyPr>
          <a:lstStyle/>
          <a:p>
            <a:pPr algn="just">
              <a:lnSpc>
                <a:spcPct val="150000"/>
              </a:lnSpc>
            </a:pPr>
            <a:r>
              <a:rPr lang="en-US" sz="1800" dirty="0">
                <a:effectLst/>
                <a:latin typeface="Times New Roman" panose="02020603050405020304" pitchFamily="18" charset="0"/>
                <a:cs typeface="Times New Roman" panose="02020603050405020304" pitchFamily="18" charset="0"/>
              </a:rPr>
              <a:t>We would like to express our sincere gratitude to </a:t>
            </a:r>
            <a:r>
              <a:rPr lang="en-IN" sz="1800" i="0" dirty="0">
                <a:effectLst/>
                <a:highlight>
                  <a:srgbClr val="FFFFFF"/>
                </a:highlight>
                <a:latin typeface="Times New Roman" panose="02020603050405020304" pitchFamily="18" charset="0"/>
                <a:cs typeface="Times New Roman" panose="02020603050405020304" pitchFamily="18" charset="0"/>
              </a:rPr>
              <a:t>Dr. </a:t>
            </a:r>
            <a:r>
              <a:rPr lang="en-IN" sz="1800" i="0" dirty="0" err="1">
                <a:effectLst/>
                <a:highlight>
                  <a:srgbClr val="FFFFFF"/>
                </a:highlight>
                <a:latin typeface="Times New Roman" panose="02020603050405020304" pitchFamily="18" charset="0"/>
                <a:cs typeface="Times New Roman" panose="02020603050405020304" pitchFamily="18" charset="0"/>
              </a:rPr>
              <a:t>Sheshikala</a:t>
            </a:r>
            <a:r>
              <a:rPr lang="en-IN" sz="1800" i="0" dirty="0">
                <a:effectLst/>
                <a:highlight>
                  <a:srgbClr val="FFFFFF"/>
                </a:highlight>
                <a:latin typeface="Times New Roman" panose="02020603050405020304" pitchFamily="18" charset="0"/>
                <a:cs typeface="Times New Roman" panose="02020603050405020304" pitchFamily="18" charset="0"/>
              </a:rPr>
              <a:t> Martha madam </a:t>
            </a:r>
            <a:r>
              <a:rPr lang="en-US" sz="1800" i="0" dirty="0">
                <a:effectLst/>
                <a:highlight>
                  <a:srgbClr val="FFFFFF"/>
                </a:highlight>
                <a:latin typeface="Times New Roman" panose="02020603050405020304" pitchFamily="18" charset="0"/>
                <a:cs typeface="Times New Roman" panose="02020603050405020304" pitchFamily="18" charset="0"/>
              </a:rPr>
              <a:t>and Dean of the School of CS&amp;AI, </a:t>
            </a:r>
            <a:r>
              <a:rPr lang="en-US" sz="1800" i="0" dirty="0" err="1">
                <a:effectLst/>
                <a:highlight>
                  <a:srgbClr val="FFFFFF"/>
                </a:highlight>
                <a:latin typeface="Times New Roman" panose="02020603050405020304" pitchFamily="18" charset="0"/>
                <a:cs typeface="Times New Roman" panose="02020603050405020304" pitchFamily="18" charset="0"/>
              </a:rPr>
              <a:t>Dr.Indrajeet</a:t>
            </a:r>
            <a:r>
              <a:rPr lang="en-US" sz="1800" i="0" dirty="0">
                <a:effectLst/>
                <a:highlight>
                  <a:srgbClr val="FFFFFF"/>
                </a:highlight>
                <a:latin typeface="Times New Roman" panose="02020603050405020304" pitchFamily="18" charset="0"/>
                <a:cs typeface="Times New Roman" panose="02020603050405020304" pitchFamily="18" charset="0"/>
              </a:rPr>
              <a:t> Gupta Professor for guiding us from the beginning through the end of the Project.</a:t>
            </a:r>
            <a:r>
              <a:rPr lang="en-IN" sz="1800" dirty="0">
                <a:highlight>
                  <a:srgbClr val="FFFFFF"/>
                </a:highlight>
                <a:latin typeface="Times New Roman" panose="02020603050405020304" pitchFamily="18" charset="0"/>
                <a:cs typeface="Times New Roman" panose="02020603050405020304" pitchFamily="18" charset="0"/>
              </a:rPr>
              <a:t> </a:t>
            </a:r>
            <a:r>
              <a:rPr lang="en-IN" sz="1800" dirty="0">
                <a:latin typeface="Times New Roman"/>
                <a:cs typeface="Times New Roman"/>
              </a:rPr>
              <a:t>MR.</a:t>
            </a:r>
            <a:r>
              <a:rPr lang="en-IN" sz="1800" spc="-20" dirty="0">
                <a:latin typeface="Times New Roman"/>
                <a:cs typeface="Times New Roman"/>
              </a:rPr>
              <a:t> </a:t>
            </a:r>
            <a:r>
              <a:rPr lang="en-IN" sz="1800" dirty="0">
                <a:latin typeface="Times New Roman"/>
                <a:cs typeface="Times New Roman"/>
              </a:rPr>
              <a:t>N</a:t>
            </a:r>
            <a:r>
              <a:rPr lang="en-IN" sz="1800" spc="-20" dirty="0">
                <a:latin typeface="Times New Roman"/>
                <a:cs typeface="Times New Roman"/>
              </a:rPr>
              <a:t> </a:t>
            </a:r>
            <a:r>
              <a:rPr lang="en-IN" sz="1800" spc="-10" dirty="0">
                <a:latin typeface="Times New Roman"/>
                <a:cs typeface="Times New Roman"/>
              </a:rPr>
              <a:t>MAHENDER </a:t>
            </a:r>
            <a:r>
              <a:rPr lang="pt-BR" sz="1800" dirty="0">
                <a:solidFill>
                  <a:prstClr val="black"/>
                </a:solidFill>
                <a:effectLst/>
                <a:latin typeface="Times New Roman" panose="02020603050405020304" pitchFamily="18" charset="0"/>
                <a:cs typeface="Times New Roman" panose="02020603050405020304" pitchFamily="18" charset="0"/>
              </a:rPr>
              <a:t>sir </a:t>
            </a:r>
            <a:r>
              <a:rPr lang="en-US" sz="1800" dirty="0">
                <a:effectLst/>
                <a:latin typeface="Times New Roman" panose="02020603050405020304" pitchFamily="18" charset="0"/>
                <a:cs typeface="Times New Roman" panose="02020603050405020304" pitchFamily="18" charset="0"/>
              </a:rPr>
              <a:t>for their valuable guidance and wavering support throughout the completion of this project. We express our thanks to project </a:t>
            </a:r>
            <a:r>
              <a:rPr lang="en-US" sz="1800" dirty="0" err="1">
                <a:effectLst/>
                <a:latin typeface="Times New Roman" panose="02020603050405020304" pitchFamily="18" charset="0"/>
                <a:cs typeface="Times New Roman" panose="02020603050405020304" pitchFamily="18" charset="0"/>
              </a:rPr>
              <a:t>co-ordinators</a:t>
            </a:r>
            <a:r>
              <a:rPr lang="en-US" sz="1800" dirty="0">
                <a:effectLst/>
                <a:latin typeface="Times New Roman" panose="02020603050405020304" pitchFamily="18" charset="0"/>
                <a:cs typeface="Times New Roman" panose="02020603050405020304" pitchFamily="18" charset="0"/>
              </a:rPr>
              <a:t> Mr. </a:t>
            </a:r>
            <a:r>
              <a:rPr lang="en-US" sz="1800" dirty="0" err="1">
                <a:effectLst/>
                <a:latin typeface="Times New Roman" panose="02020603050405020304" pitchFamily="18" charset="0"/>
                <a:cs typeface="Times New Roman" panose="02020603050405020304" pitchFamily="18" charset="0"/>
              </a:rPr>
              <a:t>Sallauddin</a:t>
            </a:r>
            <a:r>
              <a:rPr lang="en-US" sz="1800" dirty="0">
                <a:effectLst/>
                <a:latin typeface="Times New Roman" panose="02020603050405020304" pitchFamily="18" charset="0"/>
                <a:cs typeface="Times New Roman" panose="02020603050405020304" pitchFamily="18" charset="0"/>
              </a:rPr>
              <a:t> Md, Asst. Prof., and </a:t>
            </a:r>
            <a:r>
              <a:rPr lang="en-US" sz="1800" dirty="0" err="1">
                <a:effectLst/>
                <a:latin typeface="Times New Roman" panose="02020603050405020304" pitchFamily="18" charset="0"/>
                <a:cs typeface="Times New Roman" panose="02020603050405020304" pitchFamily="18" charset="0"/>
              </a:rPr>
              <a:t>Dr.D.Ramesh</a:t>
            </a:r>
            <a:r>
              <a:rPr lang="en-US" sz="1800" dirty="0">
                <a:effectLst/>
                <a:latin typeface="Times New Roman" panose="02020603050405020304" pitchFamily="18" charset="0"/>
                <a:cs typeface="Times New Roman" panose="02020603050405020304" pitchFamily="18" charset="0"/>
              </a:rPr>
              <a:t>  Asst. Prof.  </a:t>
            </a:r>
            <a:r>
              <a:rPr lang="en-US" sz="1800">
                <a:effectLst/>
                <a:latin typeface="Times New Roman" panose="02020603050405020304" pitchFamily="18" charset="0"/>
                <a:cs typeface="Times New Roman" panose="02020603050405020304" pitchFamily="18" charset="0"/>
              </a:rPr>
              <a:t>for their encouragement and support.</a:t>
            </a:r>
            <a:endParaRPr lang="en-IN" sz="1800" dirty="0">
              <a:latin typeface="Times New Roman" panose="02020603050405020304" pitchFamily="18" charset="0"/>
              <a:cs typeface="Times New Roman" panose="02020603050405020304" pitchFamily="18" charset="0"/>
            </a:endParaRPr>
          </a:p>
        </p:txBody>
      </p:sp>
      <p:sp>
        <p:nvSpPr>
          <p:cNvPr id="1038" name="TextBox 1037">
            <a:extLst>
              <a:ext uri="{FF2B5EF4-FFF2-40B4-BE49-F238E27FC236}">
                <a16:creationId xmlns:a16="http://schemas.microsoft.com/office/drawing/2014/main" id="{D2B89D51-0CF9-F7B8-06D0-33A94B9620EC}"/>
              </a:ext>
            </a:extLst>
          </p:cNvPr>
          <p:cNvSpPr txBox="1"/>
          <p:nvPr/>
        </p:nvSpPr>
        <p:spPr>
          <a:xfrm>
            <a:off x="13440529" y="24094617"/>
            <a:ext cx="4305782" cy="584775"/>
          </a:xfrm>
          <a:prstGeom prst="rect">
            <a:avLst/>
          </a:prstGeom>
          <a:noFill/>
        </p:spPr>
        <p:txBody>
          <a:bodyPr wrap="square" rtlCol="0">
            <a:spAutoFit/>
          </a:bodyPr>
          <a:lstStyle/>
          <a:p>
            <a:r>
              <a:rPr lang="en-IN" sz="3200" b="1" u="sng" dirty="0">
                <a:latin typeface="Times New Roman" panose="02020603050405020304" pitchFamily="18" charset="0"/>
                <a:cs typeface="Times New Roman" panose="02020603050405020304" pitchFamily="18" charset="0"/>
              </a:rPr>
              <a:t>References</a:t>
            </a:r>
          </a:p>
        </p:txBody>
      </p:sp>
      <p:sp>
        <p:nvSpPr>
          <p:cNvPr id="1039" name="Rectangle 1038">
            <a:extLst>
              <a:ext uri="{FF2B5EF4-FFF2-40B4-BE49-F238E27FC236}">
                <a16:creationId xmlns:a16="http://schemas.microsoft.com/office/drawing/2014/main" id="{D71024C6-071A-013C-44AA-5F2BAE999E1D}"/>
              </a:ext>
            </a:extLst>
          </p:cNvPr>
          <p:cNvSpPr/>
          <p:nvPr/>
        </p:nvSpPr>
        <p:spPr>
          <a:xfrm>
            <a:off x="9419780" y="24603845"/>
            <a:ext cx="11601391" cy="21630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40" name="TextBox 1039">
            <a:extLst>
              <a:ext uri="{FF2B5EF4-FFF2-40B4-BE49-F238E27FC236}">
                <a16:creationId xmlns:a16="http://schemas.microsoft.com/office/drawing/2014/main" id="{C9E3E906-D8CC-A966-F13C-D3C68B82D572}"/>
              </a:ext>
            </a:extLst>
          </p:cNvPr>
          <p:cNvSpPr txBox="1"/>
          <p:nvPr/>
        </p:nvSpPr>
        <p:spPr>
          <a:xfrm>
            <a:off x="9566115" y="24807278"/>
            <a:ext cx="11397805" cy="1477328"/>
          </a:xfrm>
          <a:prstGeom prst="rect">
            <a:avLst/>
          </a:prstGeom>
          <a:noFill/>
        </p:spPr>
        <p:txBody>
          <a:bodyPr wrap="square" rtlCol="0">
            <a:spAutoFit/>
          </a:bodyPr>
          <a:lstStyle/>
          <a:p>
            <a:pPr algn="just"/>
            <a:r>
              <a:rPr lang="en-IN" sz="1800" dirty="0">
                <a:latin typeface="Times New Roman" panose="02020603050405020304" pitchFamily="18" charset="0"/>
                <a:cs typeface="Times New Roman" panose="02020603050405020304" pitchFamily="18" charset="0"/>
              </a:rPr>
              <a:t>1) </a:t>
            </a:r>
            <a:r>
              <a:rPr lang="en-IN" sz="1800" dirty="0" err="1">
                <a:latin typeface="Times New Roman" panose="02020603050405020304" pitchFamily="18" charset="0"/>
                <a:cs typeface="Times New Roman" panose="02020603050405020304" pitchFamily="18" charset="0"/>
              </a:rPr>
              <a:t>Mankar</a:t>
            </a:r>
            <a:r>
              <a:rPr lang="en-IN" sz="1800" dirty="0">
                <a:latin typeface="Times New Roman" panose="02020603050405020304" pitchFamily="18" charset="0"/>
                <a:cs typeface="Times New Roman" panose="02020603050405020304" pitchFamily="18" charset="0"/>
              </a:rPr>
              <a:t>, N. P., </a:t>
            </a:r>
            <a:r>
              <a:rPr lang="en-IN" sz="1800" dirty="0" err="1">
                <a:latin typeface="Times New Roman" panose="02020603050405020304" pitchFamily="18" charset="0"/>
                <a:cs typeface="Times New Roman" panose="02020603050405020304" pitchFamily="18" charset="0"/>
              </a:rPr>
              <a:t>Sakunde</a:t>
            </a:r>
            <a:r>
              <a:rPr lang="en-IN" sz="1800" dirty="0">
                <a:latin typeface="Times New Roman" panose="02020603050405020304" pitchFamily="18" charset="0"/>
                <a:cs typeface="Times New Roman" panose="02020603050405020304" pitchFamily="18" charset="0"/>
              </a:rPr>
              <a:t>, P. E., </a:t>
            </a:r>
            <a:r>
              <a:rPr lang="en-IN" sz="1800" dirty="0" err="1">
                <a:latin typeface="Times New Roman" panose="02020603050405020304" pitchFamily="18" charset="0"/>
                <a:cs typeface="Times New Roman" panose="02020603050405020304" pitchFamily="18" charset="0"/>
              </a:rPr>
              <a:t>Zurange</a:t>
            </a:r>
            <a:r>
              <a:rPr lang="en-IN" sz="1800" dirty="0">
                <a:latin typeface="Times New Roman" panose="02020603050405020304" pitchFamily="18" charset="0"/>
                <a:cs typeface="Times New Roman" panose="02020603050405020304" pitchFamily="18" charset="0"/>
              </a:rPr>
              <a:t>, S., Date, A., Borate, V., &amp; Mali, Y. K. (2024, April). Comparative Evaluation of Machine Learning Models for Malicious URL Detection. In 2024 MIT Art, Design and Technology School of Computing International Conference (</a:t>
            </a:r>
            <a:r>
              <a:rPr lang="en-IN" sz="1800" dirty="0" err="1">
                <a:latin typeface="Times New Roman" panose="02020603050405020304" pitchFamily="18" charset="0"/>
                <a:cs typeface="Times New Roman" panose="02020603050405020304" pitchFamily="18" charset="0"/>
              </a:rPr>
              <a:t>MITADTSoCiCon</a:t>
            </a:r>
            <a:r>
              <a:rPr lang="en-IN" sz="1800" dirty="0">
                <a:latin typeface="Times New Roman" panose="02020603050405020304" pitchFamily="18" charset="0"/>
                <a:cs typeface="Times New Roman" panose="02020603050405020304" pitchFamily="18" charset="0"/>
              </a:rPr>
              <a:t>) . IEEE.</a:t>
            </a:r>
          </a:p>
          <a:p>
            <a:pPr algn="just"/>
            <a:r>
              <a:rPr lang="en-IN" sz="1800" dirty="0">
                <a:latin typeface="Times New Roman" panose="02020603050405020304" pitchFamily="18" charset="0"/>
                <a:cs typeface="Times New Roman" panose="02020603050405020304" pitchFamily="18" charset="0"/>
              </a:rPr>
              <a:t>2)</a:t>
            </a:r>
            <a:r>
              <a:rPr lang="en-IN" sz="1800" dirty="0" err="1">
                <a:latin typeface="Times New Roman" panose="02020603050405020304" pitchFamily="18" charset="0"/>
                <a:cs typeface="Times New Roman" panose="02020603050405020304" pitchFamily="18" charset="0"/>
              </a:rPr>
              <a:t>Vanhoenshoven</a:t>
            </a:r>
            <a:r>
              <a:rPr lang="en-IN" sz="1800" dirty="0">
                <a:latin typeface="Times New Roman" panose="02020603050405020304" pitchFamily="18" charset="0"/>
                <a:cs typeface="Times New Roman" panose="02020603050405020304" pitchFamily="18" charset="0"/>
              </a:rPr>
              <a:t>, F., Nápoles, G., Falcon, R., </a:t>
            </a:r>
            <a:r>
              <a:rPr lang="en-IN" sz="1800" dirty="0" err="1">
                <a:latin typeface="Times New Roman" panose="02020603050405020304" pitchFamily="18" charset="0"/>
                <a:cs typeface="Times New Roman" panose="02020603050405020304" pitchFamily="18" charset="0"/>
              </a:rPr>
              <a:t>Vanhoof</a:t>
            </a:r>
            <a:r>
              <a:rPr lang="en-IN" sz="1800" dirty="0">
                <a:latin typeface="Times New Roman" panose="02020603050405020304" pitchFamily="18" charset="0"/>
                <a:cs typeface="Times New Roman" panose="02020603050405020304" pitchFamily="18" charset="0"/>
              </a:rPr>
              <a:t>, K., &amp; </a:t>
            </a:r>
            <a:r>
              <a:rPr lang="en-IN" sz="1800" dirty="0" err="1">
                <a:latin typeface="Times New Roman" panose="02020603050405020304" pitchFamily="18" charset="0"/>
                <a:cs typeface="Times New Roman" panose="02020603050405020304" pitchFamily="18" charset="0"/>
              </a:rPr>
              <a:t>Köppen</a:t>
            </a:r>
            <a:r>
              <a:rPr lang="en-IN" sz="1800" dirty="0">
                <a:latin typeface="Times New Roman" panose="02020603050405020304" pitchFamily="18" charset="0"/>
                <a:cs typeface="Times New Roman" panose="02020603050405020304" pitchFamily="18" charset="0"/>
              </a:rPr>
              <a:t>, M. (2016, December). Detecting malicious URLs using machine learning techniques. In 2016 IEEE Symposium Series on Computational Intelligence (SSCI) . IEEE.</a:t>
            </a:r>
          </a:p>
        </p:txBody>
      </p:sp>
    </p:spTree>
    <p:extLst>
      <p:ext uri="{BB962C8B-B14F-4D97-AF65-F5344CB8AC3E}">
        <p14:creationId xmlns:p14="http://schemas.microsoft.com/office/powerpoint/2010/main" val="1503921536"/>
      </p:ext>
    </p:extLst>
  </p:cSld>
  <p:clrMapOvr>
    <a:masterClrMapping/>
  </p:clrMapOvr>
</p:sld>
</file>

<file path=ppt/theme/theme1.xml><?xml version="1.0" encoding="utf-8"?>
<a:theme xmlns:a="http://schemas.openxmlformats.org/drawingml/2006/main" name="PosterPresentations.com-100CMx140CM">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322</TotalTime>
  <Words>735</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Arial Black</vt:lpstr>
      <vt:lpstr>Calibri</vt:lpstr>
      <vt:lpstr>Times New Roman</vt:lpstr>
      <vt:lpstr>Trebuchet MS</vt:lpstr>
      <vt:lpstr>PosterPresentations.com-100CMx140CM</vt:lpstr>
      <vt:lpstr>Without Quick Guides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ashwini reddy chidurala</cp:lastModifiedBy>
  <cp:revision>34</cp:revision>
  <dcterms:created xsi:type="dcterms:W3CDTF">2012-02-10T00:21:22Z</dcterms:created>
  <dcterms:modified xsi:type="dcterms:W3CDTF">2025-03-04T18:37:44Z</dcterms:modified>
</cp:coreProperties>
</file>