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T Sans Narrow" panose="020B0503020203020204" pitchFamily="34" charset="77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49" d="100"/>
          <a:sy n="149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63358" y="279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Death Rate Finder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 Giri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 Patil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6583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application to search the cause of death, occurrence of death, location of death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Search based on various facets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Parsing data and storing on Firebase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Authentication </a:t>
            </a:r>
            <a:r>
              <a:rPr lang="en"/>
              <a:t>through Firebase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Provision of login for user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Storing the search history of the user for future reference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029550" y="1017725"/>
            <a:ext cx="1229400" cy="77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388350" y="2324750"/>
            <a:ext cx="1935900" cy="92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028850" y="2252425"/>
            <a:ext cx="2175000" cy="110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029550" y="3949475"/>
            <a:ext cx="1229400" cy="77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008900" y="2252425"/>
            <a:ext cx="1329000" cy="1105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134100" y="1090025"/>
            <a:ext cx="1020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552525" y="2471300"/>
            <a:ext cx="16608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Faceted Search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414975" y="2617825"/>
            <a:ext cx="1020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133400" y="2490025"/>
            <a:ext cx="19359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 &amp; Search History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134100" y="4021775"/>
            <a:ext cx="10203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UI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Shape 90"/>
          <p:cNvCxnSpPr>
            <a:stCxn id="85" idx="2"/>
          </p:cNvCxnSpPr>
          <p:nvPr/>
        </p:nvCxnSpPr>
        <p:spPr>
          <a:xfrm>
            <a:off x="4644250" y="1720325"/>
            <a:ext cx="25800" cy="5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endCxn id="88" idx="1"/>
          </p:cNvCxnSpPr>
          <p:nvPr/>
        </p:nvCxnSpPr>
        <p:spPr>
          <a:xfrm>
            <a:off x="5337800" y="2801275"/>
            <a:ext cx="7956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endCxn id="86" idx="3"/>
          </p:cNvCxnSpPr>
          <p:nvPr/>
        </p:nvCxnSpPr>
        <p:spPr>
          <a:xfrm rot="10800000">
            <a:off x="3213325" y="2786450"/>
            <a:ext cx="7995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4670150" y="3368300"/>
            <a:ext cx="0" cy="6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 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Firebase Js client for database handling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HTML for web browser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CSS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Python for API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Use of the Application 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692700"/>
            <a:ext cx="5739900" cy="4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research and scientists can use this application for their diagnosis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can make use of the application in census monitoring and population projections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and Wellness indicator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Mortality statistics provide information about the nature and efficacy of health care delivery systems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can be of use to any normal person for general informative purpose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Epidemiological studies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225" y="2892299"/>
            <a:ext cx="2373450" cy="1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75" y="758175"/>
            <a:ext cx="294885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438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    </a:t>
            </a: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PT Sans Narrow</vt:lpstr>
      <vt:lpstr>Open Sans</vt:lpstr>
      <vt:lpstr>Tropic</vt:lpstr>
      <vt:lpstr>    Death Rate Finder</vt:lpstr>
      <vt:lpstr>Objectives</vt:lpstr>
      <vt:lpstr>Workflow</vt:lpstr>
      <vt:lpstr>Programming languages</vt:lpstr>
      <vt:lpstr>Real World Use of the Application 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Death Rate Finder</dc:title>
  <cp:lastModifiedBy>Ashwini Giri</cp:lastModifiedBy>
  <cp:revision>1</cp:revision>
  <dcterms:modified xsi:type="dcterms:W3CDTF">2018-01-31T23:42:51Z</dcterms:modified>
</cp:coreProperties>
</file>