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452C1E-C94C-457C-850C-5839937DB8B5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8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3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44;p9"/>
          <p:cNvSpPr/>
          <p:nvPr/>
        </p:nvSpPr>
        <p:spPr>
          <a:xfrm>
            <a:off x="5029560" y="4495680"/>
            <a:ext cx="5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bc34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5680" y="1209240"/>
            <a:ext cx="4044960" cy="1505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952B6A-FB17-4CF4-B094-AEE3B27E3AE0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1;p4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837C4D-BA0A-4C9B-BF3D-AC4FEF06B001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00FF65-68EA-4576-A973-B80AAB2A2AAB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63;p13"/>
          <p:cNvSpPr txBox="1"/>
          <p:nvPr/>
        </p:nvSpPr>
        <p:spPr>
          <a:xfrm>
            <a:off x="1605960" y="383400"/>
            <a:ext cx="615240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100" spc="-1" strike="noStrike">
                <a:solidFill>
                  <a:srgbClr val="ffff00"/>
                </a:solidFill>
                <a:latin typeface="Cambria"/>
                <a:ea typeface="Cambria"/>
              </a:rPr>
              <a:t> </a:t>
            </a:r>
            <a:r>
              <a:rPr b="1" lang="en" sz="4100" spc="-1" strike="noStrike" u="sng">
                <a:solidFill>
                  <a:srgbClr val="ffff00"/>
                </a:solidFill>
                <a:uFillTx/>
                <a:latin typeface="Cambria"/>
                <a:ea typeface="Cambria"/>
              </a:rPr>
              <a:t>Train Ticket Generation</a:t>
            </a:r>
            <a:endParaRPr b="0" lang="en-IN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64;p13"/>
          <p:cNvSpPr txBox="1"/>
          <p:nvPr/>
        </p:nvSpPr>
        <p:spPr>
          <a:xfrm>
            <a:off x="1680480" y="224388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2400" spc="-1" strike="noStrike">
                <a:solidFill>
                  <a:srgbClr val="cc4125"/>
                </a:solidFill>
                <a:latin typeface="Roboto Slab"/>
                <a:ea typeface="Roboto Slab"/>
              </a:rPr>
              <a:t>Reporting by: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Ashwini H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           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Shahbaz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                               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Deepak V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  </a:t>
            </a: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Sai Bharadwaj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25;p22"/>
          <p:cNvSpPr txBox="1"/>
          <p:nvPr/>
        </p:nvSpPr>
        <p:spPr>
          <a:xfrm>
            <a:off x="311760" y="42116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Ticket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126;p22" descr=""/>
          <p:cNvPicPr/>
          <p:nvPr/>
        </p:nvPicPr>
        <p:blipFill>
          <a:blip r:embed="rId1"/>
          <a:srcRect l="-1089" t="0" r="1089" b="0"/>
          <a:stretch/>
        </p:blipFill>
        <p:spPr>
          <a:xfrm>
            <a:off x="918720" y="223200"/>
            <a:ext cx="7013160" cy="40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31;p23"/>
          <p:cNvSpPr txBox="1"/>
          <p:nvPr/>
        </p:nvSpPr>
        <p:spPr>
          <a:xfrm>
            <a:off x="311760" y="42116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Confirmation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132;p23" descr=""/>
          <p:cNvPicPr/>
          <p:nvPr/>
        </p:nvPicPr>
        <p:blipFill>
          <a:blip r:embed="rId1"/>
          <a:stretch/>
        </p:blipFill>
        <p:spPr>
          <a:xfrm>
            <a:off x="1512360" y="248400"/>
            <a:ext cx="5689080" cy="396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7;p24"/>
          <p:cNvSpPr/>
          <p:nvPr/>
        </p:nvSpPr>
        <p:spPr>
          <a:xfrm>
            <a:off x="0" y="0"/>
            <a:ext cx="9160920" cy="24843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138;p24"/>
          <p:cNvSpPr txBox="1"/>
          <p:nvPr/>
        </p:nvSpPr>
        <p:spPr>
          <a:xfrm>
            <a:off x="311760" y="9550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277bd"/>
                </a:solidFill>
                <a:latin typeface="Roboto Slab"/>
                <a:ea typeface="Roboto Slab"/>
              </a:rPr>
              <a:t>Thank YOU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9;p14"/>
          <p:cNvSpPr txBox="1"/>
          <p:nvPr/>
        </p:nvSpPr>
        <p:spPr>
          <a:xfrm>
            <a:off x="4964400" y="3895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Title</a:t>
            </a:r>
            <a:r>
              <a:rPr b="0" lang="en" sz="2000" spc="-1" strike="noStrike">
                <a:solidFill>
                  <a:srgbClr val="ffffff"/>
                </a:solidFill>
                <a:latin typeface="Roboto"/>
                <a:ea typeface="Roboto"/>
              </a:rPr>
              <a:t> : </a:t>
            </a:r>
            <a:r>
              <a:rPr b="0" lang="en" sz="2200" spc="-1" strike="noStrike">
                <a:solidFill>
                  <a:srgbClr val="ffffff"/>
                </a:solidFill>
                <a:latin typeface="Cambria"/>
                <a:ea typeface="Cambria"/>
              </a:rPr>
              <a:t>Train Ticket Generation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Requirement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Approach by</a:t>
            </a:r>
            <a:br/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   - Core Java </a:t>
            </a:r>
            <a:br/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    - Spring MVC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70;p14"/>
          <p:cNvSpPr txBox="1"/>
          <p:nvPr/>
        </p:nvSpPr>
        <p:spPr>
          <a:xfrm>
            <a:off x="253080" y="157788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ffffff"/>
                </a:solidFill>
                <a:latin typeface="Roboto Slab"/>
                <a:ea typeface="Roboto Slab"/>
              </a:rPr>
              <a:t>       </a:t>
            </a:r>
            <a:r>
              <a:rPr b="0" lang="en" sz="3800" spc="-1" strike="noStrike">
                <a:solidFill>
                  <a:srgbClr val="ffffff"/>
                </a:solidFill>
                <a:latin typeface="Roboto Slab"/>
                <a:ea typeface="Roboto Slab"/>
              </a:rPr>
              <a:t>Overview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75;p1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Problem Statement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76;p15"/>
          <p:cNvSpPr txBox="1"/>
          <p:nvPr/>
        </p:nvSpPr>
        <p:spPr>
          <a:xfrm>
            <a:off x="388080" y="158220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application should generate a train ticket using the train details and passenger details. 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generated ticket should contain the following details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PNR Number, Travel date, Train Number, Train Name, Source Station, Destination Station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Name, age, gender and ticket fare for each passenger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Total Ticket price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generated ticket should be written to a File.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16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Requirement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82;p16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83;p16"/>
          <p:cNvSpPr txBox="1"/>
          <p:nvPr/>
        </p:nvSpPr>
        <p:spPr>
          <a:xfrm>
            <a:off x="311760" y="1114200"/>
            <a:ext cx="8710920" cy="3735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Trains should be fetched from database using train number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Travel date should be after current Date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PNR number should be auto-generated by adding first character of source station, first character of destination station, travel date(yyyymmdd).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ticket Fare for each passenger is calculated using the following rules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 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 For age &lt; = 12, fare is 50% of ticket price regardless of gender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   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For age &gt; = 60, fare is 60% of ticket price regardless of gender</a:t>
            </a:r>
            <a:br/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1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-&gt;</a:t>
            </a: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    For Females, 25% discount on the ticket price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file name for storing the generated ticket should be the PNR Number.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Roboto"/>
                <a:ea typeface="Roboto"/>
              </a:rPr>
              <a:t>The Ticket details should be stored in a file. The passenger’s should written in ascending order based on name.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8;p17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Core Java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89;p17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90;p17" descr=""/>
          <p:cNvPicPr/>
          <p:nvPr/>
        </p:nvPicPr>
        <p:blipFill>
          <a:blip r:embed="rId1"/>
          <a:stretch/>
        </p:blipFill>
        <p:spPr>
          <a:xfrm>
            <a:off x="1689840" y="937440"/>
            <a:ext cx="5742720" cy="38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5;p18"/>
          <p:cNvSpPr txBox="1"/>
          <p:nvPr/>
        </p:nvSpPr>
        <p:spPr>
          <a:xfrm>
            <a:off x="311760" y="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Core Java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96;p18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97;p18" descr=""/>
          <p:cNvPicPr/>
          <p:nvPr/>
        </p:nvPicPr>
        <p:blipFill>
          <a:blip r:embed="rId1"/>
          <a:stretch/>
        </p:blipFill>
        <p:spPr>
          <a:xfrm>
            <a:off x="5178960" y="815040"/>
            <a:ext cx="3476160" cy="379116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98;p18" descr=""/>
          <p:cNvPicPr/>
          <p:nvPr/>
        </p:nvPicPr>
        <p:blipFill>
          <a:blip r:embed="rId2"/>
          <a:stretch/>
        </p:blipFill>
        <p:spPr>
          <a:xfrm>
            <a:off x="406440" y="815040"/>
            <a:ext cx="3852360" cy="379116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99;p18"/>
          <p:cNvSpPr txBox="1"/>
          <p:nvPr/>
        </p:nvSpPr>
        <p:spPr>
          <a:xfrm>
            <a:off x="482040" y="4410000"/>
            <a:ext cx="370080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b38"/>
                </a:solidFill>
                <a:latin typeface="Roboto Slab"/>
                <a:ea typeface="Roboto Slab"/>
              </a:rPr>
              <a:t>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Output </a:t>
            </a:r>
            <a:r>
              <a:rPr b="1" lang="en" sz="24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00;p18"/>
          <p:cNvSpPr txBox="1"/>
          <p:nvPr/>
        </p:nvSpPr>
        <p:spPr>
          <a:xfrm>
            <a:off x="5066640" y="4410000"/>
            <a:ext cx="370080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Ticket File                       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05;p19"/>
          <p:cNvSpPr txBox="1"/>
          <p:nvPr/>
        </p:nvSpPr>
        <p:spPr>
          <a:xfrm>
            <a:off x="311760" y="1494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Spring MVC-Flow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06;p19"/>
          <p:cNvSpPr/>
          <p:nvPr/>
        </p:nvSpPr>
        <p:spPr>
          <a:xfrm>
            <a:off x="406440" y="8830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107;p19" descr=""/>
          <p:cNvPicPr/>
          <p:nvPr/>
        </p:nvPicPr>
        <p:blipFill>
          <a:blip r:embed="rId1"/>
          <a:stretch/>
        </p:blipFill>
        <p:spPr>
          <a:xfrm>
            <a:off x="677160" y="943920"/>
            <a:ext cx="7452720" cy="367128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108;p19"/>
          <p:cNvSpPr txBox="1"/>
          <p:nvPr/>
        </p:nvSpPr>
        <p:spPr>
          <a:xfrm>
            <a:off x="406440" y="44100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Home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13;p20"/>
          <p:cNvSpPr txBox="1"/>
          <p:nvPr/>
        </p:nvSpPr>
        <p:spPr>
          <a:xfrm>
            <a:off x="311760" y="40132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Train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14;p20" descr=""/>
          <p:cNvPicPr/>
          <p:nvPr/>
        </p:nvPicPr>
        <p:blipFill>
          <a:blip r:embed="rId1"/>
          <a:stretch/>
        </p:blipFill>
        <p:spPr>
          <a:xfrm>
            <a:off x="492120" y="373680"/>
            <a:ext cx="8159400" cy="35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19;p21"/>
          <p:cNvSpPr txBox="1"/>
          <p:nvPr/>
        </p:nvSpPr>
        <p:spPr>
          <a:xfrm>
            <a:off x="311760" y="40132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                </a:t>
            </a:r>
            <a:r>
              <a:rPr b="1" lang="en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Passenger Details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120;p21" descr=""/>
          <p:cNvPicPr/>
          <p:nvPr/>
        </p:nvPicPr>
        <p:blipFill>
          <a:blip r:embed="rId1"/>
          <a:stretch/>
        </p:blipFill>
        <p:spPr>
          <a:xfrm>
            <a:off x="237240" y="398520"/>
            <a:ext cx="8520120" cy="37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2021-11-07T16:09:30Z</dcterms:modified>
  <cp:revision>1</cp:revision>
  <dc:subject/>
  <dc:title/>
</cp:coreProperties>
</file>