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75" r:id="rId2"/>
    <p:sldId id="257" r:id="rId3"/>
    <p:sldId id="269" r:id="rId4"/>
    <p:sldId id="477" r:id="rId5"/>
    <p:sldId id="481" r:id="rId6"/>
    <p:sldId id="478" r:id="rId7"/>
    <p:sldId id="479" r:id="rId8"/>
    <p:sldId id="485" r:id="rId9"/>
    <p:sldId id="484" r:id="rId10"/>
    <p:sldId id="486" r:id="rId11"/>
    <p:sldId id="480" r:id="rId12"/>
    <p:sldId id="487" r:id="rId13"/>
    <p:sldId id="476" r:id="rId14"/>
    <p:sldId id="483" r:id="rId15"/>
    <p:sldId id="270" r:id="rId16"/>
    <p:sldId id="265" r:id="rId17"/>
    <p:sldId id="482" r:id="rId18"/>
    <p:sldId id="266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E-Mail Spam Detection Using Machine Learning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215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46509"/>
              </p:ext>
            </p:extLst>
          </p:nvPr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Ashwini Hosamani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5A7CC-A291-5A6F-E054-010D6A3A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27592-C999-3008-1BAF-2DC8ED90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5" y="343509"/>
            <a:ext cx="751627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8127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D78AE-8045-17AB-91FD-08F81EB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89FF9-FA74-3F0D-6D12-214AA17DCB58}"/>
              </a:ext>
            </a:extLst>
          </p:cNvPr>
          <p:cNvSpPr txBox="1"/>
          <p:nvPr/>
        </p:nvSpPr>
        <p:spPr>
          <a:xfrm>
            <a:off x="410547" y="317242"/>
            <a:ext cx="11187404" cy="4958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&amp; Selection</a:t>
            </a:r>
            <a:endParaRPr 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key features from emails such as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frequency, presence of URLs, metadata analysis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N-grams, TF-IDF, and Word Embeddings for text representation.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model efficiency by reducing irrelevant data.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spam classification accuracy by focusing on key indicators. 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&amp; System Integration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clients (e.g., Gmail API, Outlook API)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filtering.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updates the model using feedback from user-labeled emails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Provides an adaptive system that improves over time based on new spam patterns.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ED4D9-95C2-8B93-052B-6A7FAEEC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752345"/>
            <a:ext cx="8926756" cy="44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383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C9354-3FF5-11CF-AB09-3C198E0C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F2B40-16A9-AA83-0051-ADEC0F205242}"/>
              </a:ext>
            </a:extLst>
          </p:cNvPr>
          <p:cNvSpPr txBox="1"/>
          <p:nvPr/>
        </p:nvSpPr>
        <p:spPr>
          <a:xfrm>
            <a:off x="342901" y="195614"/>
            <a:ext cx="9855458" cy="226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&amp; System Integration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clients (e.g., Gmail API, Outlook API)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filtering.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updates the model using feedback from user-labeled emails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Provides an adaptive system that improves over time based on new spam patterns.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1627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23" y="746449"/>
            <a:ext cx="10164726" cy="4525963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Development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/ Jupyter Notebook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coding and testing the machine learning model.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 Language: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implementing facial recognition and the music recommender system.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&amp; Libraries: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machine learning algorithms and feature selection.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/ SpaCy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text preprocessing and natural language processing tasks.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Keras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and training deep learning models.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 API / Outlook 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integrating the spam detection system with email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/ FastAPI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deploying the trained spam detection model as an API.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6CF6-AC0F-D37F-FA45-B41D3BF0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8F0A2-4293-CB05-5968-0C9A82EA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https://github.com/ashwinihosamani/Email-Spam-Detection-Using-Machine-Learning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554E6-95A0-33DA-805C-7F2F21A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82574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5FF04-9629-444D-A257-905C86BD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33" y="1075968"/>
            <a:ext cx="8088604" cy="43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62000" y="47991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A2FBF-BE02-40E6-6FE8-A7A70EE75F32}"/>
              </a:ext>
            </a:extLst>
          </p:cNvPr>
          <p:cNvSpPr txBox="1"/>
          <p:nvPr/>
        </p:nvSpPr>
        <p:spPr>
          <a:xfrm>
            <a:off x="380952" y="1067793"/>
            <a:ext cx="112356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Labonne and S. Moran, "Spam-T5: Benchmarking LLMs for Email Spam Detection," in Proceedings of the International Conference on Computational Linguistics (COLING), 2023.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Jamal and H. Wimmer, "Improved Transformer-Based Spam Detection," Journal of Artificial Intelligence Research (JAIR), vol.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120-135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Zavrak and S. Yilmaz, "Hybrid Deep Learning for Email Spam Detection," IEEE Transactions on Neural Networks and Learning Systems, vol.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987-999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S. Tida and S. Hsu, "Universal Spam Detection with Transfer Learning," in Proceedings of the ACM Conference on Machine Learning (ACM-ML), pp.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230-242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Jain, G. S. Rao, et al., "ML-Based Spam Mail Detector," Springer Journal of Machine Learning and Applications, vol.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89-104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F721F-20B2-8F6C-FCEF-9010FD4D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D78C0-598C-B25A-FDF0-5E60F842BCFA}"/>
              </a:ext>
            </a:extLst>
          </p:cNvPr>
          <p:cNvSpPr txBox="1"/>
          <p:nvPr/>
        </p:nvSpPr>
        <p:spPr>
          <a:xfrm>
            <a:off x="436206" y="566678"/>
            <a:ext cx="9855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0EB98-6B0A-6EC8-6878-3FEAF932D02A}"/>
              </a:ext>
            </a:extLst>
          </p:cNvPr>
          <p:cNvSpPr txBox="1"/>
          <p:nvPr/>
        </p:nvSpPr>
        <p:spPr>
          <a:xfrm>
            <a:off x="264816" y="428982"/>
            <a:ext cx="109651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Al-Sarem, M. Al-Hadhrami, A. Alshomrani, et al., "Deep Learning for Spam Detection," Expert Systems with Applications, Elsevier, vol.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167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113872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endParaRPr kumimoji="0" lang="en-IN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Shafi, H. Hamid, E. G. Chiroma, J. S. Dada, and B. Abubakar, "Machine Learning for Email Spam Filtering: Review, Approaches and Open Research Problems," in Proceedings of the International Conference on Artificial Intelligence and Machine Learning (AIML), pp.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45-56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endParaRPr kumimoji="0" lang="en-IN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Almeida, T. A. Almeida, and A. Silva, "Spam Email Detection Using Deep Learning Techniques," in Proceedings of the IEEE International Conference on Data Science and Advanced Analytics (DSAA), pp.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92-105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80659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609600" indent="-4572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62696-F8EC-CA58-52E3-36BA05256327}"/>
              </a:ext>
            </a:extLst>
          </p:cNvPr>
          <p:cNvSpPr txBox="1"/>
          <p:nvPr/>
        </p:nvSpPr>
        <p:spPr>
          <a:xfrm>
            <a:off x="812800" y="1077314"/>
            <a:ext cx="100910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helps filter out unwanted emails, but built-in filters are not always reliable, sometimes misclassifying important messages.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Spammers continuously evolve their techniques, making it challenging to maintain effective filtering systems.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Spam emails waste storage, consume time, cause financial losses for businesses, and pose cybersecurity threats like malware and phishing.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evaluates multiple AI models on the same dataset, comparing their performance based on accuracy and efficiency. 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3A919F-43EF-9F1E-B0F1-0C0D23AA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19" y="838200"/>
            <a:ext cx="9448801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74FA9-E9B2-95BC-E581-B61A896B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D0DB6-DD8D-DB25-ACA2-3C8FFC91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79" y="617002"/>
            <a:ext cx="975496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7754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1026" name="Picture 2" descr="Machine-Learning-Based Spam Mail Detector | SN Computer Science">
            <a:extLst>
              <a:ext uri="{FF2B5EF4-FFF2-40B4-BE49-F238E27FC236}">
                <a16:creationId xmlns:a16="http://schemas.microsoft.com/office/drawing/2014/main" id="{E5FE26D2-C630-044D-CF66-C0E655CA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01" y="920758"/>
            <a:ext cx="6133031" cy="422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F51C-B75C-4926-F804-DC1900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2D68-E63A-C421-A29A-C2B9E9FA68E8}"/>
              </a:ext>
            </a:extLst>
          </p:cNvPr>
          <p:cNvSpPr txBox="1"/>
          <p:nvPr/>
        </p:nvSpPr>
        <p:spPr>
          <a:xfrm>
            <a:off x="483637" y="0"/>
            <a:ext cx="11224726" cy="32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Data Cleaning and Preprocessing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email content (subject, body, metadata) for analysis. 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unnecessary elements like HTML tags,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special characters. </a:t>
            </a:r>
          </a:p>
          <a:p>
            <a:pPr lvl="0" defTabSz="914400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high-quality input data for accurate spam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noise and enhances meaningful feature extraction.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25FB8179-5EB3-23E8-7612-47FF128A0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F12412-DD00-69C5-8527-6EC8D607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" y="2852549"/>
            <a:ext cx="704948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7558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C64BE5-C0BC-1B5D-6B36-1C14E78B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BCBC9-4DDA-0EA8-5E57-DA3E3EE60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2" y="136525"/>
            <a:ext cx="847843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78077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59A44-02D3-7ABF-920B-64EB83A8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10531-5C36-459C-663F-11929F852BAC}"/>
              </a:ext>
            </a:extLst>
          </p:cNvPr>
          <p:cNvSpPr txBox="1"/>
          <p:nvPr/>
        </p:nvSpPr>
        <p:spPr>
          <a:xfrm>
            <a:off x="501520" y="73257"/>
            <a:ext cx="10228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Classification using Machine Learning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the core of the system by identifying and filtering spam emails.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detection accuracy, reducing false positives and false negatives.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EABB2-113C-8243-52AE-63A06781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20" y="540890"/>
            <a:ext cx="9155665" cy="46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433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8193</TotalTime>
  <Words>913</Words>
  <Application>Microsoft Office PowerPoint</Application>
  <PresentationFormat>Widescreen</PresentationFormat>
  <Paragraphs>108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E-Mail Spam Detection Using Machine Learning   </vt:lpstr>
      <vt:lpstr>Content</vt:lpstr>
      <vt:lpstr>Problem Statement</vt:lpstr>
      <vt:lpstr>Literature Review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GitHub Link</vt:lpstr>
      <vt:lpstr>Timeline of the Project 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Ashwini Hosamani</cp:lastModifiedBy>
  <cp:revision>922</cp:revision>
  <cp:lastPrinted>2018-07-24T06:37:20Z</cp:lastPrinted>
  <dcterms:created xsi:type="dcterms:W3CDTF">2018-06-07T04:06:17Z</dcterms:created>
  <dcterms:modified xsi:type="dcterms:W3CDTF">2025-04-08T17:55:51Z</dcterms:modified>
</cp:coreProperties>
</file>