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614" r:id="rId4"/>
    <p:sldId id="617" r:id="rId6"/>
    <p:sldId id="297" r:id="rId7"/>
    <p:sldId id="618" r:id="rId8"/>
    <p:sldId id="619" r:id="rId9"/>
    <p:sldId id="620" r:id="rId10"/>
    <p:sldId id="621" r:id="rId11"/>
    <p:sldId id="622" r:id="rId12"/>
    <p:sldId id="623" r:id="rId13"/>
    <p:sldId id="624" r:id="rId14"/>
    <p:sldId id="626" r:id="rId15"/>
    <p:sldId id="627" r:id="rId16"/>
    <p:sldId id="629" r:id="rId17"/>
    <p:sldId id="63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9453"/>
    <a:srgbClr val="282F39"/>
    <a:srgbClr val="FCB414"/>
    <a:srgbClr val="007A7D"/>
    <a:srgbClr val="CB1B4A"/>
    <a:srgbClr val="074D6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145" autoAdjust="0"/>
    <p:restoredTop sz="94669" autoAdjust="0"/>
  </p:normalViewPr>
  <p:slideViewPr>
    <p:cSldViewPr snapToGrid="0">
      <p:cViewPr varScale="1">
        <p:scale>
          <a:sx n="220" d="100"/>
          <a:sy n="220" d="100"/>
        </p:scale>
        <p:origin x="140" y="3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661375A-C223-44C8-917C-F7C3A1BCD50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1661375A-C223-44C8-917C-F7C3A1BCD50F}"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1661375A-C223-44C8-917C-F7C3A1BCD50F}"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661375A-C223-44C8-917C-F7C3A1BCD50F}"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1375A-C223-44C8-917C-F7C3A1BCD50F}"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661375A-C223-44C8-917C-F7C3A1BCD50F}"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661375A-C223-44C8-917C-F7C3A1BCD50F}"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661375A-C223-44C8-917C-F7C3A1BCD50F}"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1661375A-C223-44C8-917C-F7C3A1BCD50F}"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1661375A-C223-44C8-917C-F7C3A1BCD50F}"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661375A-C223-44C8-917C-F7C3A1BCD50F}"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1375A-C223-44C8-917C-F7C3A1BCD50F}"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661375A-C223-44C8-917C-F7C3A1BCD50F}"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661375A-C223-44C8-917C-F7C3A1BCD50F}"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468630" y="1816735"/>
            <a:ext cx="5761355" cy="37846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6000" b="1" dirty="0">
                <a:solidFill>
                  <a:schemeClr val="bg1"/>
                </a:solidFill>
                <a:latin typeface="+mj-lt"/>
                <a:cs typeface="+mj-lt"/>
                <a:sym typeface="+mn-ea"/>
              </a:rPr>
              <a:t>Agile Project Management Methodology</a:t>
            </a:r>
            <a:endParaRPr lang="en-US" sz="6000" b="1" dirty="0">
              <a:solidFill>
                <a:schemeClr val="bg1"/>
              </a:solidFill>
              <a:latin typeface="+mj-lt"/>
              <a:cs typeface="+mj-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6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mj-lt"/>
            </a:endParaRPr>
          </a:p>
        </p:txBody>
      </p:sp>
      <p:sp>
        <p:nvSpPr>
          <p:cNvPr id="79" name="Oval 78"/>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273" name="Group 272"/>
          <p:cNvGrpSpPr/>
          <p:nvPr/>
        </p:nvGrpSpPr>
        <p:grpSpPr>
          <a:xfrm>
            <a:off x="5615997" y="741681"/>
            <a:ext cx="5629979" cy="5604996"/>
            <a:chOff x="4043957" y="2251798"/>
            <a:chExt cx="3869115" cy="3851946"/>
          </a:xfrm>
        </p:grpSpPr>
        <p:cxnSp>
          <p:nvCxnSpPr>
            <p:cNvPr id="217" name="Straight Connector 216"/>
            <p:cNvCxnSpPr>
              <a:endCxn id="216" idx="2"/>
            </p:cNvCxnSpPr>
            <p:nvPr/>
          </p:nvCxnSpPr>
          <p:spPr>
            <a:xfrm>
              <a:off x="7173935" y="2956832"/>
              <a:ext cx="333906" cy="184836"/>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73" idx="7"/>
              <a:endCxn id="215" idx="3"/>
            </p:cNvCxnSpPr>
            <p:nvPr/>
          </p:nvCxnSpPr>
          <p:spPr>
            <a:xfrm flipV="1">
              <a:off x="7253612" y="2619160"/>
              <a:ext cx="167478" cy="15718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39" idx="1"/>
              <a:endCxn id="164" idx="5"/>
            </p:cNvCxnSpPr>
            <p:nvPr/>
          </p:nvCxnSpPr>
          <p:spPr>
            <a:xfrm flipH="1" flipV="1">
              <a:off x="5088171" y="3159540"/>
              <a:ext cx="156065" cy="190363"/>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5646420" y="4460171"/>
              <a:ext cx="0" cy="137721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6" idx="5"/>
            </p:cNvCxnSpPr>
            <p:nvPr/>
          </p:nvCxnSpPr>
          <p:spPr>
            <a:xfrm flipH="1" flipV="1">
              <a:off x="5173011" y="4257483"/>
              <a:ext cx="482350" cy="219311"/>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812675" y="4189129"/>
              <a:ext cx="0" cy="185997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2" idx="7"/>
              <a:endCxn id="73" idx="2"/>
            </p:cNvCxnSpPr>
            <p:nvPr/>
          </p:nvCxnSpPr>
          <p:spPr>
            <a:xfrm flipV="1">
              <a:off x="6500725" y="2946851"/>
              <a:ext cx="344582" cy="23872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036479" y="4189129"/>
              <a:ext cx="0" cy="164825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142" idx="4"/>
            </p:cNvCxnSpPr>
            <p:nvPr/>
          </p:nvCxnSpPr>
          <p:spPr>
            <a:xfrm flipV="1">
              <a:off x="6033305" y="3669419"/>
              <a:ext cx="268222" cy="53558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6260283" y="4189129"/>
              <a:ext cx="0" cy="1224813"/>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20" idx="3"/>
            </p:cNvCxnSpPr>
            <p:nvPr/>
          </p:nvCxnSpPr>
          <p:spPr>
            <a:xfrm flipV="1">
              <a:off x="6257109" y="3927528"/>
              <a:ext cx="506221" cy="274304"/>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575335" y="5781197"/>
              <a:ext cx="142170" cy="142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Oval 61"/>
            <p:cNvSpPr/>
            <p:nvPr/>
          </p:nvSpPr>
          <p:spPr>
            <a:xfrm>
              <a:off x="5741590" y="5961574"/>
              <a:ext cx="142170" cy="1421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Oval 64"/>
            <p:cNvSpPr/>
            <p:nvPr/>
          </p:nvSpPr>
          <p:spPr>
            <a:xfrm>
              <a:off x="5966923" y="5777848"/>
              <a:ext cx="142170" cy="1421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Oval 67"/>
            <p:cNvSpPr/>
            <p:nvPr/>
          </p:nvSpPr>
          <p:spPr>
            <a:xfrm>
              <a:off x="6195909" y="5357685"/>
              <a:ext cx="142170" cy="1421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Oval 5"/>
            <p:cNvSpPr>
              <a:spLocks noChangeArrowheads="1"/>
            </p:cNvSpPr>
            <p:nvPr/>
          </p:nvSpPr>
          <p:spPr bwMode="auto">
            <a:xfrm>
              <a:off x="6659249" y="3315876"/>
              <a:ext cx="710712" cy="716595"/>
            </a:xfrm>
            <a:prstGeom prst="ellipse">
              <a:avLst/>
            </a:pr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2" name="Freeform 7"/>
            <p:cNvSpPr/>
            <p:nvPr/>
          </p:nvSpPr>
          <p:spPr bwMode="auto">
            <a:xfrm>
              <a:off x="6976951" y="3564154"/>
              <a:ext cx="147085" cy="217685"/>
            </a:xfrm>
            <a:custGeom>
              <a:avLst/>
              <a:gdLst>
                <a:gd name="T0" fmla="*/ 125 w 125"/>
                <a:gd name="T1" fmla="*/ 93 h 185"/>
                <a:gd name="T2" fmla="*/ 0 w 125"/>
                <a:gd name="T3" fmla="*/ 185 h 185"/>
                <a:gd name="T4" fmla="*/ 0 w 125"/>
                <a:gd name="T5" fmla="*/ 0 h 185"/>
                <a:gd name="T6" fmla="*/ 125 w 125"/>
                <a:gd name="T7" fmla="*/ 93 h 185"/>
              </a:gdLst>
              <a:ahLst/>
              <a:cxnLst>
                <a:cxn ang="0">
                  <a:pos x="T0" y="T1"/>
                </a:cxn>
                <a:cxn ang="0">
                  <a:pos x="T2" y="T3"/>
                </a:cxn>
                <a:cxn ang="0">
                  <a:pos x="T4" y="T5"/>
                </a:cxn>
                <a:cxn ang="0">
                  <a:pos x="T6" y="T7"/>
                </a:cxn>
              </a:cxnLst>
              <a:rect l="0" t="0" r="r" b="b"/>
              <a:pathLst>
                <a:path w="125" h="185">
                  <a:moveTo>
                    <a:pt x="125" y="93"/>
                  </a:moveTo>
                  <a:lnTo>
                    <a:pt x="0" y="185"/>
                  </a:lnTo>
                  <a:lnTo>
                    <a:pt x="0" y="0"/>
                  </a:lnTo>
                  <a:lnTo>
                    <a:pt x="125" y="93"/>
                  </a:lnTo>
                  <a:close/>
                </a:path>
              </a:pathLst>
            </a:cu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3" name="Oval 46"/>
            <p:cNvSpPr>
              <a:spLocks noChangeArrowheads="1"/>
            </p:cNvSpPr>
            <p:nvPr/>
          </p:nvSpPr>
          <p:spPr bwMode="auto">
            <a:xfrm>
              <a:off x="6845307" y="2705715"/>
              <a:ext cx="478359" cy="482272"/>
            </a:xfrm>
            <a:prstGeom prst="ellipse">
              <a:avLst/>
            </a:pr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6" name="Oval 78"/>
            <p:cNvSpPr>
              <a:spLocks noChangeArrowheads="1"/>
            </p:cNvSpPr>
            <p:nvPr/>
          </p:nvSpPr>
          <p:spPr bwMode="auto">
            <a:xfrm>
              <a:off x="4772136" y="3853222"/>
              <a:ext cx="469654" cy="473621"/>
            </a:xfrm>
            <a:prstGeom prst="ellipse">
              <a:avLst/>
            </a:prstGeom>
            <a:solidFill>
              <a:schemeClr val="accent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152" name="Straight Connector 151"/>
            <p:cNvCxnSpPr>
              <a:stCxn id="142" idx="1"/>
              <a:endCxn id="212" idx="5"/>
            </p:cNvCxnSpPr>
            <p:nvPr/>
          </p:nvCxnSpPr>
          <p:spPr>
            <a:xfrm flipH="1" flipV="1">
              <a:off x="5909543" y="2786681"/>
              <a:ext cx="192786" cy="398899"/>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42" idx="0"/>
              <a:endCxn id="210" idx="3"/>
            </p:cNvCxnSpPr>
            <p:nvPr/>
          </p:nvCxnSpPr>
          <p:spPr>
            <a:xfrm flipV="1">
              <a:off x="6301527" y="2733677"/>
              <a:ext cx="175734" cy="368889"/>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2" name="Oval 19"/>
            <p:cNvSpPr>
              <a:spLocks noChangeArrowheads="1"/>
            </p:cNvSpPr>
            <p:nvPr/>
          </p:nvSpPr>
          <p:spPr bwMode="auto">
            <a:xfrm>
              <a:off x="6019818" y="3102566"/>
              <a:ext cx="563418" cy="566853"/>
            </a:xfrm>
            <a:prstGeom prst="ellipse">
              <a:avLst/>
            </a:prstGeom>
            <a:solidFill>
              <a:schemeClr val="accent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154" name="Straight Connector 153"/>
            <p:cNvCxnSpPr>
              <a:stCxn id="139" idx="5"/>
            </p:cNvCxnSpPr>
            <p:nvPr/>
          </p:nvCxnSpPr>
          <p:spPr>
            <a:xfrm>
              <a:off x="5656258" y="3765939"/>
              <a:ext cx="159524" cy="42649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4" name="Oval 31"/>
            <p:cNvSpPr>
              <a:spLocks noChangeArrowheads="1"/>
            </p:cNvSpPr>
            <p:nvPr/>
          </p:nvSpPr>
          <p:spPr bwMode="auto">
            <a:xfrm>
              <a:off x="4645129" y="2713038"/>
              <a:ext cx="519056" cy="523110"/>
            </a:xfrm>
            <a:prstGeom prst="ellipse">
              <a:avLst/>
            </a:prstGeom>
            <a:solidFill>
              <a:schemeClr val="accent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79" name="Freeform 5"/>
            <p:cNvSpPr>
              <a:spLocks noEditPoints="1"/>
            </p:cNvSpPr>
            <p:nvPr/>
          </p:nvSpPr>
          <p:spPr bwMode="auto">
            <a:xfrm>
              <a:off x="6132374" y="3227984"/>
              <a:ext cx="307051" cy="317786"/>
            </a:xfrm>
            <a:custGeom>
              <a:avLst/>
              <a:gdLst>
                <a:gd name="T0" fmla="*/ 1404 w 1513"/>
                <a:gd name="T1" fmla="*/ 0 h 1566"/>
                <a:gd name="T2" fmla="*/ 270 w 1513"/>
                <a:gd name="T3" fmla="*/ 0 h 1566"/>
                <a:gd name="T4" fmla="*/ 162 w 1513"/>
                <a:gd name="T5" fmla="*/ 109 h 1566"/>
                <a:gd name="T6" fmla="*/ 162 w 1513"/>
                <a:gd name="T7" fmla="*/ 305 h 1566"/>
                <a:gd name="T8" fmla="*/ 78 w 1513"/>
                <a:gd name="T9" fmla="*/ 305 h 1566"/>
                <a:gd name="T10" fmla="*/ 0 w 1513"/>
                <a:gd name="T11" fmla="*/ 383 h 1566"/>
                <a:gd name="T12" fmla="*/ 0 w 1513"/>
                <a:gd name="T13" fmla="*/ 421 h 1566"/>
                <a:gd name="T14" fmla="*/ 78 w 1513"/>
                <a:gd name="T15" fmla="*/ 499 h 1566"/>
                <a:gd name="T16" fmla="*/ 162 w 1513"/>
                <a:gd name="T17" fmla="*/ 499 h 1566"/>
                <a:gd name="T18" fmla="*/ 162 w 1513"/>
                <a:gd name="T19" fmla="*/ 686 h 1566"/>
                <a:gd name="T20" fmla="*/ 78 w 1513"/>
                <a:gd name="T21" fmla="*/ 686 h 1566"/>
                <a:gd name="T22" fmla="*/ 0 w 1513"/>
                <a:gd name="T23" fmla="*/ 764 h 1566"/>
                <a:gd name="T24" fmla="*/ 0 w 1513"/>
                <a:gd name="T25" fmla="*/ 802 h 1566"/>
                <a:gd name="T26" fmla="*/ 78 w 1513"/>
                <a:gd name="T27" fmla="*/ 880 h 1566"/>
                <a:gd name="T28" fmla="*/ 162 w 1513"/>
                <a:gd name="T29" fmla="*/ 880 h 1566"/>
                <a:gd name="T30" fmla="*/ 162 w 1513"/>
                <a:gd name="T31" fmla="*/ 1067 h 1566"/>
                <a:gd name="T32" fmla="*/ 78 w 1513"/>
                <a:gd name="T33" fmla="*/ 1067 h 1566"/>
                <a:gd name="T34" fmla="*/ 0 w 1513"/>
                <a:gd name="T35" fmla="*/ 1145 h 1566"/>
                <a:gd name="T36" fmla="*/ 0 w 1513"/>
                <a:gd name="T37" fmla="*/ 1183 h 1566"/>
                <a:gd name="T38" fmla="*/ 78 w 1513"/>
                <a:gd name="T39" fmla="*/ 1261 h 1566"/>
                <a:gd name="T40" fmla="*/ 162 w 1513"/>
                <a:gd name="T41" fmla="*/ 1261 h 1566"/>
                <a:gd name="T42" fmla="*/ 162 w 1513"/>
                <a:gd name="T43" fmla="*/ 1458 h 1566"/>
                <a:gd name="T44" fmla="*/ 270 w 1513"/>
                <a:gd name="T45" fmla="*/ 1566 h 1566"/>
                <a:gd name="T46" fmla="*/ 1404 w 1513"/>
                <a:gd name="T47" fmla="*/ 1566 h 1566"/>
                <a:gd name="T48" fmla="*/ 1513 w 1513"/>
                <a:gd name="T49" fmla="*/ 1458 h 1566"/>
                <a:gd name="T50" fmla="*/ 1513 w 1513"/>
                <a:gd name="T51" fmla="*/ 109 h 1566"/>
                <a:gd name="T52" fmla="*/ 1404 w 1513"/>
                <a:gd name="T53" fmla="*/ 0 h 1566"/>
                <a:gd name="T54" fmla="*/ 1259 w 1513"/>
                <a:gd name="T55" fmla="*/ 1177 h 1566"/>
                <a:gd name="T56" fmla="*/ 1211 w 1513"/>
                <a:gd name="T57" fmla="*/ 1224 h 1566"/>
                <a:gd name="T58" fmla="*/ 468 w 1513"/>
                <a:gd name="T59" fmla="*/ 1224 h 1566"/>
                <a:gd name="T60" fmla="*/ 421 w 1513"/>
                <a:gd name="T61" fmla="*/ 1177 h 1566"/>
                <a:gd name="T62" fmla="*/ 421 w 1513"/>
                <a:gd name="T63" fmla="*/ 1155 h 1566"/>
                <a:gd name="T64" fmla="*/ 494 w 1513"/>
                <a:gd name="T65" fmla="*/ 1008 h 1566"/>
                <a:gd name="T66" fmla="*/ 696 w 1513"/>
                <a:gd name="T67" fmla="*/ 884 h 1566"/>
                <a:gd name="T68" fmla="*/ 700 w 1513"/>
                <a:gd name="T69" fmla="*/ 878 h 1566"/>
                <a:gd name="T70" fmla="*/ 700 w 1513"/>
                <a:gd name="T71" fmla="*/ 796 h 1566"/>
                <a:gd name="T72" fmla="*/ 677 w 1513"/>
                <a:gd name="T73" fmla="*/ 731 h 1566"/>
                <a:gd name="T74" fmla="*/ 643 w 1513"/>
                <a:gd name="T75" fmla="*/ 672 h 1566"/>
                <a:gd name="T76" fmla="*/ 660 w 1513"/>
                <a:gd name="T77" fmla="*/ 602 h 1566"/>
                <a:gd name="T78" fmla="*/ 653 w 1513"/>
                <a:gd name="T79" fmla="*/ 576 h 1566"/>
                <a:gd name="T80" fmla="*/ 653 w 1513"/>
                <a:gd name="T81" fmla="*/ 494 h 1566"/>
                <a:gd name="T82" fmla="*/ 701 w 1513"/>
                <a:gd name="T83" fmla="*/ 410 h 1566"/>
                <a:gd name="T84" fmla="*/ 745 w 1513"/>
                <a:gd name="T85" fmla="*/ 373 h 1566"/>
                <a:gd name="T86" fmla="*/ 788 w 1513"/>
                <a:gd name="T87" fmla="*/ 351 h 1566"/>
                <a:gd name="T88" fmla="*/ 828 w 1513"/>
                <a:gd name="T89" fmla="*/ 344 h 1566"/>
                <a:gd name="T90" fmla="*/ 926 w 1513"/>
                <a:gd name="T91" fmla="*/ 364 h 1566"/>
                <a:gd name="T92" fmla="*/ 974 w 1513"/>
                <a:gd name="T93" fmla="*/ 409 h 1566"/>
                <a:gd name="T94" fmla="*/ 1027 w 1513"/>
                <a:gd name="T95" fmla="*/ 576 h 1566"/>
                <a:gd name="T96" fmla="*/ 1020 w 1513"/>
                <a:gd name="T97" fmla="*/ 602 h 1566"/>
                <a:gd name="T98" fmla="*/ 1037 w 1513"/>
                <a:gd name="T99" fmla="*/ 672 h 1566"/>
                <a:gd name="T100" fmla="*/ 1004 w 1513"/>
                <a:gd name="T101" fmla="*/ 731 h 1566"/>
                <a:gd name="T102" fmla="*/ 980 w 1513"/>
                <a:gd name="T103" fmla="*/ 796 h 1566"/>
                <a:gd name="T104" fmla="*/ 980 w 1513"/>
                <a:gd name="T105" fmla="*/ 878 h 1566"/>
                <a:gd name="T106" fmla="*/ 984 w 1513"/>
                <a:gd name="T107" fmla="*/ 884 h 1566"/>
                <a:gd name="T108" fmla="*/ 1186 w 1513"/>
                <a:gd name="T109" fmla="*/ 1008 h 1566"/>
                <a:gd name="T110" fmla="*/ 1260 w 1513"/>
                <a:gd name="T111" fmla="*/ 1155 h 1566"/>
                <a:gd name="T112" fmla="*/ 1260 w 1513"/>
                <a:gd name="T113" fmla="*/ 1177 h 1566"/>
                <a:gd name="T114" fmla="*/ 1259 w 1513"/>
                <a:gd name="T115" fmla="*/ 1177 h 1566"/>
                <a:gd name="T116" fmla="*/ 1259 w 1513"/>
                <a:gd name="T117" fmla="*/ 1177 h 1566"/>
                <a:gd name="T118" fmla="*/ 1259 w 1513"/>
                <a:gd name="T119" fmla="*/ 1177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13" h="1566">
                  <a:moveTo>
                    <a:pt x="1404" y="0"/>
                  </a:moveTo>
                  <a:cubicBezTo>
                    <a:pt x="270" y="0"/>
                    <a:pt x="270" y="0"/>
                    <a:pt x="270" y="0"/>
                  </a:cubicBezTo>
                  <a:cubicBezTo>
                    <a:pt x="210" y="0"/>
                    <a:pt x="162" y="49"/>
                    <a:pt x="162" y="109"/>
                  </a:cubicBezTo>
                  <a:cubicBezTo>
                    <a:pt x="162" y="305"/>
                    <a:pt x="162" y="305"/>
                    <a:pt x="162" y="305"/>
                  </a:cubicBezTo>
                  <a:cubicBezTo>
                    <a:pt x="78" y="305"/>
                    <a:pt x="78" y="305"/>
                    <a:pt x="78" y="305"/>
                  </a:cubicBezTo>
                  <a:cubicBezTo>
                    <a:pt x="35" y="305"/>
                    <a:pt x="0" y="340"/>
                    <a:pt x="0" y="383"/>
                  </a:cubicBezTo>
                  <a:cubicBezTo>
                    <a:pt x="0" y="421"/>
                    <a:pt x="0" y="421"/>
                    <a:pt x="0" y="421"/>
                  </a:cubicBezTo>
                  <a:cubicBezTo>
                    <a:pt x="0" y="464"/>
                    <a:pt x="35" y="499"/>
                    <a:pt x="78" y="499"/>
                  </a:cubicBezTo>
                  <a:cubicBezTo>
                    <a:pt x="162" y="499"/>
                    <a:pt x="162" y="499"/>
                    <a:pt x="162" y="499"/>
                  </a:cubicBezTo>
                  <a:cubicBezTo>
                    <a:pt x="162" y="686"/>
                    <a:pt x="162" y="686"/>
                    <a:pt x="162" y="686"/>
                  </a:cubicBezTo>
                  <a:cubicBezTo>
                    <a:pt x="78" y="686"/>
                    <a:pt x="78" y="686"/>
                    <a:pt x="78" y="686"/>
                  </a:cubicBezTo>
                  <a:cubicBezTo>
                    <a:pt x="35" y="686"/>
                    <a:pt x="0" y="721"/>
                    <a:pt x="0" y="764"/>
                  </a:cubicBezTo>
                  <a:cubicBezTo>
                    <a:pt x="0" y="802"/>
                    <a:pt x="0" y="802"/>
                    <a:pt x="0" y="802"/>
                  </a:cubicBezTo>
                  <a:cubicBezTo>
                    <a:pt x="0" y="845"/>
                    <a:pt x="35" y="880"/>
                    <a:pt x="78" y="880"/>
                  </a:cubicBezTo>
                  <a:cubicBezTo>
                    <a:pt x="162" y="880"/>
                    <a:pt x="162" y="880"/>
                    <a:pt x="162" y="880"/>
                  </a:cubicBezTo>
                  <a:cubicBezTo>
                    <a:pt x="162" y="1067"/>
                    <a:pt x="162" y="1067"/>
                    <a:pt x="162" y="1067"/>
                  </a:cubicBezTo>
                  <a:cubicBezTo>
                    <a:pt x="78" y="1067"/>
                    <a:pt x="78" y="1067"/>
                    <a:pt x="78" y="1067"/>
                  </a:cubicBezTo>
                  <a:cubicBezTo>
                    <a:pt x="35" y="1067"/>
                    <a:pt x="0" y="1102"/>
                    <a:pt x="0" y="1145"/>
                  </a:cubicBezTo>
                  <a:cubicBezTo>
                    <a:pt x="0" y="1183"/>
                    <a:pt x="0" y="1183"/>
                    <a:pt x="0" y="1183"/>
                  </a:cubicBezTo>
                  <a:cubicBezTo>
                    <a:pt x="0" y="1227"/>
                    <a:pt x="35" y="1261"/>
                    <a:pt x="78" y="1261"/>
                  </a:cubicBezTo>
                  <a:cubicBezTo>
                    <a:pt x="162" y="1261"/>
                    <a:pt x="162" y="1261"/>
                    <a:pt x="162" y="1261"/>
                  </a:cubicBezTo>
                  <a:cubicBezTo>
                    <a:pt x="162" y="1458"/>
                    <a:pt x="162" y="1458"/>
                    <a:pt x="162" y="1458"/>
                  </a:cubicBezTo>
                  <a:cubicBezTo>
                    <a:pt x="162" y="1518"/>
                    <a:pt x="210" y="1566"/>
                    <a:pt x="270" y="1566"/>
                  </a:cubicBezTo>
                  <a:cubicBezTo>
                    <a:pt x="1404" y="1566"/>
                    <a:pt x="1404" y="1566"/>
                    <a:pt x="1404" y="1566"/>
                  </a:cubicBezTo>
                  <a:cubicBezTo>
                    <a:pt x="1464" y="1566"/>
                    <a:pt x="1513" y="1518"/>
                    <a:pt x="1513" y="1458"/>
                  </a:cubicBezTo>
                  <a:cubicBezTo>
                    <a:pt x="1513" y="109"/>
                    <a:pt x="1513" y="109"/>
                    <a:pt x="1513" y="109"/>
                  </a:cubicBezTo>
                  <a:cubicBezTo>
                    <a:pt x="1513" y="49"/>
                    <a:pt x="1464" y="0"/>
                    <a:pt x="1404" y="0"/>
                  </a:cubicBezTo>
                  <a:close/>
                  <a:moveTo>
                    <a:pt x="1259" y="1177"/>
                  </a:moveTo>
                  <a:cubicBezTo>
                    <a:pt x="1259" y="1203"/>
                    <a:pt x="1237" y="1224"/>
                    <a:pt x="1211" y="1224"/>
                  </a:cubicBezTo>
                  <a:cubicBezTo>
                    <a:pt x="468" y="1224"/>
                    <a:pt x="468" y="1224"/>
                    <a:pt x="468" y="1224"/>
                  </a:cubicBezTo>
                  <a:cubicBezTo>
                    <a:pt x="442" y="1224"/>
                    <a:pt x="421" y="1203"/>
                    <a:pt x="421" y="1177"/>
                  </a:cubicBezTo>
                  <a:cubicBezTo>
                    <a:pt x="421" y="1155"/>
                    <a:pt x="421" y="1155"/>
                    <a:pt x="421" y="1155"/>
                  </a:cubicBezTo>
                  <a:cubicBezTo>
                    <a:pt x="421" y="1097"/>
                    <a:pt x="448" y="1043"/>
                    <a:pt x="494" y="1008"/>
                  </a:cubicBezTo>
                  <a:cubicBezTo>
                    <a:pt x="587" y="939"/>
                    <a:pt x="676" y="894"/>
                    <a:pt x="696" y="884"/>
                  </a:cubicBezTo>
                  <a:cubicBezTo>
                    <a:pt x="699" y="883"/>
                    <a:pt x="700" y="881"/>
                    <a:pt x="700" y="878"/>
                  </a:cubicBezTo>
                  <a:cubicBezTo>
                    <a:pt x="700" y="796"/>
                    <a:pt x="700" y="796"/>
                    <a:pt x="700" y="796"/>
                  </a:cubicBezTo>
                  <a:cubicBezTo>
                    <a:pt x="688" y="775"/>
                    <a:pt x="680" y="752"/>
                    <a:pt x="677" y="731"/>
                  </a:cubicBezTo>
                  <a:cubicBezTo>
                    <a:pt x="668" y="731"/>
                    <a:pt x="656" y="718"/>
                    <a:pt x="643" y="672"/>
                  </a:cubicBezTo>
                  <a:cubicBezTo>
                    <a:pt x="625" y="610"/>
                    <a:pt x="644" y="600"/>
                    <a:pt x="660" y="602"/>
                  </a:cubicBezTo>
                  <a:cubicBezTo>
                    <a:pt x="657" y="593"/>
                    <a:pt x="654" y="585"/>
                    <a:pt x="653" y="576"/>
                  </a:cubicBezTo>
                  <a:cubicBezTo>
                    <a:pt x="647" y="547"/>
                    <a:pt x="646" y="520"/>
                    <a:pt x="653" y="494"/>
                  </a:cubicBezTo>
                  <a:cubicBezTo>
                    <a:pt x="661" y="459"/>
                    <a:pt x="680" y="431"/>
                    <a:pt x="701" y="410"/>
                  </a:cubicBezTo>
                  <a:cubicBezTo>
                    <a:pt x="714" y="396"/>
                    <a:pt x="729" y="383"/>
                    <a:pt x="745" y="373"/>
                  </a:cubicBezTo>
                  <a:cubicBezTo>
                    <a:pt x="758" y="364"/>
                    <a:pt x="773" y="356"/>
                    <a:pt x="788" y="351"/>
                  </a:cubicBezTo>
                  <a:cubicBezTo>
                    <a:pt x="801" y="347"/>
                    <a:pt x="814" y="344"/>
                    <a:pt x="828" y="344"/>
                  </a:cubicBezTo>
                  <a:cubicBezTo>
                    <a:pt x="871" y="340"/>
                    <a:pt x="903" y="351"/>
                    <a:pt x="926" y="364"/>
                  </a:cubicBezTo>
                  <a:cubicBezTo>
                    <a:pt x="961" y="384"/>
                    <a:pt x="974" y="409"/>
                    <a:pt x="974" y="409"/>
                  </a:cubicBezTo>
                  <a:cubicBezTo>
                    <a:pt x="974" y="409"/>
                    <a:pt x="1054" y="415"/>
                    <a:pt x="1027" y="576"/>
                  </a:cubicBezTo>
                  <a:cubicBezTo>
                    <a:pt x="1026" y="585"/>
                    <a:pt x="1023" y="593"/>
                    <a:pt x="1020" y="602"/>
                  </a:cubicBezTo>
                  <a:cubicBezTo>
                    <a:pt x="1036" y="600"/>
                    <a:pt x="1055" y="610"/>
                    <a:pt x="1037" y="672"/>
                  </a:cubicBezTo>
                  <a:cubicBezTo>
                    <a:pt x="1025" y="718"/>
                    <a:pt x="1012" y="731"/>
                    <a:pt x="1004" y="731"/>
                  </a:cubicBezTo>
                  <a:cubicBezTo>
                    <a:pt x="1000" y="752"/>
                    <a:pt x="992" y="774"/>
                    <a:pt x="980" y="796"/>
                  </a:cubicBezTo>
                  <a:cubicBezTo>
                    <a:pt x="980" y="878"/>
                    <a:pt x="980" y="878"/>
                    <a:pt x="980" y="878"/>
                  </a:cubicBezTo>
                  <a:cubicBezTo>
                    <a:pt x="980" y="881"/>
                    <a:pt x="981" y="883"/>
                    <a:pt x="984" y="884"/>
                  </a:cubicBezTo>
                  <a:cubicBezTo>
                    <a:pt x="1004" y="894"/>
                    <a:pt x="1093" y="940"/>
                    <a:pt x="1186" y="1008"/>
                  </a:cubicBezTo>
                  <a:cubicBezTo>
                    <a:pt x="1233" y="1043"/>
                    <a:pt x="1260" y="1097"/>
                    <a:pt x="1260" y="1155"/>
                  </a:cubicBezTo>
                  <a:cubicBezTo>
                    <a:pt x="1260" y="1177"/>
                    <a:pt x="1260" y="1177"/>
                    <a:pt x="1260" y="1177"/>
                  </a:cubicBezTo>
                  <a:lnTo>
                    <a:pt x="1259" y="1177"/>
                  </a:lnTo>
                  <a:close/>
                  <a:moveTo>
                    <a:pt x="1259" y="1177"/>
                  </a:moveTo>
                  <a:cubicBezTo>
                    <a:pt x="1259" y="1177"/>
                    <a:pt x="1259" y="1177"/>
                    <a:pt x="1259" y="1177"/>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83" name="Freeform 9"/>
            <p:cNvSpPr>
              <a:spLocks noEditPoints="1"/>
            </p:cNvSpPr>
            <p:nvPr/>
          </p:nvSpPr>
          <p:spPr bwMode="auto">
            <a:xfrm>
              <a:off x="6769891" y="3486734"/>
              <a:ext cx="501704" cy="365369"/>
            </a:xfrm>
            <a:custGeom>
              <a:avLst/>
              <a:gdLst>
                <a:gd name="T0" fmla="*/ 1224 w 1566"/>
                <a:gd name="T1" fmla="*/ 1140 h 1140"/>
                <a:gd name="T2" fmla="*/ 888 w 1566"/>
                <a:gd name="T3" fmla="*/ 1140 h 1140"/>
                <a:gd name="T4" fmla="*/ 888 w 1566"/>
                <a:gd name="T5" fmla="*/ 800 h 1140"/>
                <a:gd name="T6" fmla="*/ 999 w 1566"/>
                <a:gd name="T7" fmla="*/ 800 h 1140"/>
                <a:gd name="T8" fmla="*/ 1027 w 1566"/>
                <a:gd name="T9" fmla="*/ 745 h 1140"/>
                <a:gd name="T10" fmla="*/ 811 w 1566"/>
                <a:gd name="T11" fmla="*/ 446 h 1140"/>
                <a:gd name="T12" fmla="*/ 755 w 1566"/>
                <a:gd name="T13" fmla="*/ 446 h 1140"/>
                <a:gd name="T14" fmla="*/ 539 w 1566"/>
                <a:gd name="T15" fmla="*/ 745 h 1140"/>
                <a:gd name="T16" fmla="*/ 567 w 1566"/>
                <a:gd name="T17" fmla="*/ 800 h 1140"/>
                <a:gd name="T18" fmla="*/ 678 w 1566"/>
                <a:gd name="T19" fmla="*/ 800 h 1140"/>
                <a:gd name="T20" fmla="*/ 678 w 1566"/>
                <a:gd name="T21" fmla="*/ 1140 h 1140"/>
                <a:gd name="T22" fmla="*/ 302 w 1566"/>
                <a:gd name="T23" fmla="*/ 1140 h 1140"/>
                <a:gd name="T24" fmla="*/ 0 w 1566"/>
                <a:gd name="T25" fmla="*/ 803 h 1140"/>
                <a:gd name="T26" fmla="*/ 158 w 1566"/>
                <a:gd name="T27" fmla="*/ 528 h 1140"/>
                <a:gd name="T28" fmla="*/ 145 w 1566"/>
                <a:gd name="T29" fmla="*/ 453 h 1140"/>
                <a:gd name="T30" fmla="*/ 362 w 1566"/>
                <a:gd name="T31" fmla="*/ 236 h 1140"/>
                <a:gd name="T32" fmla="*/ 436 w 1566"/>
                <a:gd name="T33" fmla="*/ 249 h 1140"/>
                <a:gd name="T34" fmla="*/ 829 w 1566"/>
                <a:gd name="T35" fmla="*/ 0 h 1140"/>
                <a:gd name="T36" fmla="*/ 1261 w 1566"/>
                <a:gd name="T37" fmla="*/ 393 h 1140"/>
                <a:gd name="T38" fmla="*/ 1566 w 1566"/>
                <a:gd name="T39" fmla="*/ 764 h 1140"/>
                <a:gd name="T40" fmla="*/ 1224 w 1566"/>
                <a:gd name="T41" fmla="*/ 1140 h 1140"/>
                <a:gd name="T42" fmla="*/ 1224 w 1566"/>
                <a:gd name="T43" fmla="*/ 1140 h 1140"/>
                <a:gd name="T44" fmla="*/ 1224 w 1566"/>
                <a:gd name="T45" fmla="*/ 114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6" h="1140">
                  <a:moveTo>
                    <a:pt x="1224" y="1140"/>
                  </a:moveTo>
                  <a:cubicBezTo>
                    <a:pt x="888" y="1140"/>
                    <a:pt x="888" y="1140"/>
                    <a:pt x="888" y="1140"/>
                  </a:cubicBezTo>
                  <a:cubicBezTo>
                    <a:pt x="888" y="800"/>
                    <a:pt x="888" y="800"/>
                    <a:pt x="888" y="800"/>
                  </a:cubicBezTo>
                  <a:cubicBezTo>
                    <a:pt x="999" y="800"/>
                    <a:pt x="999" y="800"/>
                    <a:pt x="999" y="800"/>
                  </a:cubicBezTo>
                  <a:cubicBezTo>
                    <a:pt x="1027" y="800"/>
                    <a:pt x="1044" y="768"/>
                    <a:pt x="1027" y="745"/>
                  </a:cubicBezTo>
                  <a:cubicBezTo>
                    <a:pt x="811" y="446"/>
                    <a:pt x="811" y="446"/>
                    <a:pt x="811" y="446"/>
                  </a:cubicBezTo>
                  <a:cubicBezTo>
                    <a:pt x="797" y="427"/>
                    <a:pt x="769" y="427"/>
                    <a:pt x="755" y="446"/>
                  </a:cubicBezTo>
                  <a:cubicBezTo>
                    <a:pt x="539" y="745"/>
                    <a:pt x="539" y="745"/>
                    <a:pt x="539" y="745"/>
                  </a:cubicBezTo>
                  <a:cubicBezTo>
                    <a:pt x="522" y="768"/>
                    <a:pt x="539" y="800"/>
                    <a:pt x="567" y="800"/>
                  </a:cubicBezTo>
                  <a:cubicBezTo>
                    <a:pt x="678" y="800"/>
                    <a:pt x="678" y="800"/>
                    <a:pt x="678" y="800"/>
                  </a:cubicBezTo>
                  <a:cubicBezTo>
                    <a:pt x="678" y="1140"/>
                    <a:pt x="678" y="1140"/>
                    <a:pt x="678" y="1140"/>
                  </a:cubicBezTo>
                  <a:cubicBezTo>
                    <a:pt x="302" y="1140"/>
                    <a:pt x="302" y="1140"/>
                    <a:pt x="302" y="1140"/>
                  </a:cubicBezTo>
                  <a:cubicBezTo>
                    <a:pt x="134" y="1130"/>
                    <a:pt x="0" y="973"/>
                    <a:pt x="0" y="803"/>
                  </a:cubicBezTo>
                  <a:cubicBezTo>
                    <a:pt x="0" y="685"/>
                    <a:pt x="64" y="583"/>
                    <a:pt x="158" y="528"/>
                  </a:cubicBezTo>
                  <a:cubicBezTo>
                    <a:pt x="149" y="504"/>
                    <a:pt x="145" y="479"/>
                    <a:pt x="145" y="453"/>
                  </a:cubicBezTo>
                  <a:cubicBezTo>
                    <a:pt x="145" y="333"/>
                    <a:pt x="242" y="236"/>
                    <a:pt x="362" y="236"/>
                  </a:cubicBezTo>
                  <a:cubicBezTo>
                    <a:pt x="388" y="236"/>
                    <a:pt x="413" y="241"/>
                    <a:pt x="436" y="249"/>
                  </a:cubicBezTo>
                  <a:cubicBezTo>
                    <a:pt x="506" y="102"/>
                    <a:pt x="655" y="0"/>
                    <a:pt x="829" y="0"/>
                  </a:cubicBezTo>
                  <a:cubicBezTo>
                    <a:pt x="1055" y="0"/>
                    <a:pt x="1240" y="173"/>
                    <a:pt x="1261" y="393"/>
                  </a:cubicBezTo>
                  <a:cubicBezTo>
                    <a:pt x="1435" y="422"/>
                    <a:pt x="1566" y="583"/>
                    <a:pt x="1566" y="764"/>
                  </a:cubicBezTo>
                  <a:cubicBezTo>
                    <a:pt x="1566" y="958"/>
                    <a:pt x="1415" y="1126"/>
                    <a:pt x="1224" y="1140"/>
                  </a:cubicBezTo>
                  <a:close/>
                  <a:moveTo>
                    <a:pt x="1224" y="1140"/>
                  </a:moveTo>
                  <a:cubicBezTo>
                    <a:pt x="1224" y="1140"/>
                    <a:pt x="1224" y="1140"/>
                    <a:pt x="1224" y="1140"/>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9" name="Oval 62"/>
            <p:cNvSpPr>
              <a:spLocks noChangeArrowheads="1"/>
            </p:cNvSpPr>
            <p:nvPr/>
          </p:nvSpPr>
          <p:spPr bwMode="auto">
            <a:xfrm>
              <a:off x="5158904" y="3263739"/>
              <a:ext cx="582686" cy="588364"/>
            </a:xfrm>
            <a:prstGeom prst="ellipse">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nvGrpSpPr>
            <p:cNvPr id="189" name="Group 188"/>
            <p:cNvGrpSpPr/>
            <p:nvPr/>
          </p:nvGrpSpPr>
          <p:grpSpPr>
            <a:xfrm>
              <a:off x="5292848" y="3349928"/>
              <a:ext cx="339440" cy="360412"/>
              <a:chOff x="-47625" y="750888"/>
              <a:chExt cx="4856163" cy="5156201"/>
            </a:xfrm>
          </p:grpSpPr>
          <p:sp>
            <p:nvSpPr>
              <p:cNvPr id="187" name="Freeform 13"/>
              <p:cNvSpPr>
                <a:spLocks noEditPoints="1"/>
              </p:cNvSpPr>
              <p:nvPr/>
            </p:nvSpPr>
            <p:spPr bwMode="auto">
              <a:xfrm>
                <a:off x="-47625" y="1622426"/>
                <a:ext cx="4276725" cy="4284663"/>
              </a:xfrm>
              <a:custGeom>
                <a:avLst/>
                <a:gdLst>
                  <a:gd name="T0" fmla="*/ 1324 w 1344"/>
                  <a:gd name="T1" fmla="*/ 711 h 1347"/>
                  <a:gd name="T2" fmla="*/ 708 w 1344"/>
                  <a:gd name="T3" fmla="*/ 21 h 1347"/>
                  <a:gd name="T4" fmla="*/ 637 w 1344"/>
                  <a:gd name="T5" fmla="*/ 21 h 1347"/>
                  <a:gd name="T6" fmla="*/ 21 w 1344"/>
                  <a:gd name="T7" fmla="*/ 711 h 1347"/>
                  <a:gd name="T8" fmla="*/ 48 w 1344"/>
                  <a:gd name="T9" fmla="*/ 772 h 1347"/>
                  <a:gd name="T10" fmla="*/ 188 w 1344"/>
                  <a:gd name="T11" fmla="*/ 772 h 1347"/>
                  <a:gd name="T12" fmla="*/ 188 w 1344"/>
                  <a:gd name="T13" fmla="*/ 1280 h 1347"/>
                  <a:gd name="T14" fmla="*/ 255 w 1344"/>
                  <a:gd name="T15" fmla="*/ 1346 h 1347"/>
                  <a:gd name="T16" fmla="*/ 511 w 1344"/>
                  <a:gd name="T17" fmla="*/ 1346 h 1347"/>
                  <a:gd name="T18" fmla="*/ 511 w 1344"/>
                  <a:gd name="T19" fmla="*/ 1008 h 1347"/>
                  <a:gd name="T20" fmla="*/ 558 w 1344"/>
                  <a:gd name="T21" fmla="*/ 961 h 1347"/>
                  <a:gd name="T22" fmla="*/ 787 w 1344"/>
                  <a:gd name="T23" fmla="*/ 961 h 1347"/>
                  <a:gd name="T24" fmla="*/ 834 w 1344"/>
                  <a:gd name="T25" fmla="*/ 1008 h 1347"/>
                  <a:gd name="T26" fmla="*/ 834 w 1344"/>
                  <a:gd name="T27" fmla="*/ 1347 h 1347"/>
                  <a:gd name="T28" fmla="*/ 1090 w 1344"/>
                  <a:gd name="T29" fmla="*/ 1347 h 1347"/>
                  <a:gd name="T30" fmla="*/ 1156 w 1344"/>
                  <a:gd name="T31" fmla="*/ 1280 h 1347"/>
                  <a:gd name="T32" fmla="*/ 1156 w 1344"/>
                  <a:gd name="T33" fmla="*/ 772 h 1347"/>
                  <a:gd name="T34" fmla="*/ 1296 w 1344"/>
                  <a:gd name="T35" fmla="*/ 772 h 1347"/>
                  <a:gd name="T36" fmla="*/ 1324 w 1344"/>
                  <a:gd name="T37" fmla="*/ 711 h 1347"/>
                  <a:gd name="T38" fmla="*/ 1324 w 1344"/>
                  <a:gd name="T39" fmla="*/ 711 h 1347"/>
                  <a:gd name="T40" fmla="*/ 1324 w 1344"/>
                  <a:gd name="T41" fmla="*/ 711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4" h="1347">
                    <a:moveTo>
                      <a:pt x="1324" y="711"/>
                    </a:moveTo>
                    <a:cubicBezTo>
                      <a:pt x="708" y="21"/>
                      <a:pt x="708" y="21"/>
                      <a:pt x="708" y="21"/>
                    </a:cubicBezTo>
                    <a:cubicBezTo>
                      <a:pt x="689" y="0"/>
                      <a:pt x="656" y="0"/>
                      <a:pt x="637" y="21"/>
                    </a:cubicBezTo>
                    <a:cubicBezTo>
                      <a:pt x="21" y="711"/>
                      <a:pt x="21" y="711"/>
                      <a:pt x="21" y="711"/>
                    </a:cubicBezTo>
                    <a:cubicBezTo>
                      <a:pt x="0" y="735"/>
                      <a:pt x="17" y="772"/>
                      <a:pt x="48" y="772"/>
                    </a:cubicBezTo>
                    <a:cubicBezTo>
                      <a:pt x="188" y="772"/>
                      <a:pt x="188" y="772"/>
                      <a:pt x="188" y="772"/>
                    </a:cubicBezTo>
                    <a:cubicBezTo>
                      <a:pt x="188" y="1280"/>
                      <a:pt x="188" y="1280"/>
                      <a:pt x="188" y="1280"/>
                    </a:cubicBezTo>
                    <a:cubicBezTo>
                      <a:pt x="188" y="1317"/>
                      <a:pt x="218" y="1346"/>
                      <a:pt x="255" y="1346"/>
                    </a:cubicBezTo>
                    <a:cubicBezTo>
                      <a:pt x="511" y="1346"/>
                      <a:pt x="511" y="1346"/>
                      <a:pt x="511" y="1346"/>
                    </a:cubicBezTo>
                    <a:cubicBezTo>
                      <a:pt x="511" y="1008"/>
                      <a:pt x="511" y="1008"/>
                      <a:pt x="511" y="1008"/>
                    </a:cubicBezTo>
                    <a:cubicBezTo>
                      <a:pt x="511" y="982"/>
                      <a:pt x="532" y="961"/>
                      <a:pt x="558" y="961"/>
                    </a:cubicBezTo>
                    <a:cubicBezTo>
                      <a:pt x="787" y="961"/>
                      <a:pt x="787" y="961"/>
                      <a:pt x="787" y="961"/>
                    </a:cubicBezTo>
                    <a:cubicBezTo>
                      <a:pt x="813" y="961"/>
                      <a:pt x="834" y="982"/>
                      <a:pt x="834" y="1008"/>
                    </a:cubicBezTo>
                    <a:cubicBezTo>
                      <a:pt x="834" y="1347"/>
                      <a:pt x="834" y="1347"/>
                      <a:pt x="834" y="1347"/>
                    </a:cubicBezTo>
                    <a:cubicBezTo>
                      <a:pt x="1090" y="1347"/>
                      <a:pt x="1090" y="1347"/>
                      <a:pt x="1090" y="1347"/>
                    </a:cubicBezTo>
                    <a:cubicBezTo>
                      <a:pt x="1127" y="1347"/>
                      <a:pt x="1156" y="1317"/>
                      <a:pt x="1156" y="1280"/>
                    </a:cubicBezTo>
                    <a:cubicBezTo>
                      <a:pt x="1156" y="772"/>
                      <a:pt x="1156" y="772"/>
                      <a:pt x="1156" y="772"/>
                    </a:cubicBezTo>
                    <a:cubicBezTo>
                      <a:pt x="1296" y="772"/>
                      <a:pt x="1296" y="772"/>
                      <a:pt x="1296" y="772"/>
                    </a:cubicBezTo>
                    <a:cubicBezTo>
                      <a:pt x="1328" y="772"/>
                      <a:pt x="1344" y="735"/>
                      <a:pt x="1324" y="711"/>
                    </a:cubicBezTo>
                    <a:close/>
                    <a:moveTo>
                      <a:pt x="1324" y="711"/>
                    </a:moveTo>
                    <a:cubicBezTo>
                      <a:pt x="1324" y="711"/>
                      <a:pt x="1324" y="711"/>
                      <a:pt x="1324" y="71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88" name="Freeform 14"/>
              <p:cNvSpPr>
                <a:spLocks noEditPoints="1"/>
              </p:cNvSpPr>
              <p:nvPr/>
            </p:nvSpPr>
            <p:spPr bwMode="auto">
              <a:xfrm>
                <a:off x="2403475" y="750888"/>
                <a:ext cx="2405063" cy="1863725"/>
              </a:xfrm>
              <a:custGeom>
                <a:avLst/>
                <a:gdLst>
                  <a:gd name="T0" fmla="*/ 756 w 756"/>
                  <a:gd name="T1" fmla="*/ 208 h 586"/>
                  <a:gd name="T2" fmla="*/ 684 w 756"/>
                  <a:gd name="T3" fmla="*/ 280 h 586"/>
                  <a:gd name="T4" fmla="*/ 72 w 756"/>
                  <a:gd name="T5" fmla="*/ 280 h 586"/>
                  <a:gd name="T6" fmla="*/ 0 w 756"/>
                  <a:gd name="T7" fmla="*/ 208 h 586"/>
                  <a:gd name="T8" fmla="*/ 756 w 756"/>
                  <a:gd name="T9" fmla="*/ 208 h 586"/>
                  <a:gd name="T10" fmla="*/ 378 w 756"/>
                  <a:gd name="T11" fmla="*/ 345 h 586"/>
                  <a:gd name="T12" fmla="*/ 549 w 756"/>
                  <a:gd name="T13" fmla="*/ 416 h 586"/>
                  <a:gd name="T14" fmla="*/ 621 w 756"/>
                  <a:gd name="T15" fmla="*/ 344 h 586"/>
                  <a:gd name="T16" fmla="*/ 135 w 756"/>
                  <a:gd name="T17" fmla="*/ 344 h 586"/>
                  <a:gd name="T18" fmla="*/ 207 w 756"/>
                  <a:gd name="T19" fmla="*/ 416 h 586"/>
                  <a:gd name="T20" fmla="*/ 378 w 756"/>
                  <a:gd name="T21" fmla="*/ 345 h 586"/>
                  <a:gd name="T22" fmla="*/ 482 w 756"/>
                  <a:gd name="T23" fmla="*/ 483 h 586"/>
                  <a:gd name="T24" fmla="*/ 378 w 756"/>
                  <a:gd name="T25" fmla="*/ 434 h 586"/>
                  <a:gd name="T26" fmla="*/ 274 w 756"/>
                  <a:gd name="T27" fmla="*/ 483 h 586"/>
                  <a:gd name="T28" fmla="*/ 378 w 756"/>
                  <a:gd name="T29" fmla="*/ 586 h 586"/>
                  <a:gd name="T30" fmla="*/ 482 w 756"/>
                  <a:gd name="T31" fmla="*/ 483 h 586"/>
                  <a:gd name="T32" fmla="*/ 482 w 756"/>
                  <a:gd name="T33" fmla="*/ 483 h 586"/>
                  <a:gd name="T34" fmla="*/ 482 w 756"/>
                  <a:gd name="T35" fmla="*/ 48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6" h="586">
                    <a:moveTo>
                      <a:pt x="756" y="208"/>
                    </a:moveTo>
                    <a:cubicBezTo>
                      <a:pt x="684" y="280"/>
                      <a:pt x="684" y="280"/>
                      <a:pt x="684" y="280"/>
                    </a:cubicBezTo>
                    <a:cubicBezTo>
                      <a:pt x="515" y="111"/>
                      <a:pt x="240" y="111"/>
                      <a:pt x="72" y="280"/>
                    </a:cubicBezTo>
                    <a:cubicBezTo>
                      <a:pt x="0" y="208"/>
                      <a:pt x="0" y="208"/>
                      <a:pt x="0" y="208"/>
                    </a:cubicBezTo>
                    <a:cubicBezTo>
                      <a:pt x="208" y="0"/>
                      <a:pt x="548" y="0"/>
                      <a:pt x="756" y="208"/>
                    </a:cubicBezTo>
                    <a:close/>
                    <a:moveTo>
                      <a:pt x="378" y="345"/>
                    </a:moveTo>
                    <a:cubicBezTo>
                      <a:pt x="443" y="345"/>
                      <a:pt x="503" y="370"/>
                      <a:pt x="549" y="416"/>
                    </a:cubicBezTo>
                    <a:cubicBezTo>
                      <a:pt x="621" y="344"/>
                      <a:pt x="621" y="344"/>
                      <a:pt x="621" y="344"/>
                    </a:cubicBezTo>
                    <a:cubicBezTo>
                      <a:pt x="487" y="210"/>
                      <a:pt x="269" y="210"/>
                      <a:pt x="135" y="344"/>
                    </a:cubicBezTo>
                    <a:cubicBezTo>
                      <a:pt x="207" y="416"/>
                      <a:pt x="207" y="416"/>
                      <a:pt x="207" y="416"/>
                    </a:cubicBezTo>
                    <a:cubicBezTo>
                      <a:pt x="253" y="370"/>
                      <a:pt x="313" y="345"/>
                      <a:pt x="378" y="345"/>
                    </a:cubicBezTo>
                    <a:close/>
                    <a:moveTo>
                      <a:pt x="482" y="483"/>
                    </a:moveTo>
                    <a:cubicBezTo>
                      <a:pt x="457" y="453"/>
                      <a:pt x="420" y="434"/>
                      <a:pt x="378" y="434"/>
                    </a:cubicBezTo>
                    <a:cubicBezTo>
                      <a:pt x="336" y="434"/>
                      <a:pt x="299" y="453"/>
                      <a:pt x="274" y="483"/>
                    </a:cubicBezTo>
                    <a:cubicBezTo>
                      <a:pt x="378" y="586"/>
                      <a:pt x="378" y="586"/>
                      <a:pt x="378" y="586"/>
                    </a:cubicBezTo>
                    <a:lnTo>
                      <a:pt x="482" y="483"/>
                    </a:lnTo>
                    <a:close/>
                    <a:moveTo>
                      <a:pt x="482" y="483"/>
                    </a:moveTo>
                    <a:cubicBezTo>
                      <a:pt x="482" y="483"/>
                      <a:pt x="482" y="483"/>
                      <a:pt x="482" y="48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5" name="Group 194"/>
            <p:cNvGrpSpPr/>
            <p:nvPr/>
          </p:nvGrpSpPr>
          <p:grpSpPr>
            <a:xfrm>
              <a:off x="4856596" y="3925608"/>
              <a:ext cx="283976" cy="328848"/>
              <a:chOff x="358503" y="768189"/>
              <a:chExt cx="4310062" cy="4991100"/>
            </a:xfrm>
          </p:grpSpPr>
          <p:sp>
            <p:nvSpPr>
              <p:cNvPr id="193" name="Freeform 18"/>
              <p:cNvSpPr>
                <a:spLocks noEditPoints="1"/>
              </p:cNvSpPr>
              <p:nvPr/>
            </p:nvSpPr>
            <p:spPr bwMode="auto">
              <a:xfrm>
                <a:off x="358503" y="768189"/>
                <a:ext cx="4310062" cy="4991100"/>
              </a:xfrm>
              <a:custGeom>
                <a:avLst/>
                <a:gdLst>
                  <a:gd name="T0" fmla="*/ 755 w 1354"/>
                  <a:gd name="T1" fmla="*/ 0 h 1569"/>
                  <a:gd name="T2" fmla="*/ 500 w 1354"/>
                  <a:gd name="T3" fmla="*/ 57 h 1569"/>
                  <a:gd name="T4" fmla="*/ 153 w 1354"/>
                  <a:gd name="T5" fmla="*/ 598 h 1569"/>
                  <a:gd name="T6" fmla="*/ 153 w 1354"/>
                  <a:gd name="T7" fmla="*/ 697 h 1569"/>
                  <a:gd name="T8" fmla="*/ 32 w 1354"/>
                  <a:gd name="T9" fmla="*/ 931 h 1569"/>
                  <a:gd name="T10" fmla="*/ 96 w 1354"/>
                  <a:gd name="T11" fmla="*/ 1039 h 1569"/>
                  <a:gd name="T12" fmla="*/ 153 w 1354"/>
                  <a:gd name="T13" fmla="*/ 1039 h 1569"/>
                  <a:gd name="T14" fmla="*/ 153 w 1354"/>
                  <a:gd name="T15" fmla="*/ 1259 h 1569"/>
                  <a:gd name="T16" fmla="*/ 279 w 1354"/>
                  <a:gd name="T17" fmla="*/ 1385 h 1569"/>
                  <a:gd name="T18" fmla="*/ 452 w 1354"/>
                  <a:gd name="T19" fmla="*/ 1359 h 1569"/>
                  <a:gd name="T20" fmla="*/ 452 w 1354"/>
                  <a:gd name="T21" fmla="*/ 1533 h 1569"/>
                  <a:gd name="T22" fmla="*/ 495 w 1354"/>
                  <a:gd name="T23" fmla="*/ 1566 h 1569"/>
                  <a:gd name="T24" fmla="*/ 1117 w 1354"/>
                  <a:gd name="T25" fmla="*/ 1456 h 1569"/>
                  <a:gd name="T26" fmla="*/ 1160 w 1354"/>
                  <a:gd name="T27" fmla="*/ 1405 h 1569"/>
                  <a:gd name="T28" fmla="*/ 1160 w 1354"/>
                  <a:gd name="T29" fmla="*/ 1038 h 1569"/>
                  <a:gd name="T30" fmla="*/ 1354 w 1354"/>
                  <a:gd name="T31" fmla="*/ 598 h 1569"/>
                  <a:gd name="T32" fmla="*/ 755 w 1354"/>
                  <a:gd name="T33" fmla="*/ 0 h 1569"/>
                  <a:gd name="T34" fmla="*/ 1052 w 1354"/>
                  <a:gd name="T35" fmla="*/ 891 h 1569"/>
                  <a:gd name="T36" fmla="*/ 544 w 1354"/>
                  <a:gd name="T37" fmla="*/ 957 h 1569"/>
                  <a:gd name="T38" fmla="*/ 543 w 1354"/>
                  <a:gd name="T39" fmla="*/ 955 h 1569"/>
                  <a:gd name="T40" fmla="*/ 364 w 1354"/>
                  <a:gd name="T41" fmla="*/ 1004 h 1569"/>
                  <a:gd name="T42" fmla="*/ 360 w 1354"/>
                  <a:gd name="T43" fmla="*/ 972 h 1569"/>
                  <a:gd name="T44" fmla="*/ 446 w 1354"/>
                  <a:gd name="T45" fmla="*/ 874 h 1569"/>
                  <a:gd name="T46" fmla="*/ 443 w 1354"/>
                  <a:gd name="T47" fmla="*/ 872 h 1569"/>
                  <a:gd name="T48" fmla="*/ 460 w 1354"/>
                  <a:gd name="T49" fmla="*/ 298 h 1569"/>
                  <a:gd name="T50" fmla="*/ 1053 w 1354"/>
                  <a:gd name="T51" fmla="*/ 298 h 1569"/>
                  <a:gd name="T52" fmla="*/ 1052 w 1354"/>
                  <a:gd name="T53" fmla="*/ 891 h 1569"/>
                  <a:gd name="T54" fmla="*/ 1052 w 1354"/>
                  <a:gd name="T55" fmla="*/ 891 h 1569"/>
                  <a:gd name="T56" fmla="*/ 1052 w 1354"/>
                  <a:gd name="T57" fmla="*/ 891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54" h="1569">
                    <a:moveTo>
                      <a:pt x="755" y="0"/>
                    </a:moveTo>
                    <a:cubicBezTo>
                      <a:pt x="664" y="0"/>
                      <a:pt x="577" y="19"/>
                      <a:pt x="500" y="57"/>
                    </a:cubicBezTo>
                    <a:cubicBezTo>
                      <a:pt x="295" y="153"/>
                      <a:pt x="153" y="359"/>
                      <a:pt x="153" y="598"/>
                    </a:cubicBezTo>
                    <a:cubicBezTo>
                      <a:pt x="153" y="697"/>
                      <a:pt x="153" y="697"/>
                      <a:pt x="153" y="697"/>
                    </a:cubicBezTo>
                    <a:cubicBezTo>
                      <a:pt x="32" y="931"/>
                      <a:pt x="32" y="931"/>
                      <a:pt x="32" y="931"/>
                    </a:cubicBezTo>
                    <a:cubicBezTo>
                      <a:pt x="0" y="991"/>
                      <a:pt x="30" y="1039"/>
                      <a:pt x="96" y="1039"/>
                    </a:cubicBezTo>
                    <a:cubicBezTo>
                      <a:pt x="153" y="1039"/>
                      <a:pt x="153" y="1039"/>
                      <a:pt x="153" y="1039"/>
                    </a:cubicBezTo>
                    <a:cubicBezTo>
                      <a:pt x="153" y="1259"/>
                      <a:pt x="153" y="1259"/>
                      <a:pt x="153" y="1259"/>
                    </a:cubicBezTo>
                    <a:cubicBezTo>
                      <a:pt x="153" y="1328"/>
                      <a:pt x="209" y="1385"/>
                      <a:pt x="279" y="1385"/>
                    </a:cubicBezTo>
                    <a:cubicBezTo>
                      <a:pt x="452" y="1359"/>
                      <a:pt x="452" y="1359"/>
                      <a:pt x="452" y="1359"/>
                    </a:cubicBezTo>
                    <a:cubicBezTo>
                      <a:pt x="452" y="1533"/>
                      <a:pt x="452" y="1533"/>
                      <a:pt x="452" y="1533"/>
                    </a:cubicBezTo>
                    <a:cubicBezTo>
                      <a:pt x="452" y="1555"/>
                      <a:pt x="472" y="1569"/>
                      <a:pt x="495" y="1566"/>
                    </a:cubicBezTo>
                    <a:cubicBezTo>
                      <a:pt x="1117" y="1456"/>
                      <a:pt x="1117" y="1456"/>
                      <a:pt x="1117" y="1456"/>
                    </a:cubicBezTo>
                    <a:cubicBezTo>
                      <a:pt x="1140" y="1451"/>
                      <a:pt x="1160" y="1430"/>
                      <a:pt x="1160" y="1405"/>
                    </a:cubicBezTo>
                    <a:cubicBezTo>
                      <a:pt x="1160" y="1038"/>
                      <a:pt x="1160" y="1038"/>
                      <a:pt x="1160" y="1038"/>
                    </a:cubicBezTo>
                    <a:cubicBezTo>
                      <a:pt x="1278" y="929"/>
                      <a:pt x="1354" y="773"/>
                      <a:pt x="1354" y="598"/>
                    </a:cubicBezTo>
                    <a:cubicBezTo>
                      <a:pt x="1352" y="268"/>
                      <a:pt x="1085" y="0"/>
                      <a:pt x="755" y="0"/>
                    </a:cubicBezTo>
                    <a:close/>
                    <a:moveTo>
                      <a:pt x="1052" y="891"/>
                    </a:moveTo>
                    <a:cubicBezTo>
                      <a:pt x="914" y="1029"/>
                      <a:pt x="704" y="1050"/>
                      <a:pt x="544" y="957"/>
                    </a:cubicBezTo>
                    <a:cubicBezTo>
                      <a:pt x="543" y="955"/>
                      <a:pt x="543" y="955"/>
                      <a:pt x="543" y="955"/>
                    </a:cubicBezTo>
                    <a:cubicBezTo>
                      <a:pt x="480" y="1004"/>
                      <a:pt x="412" y="1011"/>
                      <a:pt x="364" y="1004"/>
                    </a:cubicBezTo>
                    <a:cubicBezTo>
                      <a:pt x="348" y="1001"/>
                      <a:pt x="345" y="980"/>
                      <a:pt x="360" y="972"/>
                    </a:cubicBezTo>
                    <a:cubicBezTo>
                      <a:pt x="402" y="951"/>
                      <a:pt x="431" y="908"/>
                      <a:pt x="446" y="874"/>
                    </a:cubicBezTo>
                    <a:cubicBezTo>
                      <a:pt x="443" y="872"/>
                      <a:pt x="443" y="872"/>
                      <a:pt x="443" y="872"/>
                    </a:cubicBezTo>
                    <a:cubicBezTo>
                      <a:pt x="297" y="707"/>
                      <a:pt x="303" y="455"/>
                      <a:pt x="460" y="298"/>
                    </a:cubicBezTo>
                    <a:cubicBezTo>
                      <a:pt x="624" y="133"/>
                      <a:pt x="889" y="133"/>
                      <a:pt x="1053" y="298"/>
                    </a:cubicBezTo>
                    <a:cubicBezTo>
                      <a:pt x="1216" y="461"/>
                      <a:pt x="1216" y="727"/>
                      <a:pt x="1052" y="891"/>
                    </a:cubicBezTo>
                    <a:close/>
                    <a:moveTo>
                      <a:pt x="1052" y="891"/>
                    </a:moveTo>
                    <a:cubicBezTo>
                      <a:pt x="1052" y="891"/>
                      <a:pt x="1052" y="891"/>
                      <a:pt x="1052" y="891"/>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94" name="Freeform 19"/>
              <p:cNvSpPr>
                <a:spLocks noEditPoints="1"/>
              </p:cNvSpPr>
              <p:nvPr/>
            </p:nvSpPr>
            <p:spPr bwMode="auto">
              <a:xfrm>
                <a:off x="1950765" y="2020727"/>
                <a:ext cx="1635125" cy="1444625"/>
              </a:xfrm>
              <a:custGeom>
                <a:avLst/>
                <a:gdLst>
                  <a:gd name="T0" fmla="*/ 471 w 514"/>
                  <a:gd name="T1" fmla="*/ 250 h 454"/>
                  <a:gd name="T2" fmla="*/ 273 w 514"/>
                  <a:gd name="T3" fmla="*/ 448 h 454"/>
                  <a:gd name="T4" fmla="*/ 257 w 514"/>
                  <a:gd name="T5" fmla="*/ 454 h 454"/>
                  <a:gd name="T6" fmla="*/ 242 w 514"/>
                  <a:gd name="T7" fmla="*/ 448 h 454"/>
                  <a:gd name="T8" fmla="*/ 43 w 514"/>
                  <a:gd name="T9" fmla="*/ 249 h 454"/>
                  <a:gd name="T10" fmla="*/ 0 w 514"/>
                  <a:gd name="T11" fmla="*/ 146 h 454"/>
                  <a:gd name="T12" fmla="*/ 42 w 514"/>
                  <a:gd name="T13" fmla="*/ 43 h 454"/>
                  <a:gd name="T14" fmla="*/ 145 w 514"/>
                  <a:gd name="T15" fmla="*/ 0 h 454"/>
                  <a:gd name="T16" fmla="*/ 249 w 514"/>
                  <a:gd name="T17" fmla="*/ 43 h 454"/>
                  <a:gd name="T18" fmla="*/ 257 w 514"/>
                  <a:gd name="T19" fmla="*/ 51 h 454"/>
                  <a:gd name="T20" fmla="*/ 265 w 514"/>
                  <a:gd name="T21" fmla="*/ 43 h 454"/>
                  <a:gd name="T22" fmla="*/ 368 w 514"/>
                  <a:gd name="T23" fmla="*/ 0 h 454"/>
                  <a:gd name="T24" fmla="*/ 471 w 514"/>
                  <a:gd name="T25" fmla="*/ 43 h 454"/>
                  <a:gd name="T26" fmla="*/ 514 w 514"/>
                  <a:gd name="T27" fmla="*/ 147 h 454"/>
                  <a:gd name="T28" fmla="*/ 471 w 514"/>
                  <a:gd name="T29" fmla="*/ 250 h 454"/>
                  <a:gd name="T30" fmla="*/ 471 w 514"/>
                  <a:gd name="T31" fmla="*/ 250 h 454"/>
                  <a:gd name="T32" fmla="*/ 471 w 514"/>
                  <a:gd name="T33" fmla="*/ 25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4" h="454">
                    <a:moveTo>
                      <a:pt x="471" y="250"/>
                    </a:moveTo>
                    <a:cubicBezTo>
                      <a:pt x="273" y="448"/>
                      <a:pt x="273" y="448"/>
                      <a:pt x="273" y="448"/>
                    </a:cubicBezTo>
                    <a:cubicBezTo>
                      <a:pt x="269" y="452"/>
                      <a:pt x="263" y="454"/>
                      <a:pt x="257" y="454"/>
                    </a:cubicBezTo>
                    <a:cubicBezTo>
                      <a:pt x="252" y="454"/>
                      <a:pt x="246" y="452"/>
                      <a:pt x="242" y="448"/>
                    </a:cubicBezTo>
                    <a:cubicBezTo>
                      <a:pt x="43" y="249"/>
                      <a:pt x="43" y="249"/>
                      <a:pt x="43" y="249"/>
                    </a:cubicBezTo>
                    <a:cubicBezTo>
                      <a:pt x="15" y="222"/>
                      <a:pt x="0" y="185"/>
                      <a:pt x="0" y="146"/>
                    </a:cubicBezTo>
                    <a:cubicBezTo>
                      <a:pt x="0" y="107"/>
                      <a:pt x="15" y="71"/>
                      <a:pt x="42" y="43"/>
                    </a:cubicBezTo>
                    <a:cubicBezTo>
                      <a:pt x="70" y="15"/>
                      <a:pt x="106" y="0"/>
                      <a:pt x="145" y="0"/>
                    </a:cubicBezTo>
                    <a:cubicBezTo>
                      <a:pt x="184" y="0"/>
                      <a:pt x="221" y="16"/>
                      <a:pt x="249" y="43"/>
                    </a:cubicBezTo>
                    <a:cubicBezTo>
                      <a:pt x="257" y="51"/>
                      <a:pt x="257" y="51"/>
                      <a:pt x="257" y="51"/>
                    </a:cubicBezTo>
                    <a:cubicBezTo>
                      <a:pt x="265" y="43"/>
                      <a:pt x="265" y="43"/>
                      <a:pt x="265" y="43"/>
                    </a:cubicBezTo>
                    <a:cubicBezTo>
                      <a:pt x="292" y="16"/>
                      <a:pt x="329" y="0"/>
                      <a:pt x="368" y="0"/>
                    </a:cubicBezTo>
                    <a:cubicBezTo>
                      <a:pt x="407" y="0"/>
                      <a:pt x="444" y="15"/>
                      <a:pt x="471" y="43"/>
                    </a:cubicBezTo>
                    <a:cubicBezTo>
                      <a:pt x="499" y="71"/>
                      <a:pt x="514" y="108"/>
                      <a:pt x="514" y="147"/>
                    </a:cubicBezTo>
                    <a:cubicBezTo>
                      <a:pt x="514" y="185"/>
                      <a:pt x="499" y="222"/>
                      <a:pt x="471" y="250"/>
                    </a:cubicBezTo>
                    <a:close/>
                    <a:moveTo>
                      <a:pt x="471" y="250"/>
                    </a:moveTo>
                    <a:cubicBezTo>
                      <a:pt x="471" y="250"/>
                      <a:pt x="471" y="250"/>
                      <a:pt x="471" y="250"/>
                    </a:cubicBezTo>
                  </a:path>
                </a:pathLst>
              </a:cu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1" name="Group 200"/>
            <p:cNvGrpSpPr/>
            <p:nvPr/>
          </p:nvGrpSpPr>
          <p:grpSpPr>
            <a:xfrm>
              <a:off x="4795262" y="2818614"/>
              <a:ext cx="265548" cy="311957"/>
              <a:chOff x="129329" y="707852"/>
              <a:chExt cx="4278312" cy="5026026"/>
            </a:xfrm>
          </p:grpSpPr>
          <p:sp>
            <p:nvSpPr>
              <p:cNvPr id="199" name="Freeform 23"/>
              <p:cNvSpPr>
                <a:spLocks noEditPoints="1"/>
              </p:cNvSpPr>
              <p:nvPr/>
            </p:nvSpPr>
            <p:spPr bwMode="auto">
              <a:xfrm>
                <a:off x="129329" y="707852"/>
                <a:ext cx="2138362" cy="2132013"/>
              </a:xfrm>
              <a:custGeom>
                <a:avLst/>
                <a:gdLst>
                  <a:gd name="T0" fmla="*/ 302 w 672"/>
                  <a:gd name="T1" fmla="*/ 670 h 670"/>
                  <a:gd name="T2" fmla="*/ 271 w 672"/>
                  <a:gd name="T3" fmla="*/ 598 h 670"/>
                  <a:gd name="T4" fmla="*/ 231 w 672"/>
                  <a:gd name="T5" fmla="*/ 506 h 670"/>
                  <a:gd name="T6" fmla="*/ 305 w 672"/>
                  <a:gd name="T7" fmla="*/ 275 h 670"/>
                  <a:gd name="T8" fmla="*/ 309 w 672"/>
                  <a:gd name="T9" fmla="*/ 273 h 670"/>
                  <a:gd name="T10" fmla="*/ 393 w 672"/>
                  <a:gd name="T11" fmla="*/ 252 h 670"/>
                  <a:gd name="T12" fmla="*/ 546 w 672"/>
                  <a:gd name="T13" fmla="*/ 338 h 670"/>
                  <a:gd name="T14" fmla="*/ 620 w 672"/>
                  <a:gd name="T15" fmla="*/ 457 h 670"/>
                  <a:gd name="T16" fmla="*/ 637 w 672"/>
                  <a:gd name="T17" fmla="*/ 484 h 670"/>
                  <a:gd name="T18" fmla="*/ 637 w 672"/>
                  <a:gd name="T19" fmla="*/ 484 h 670"/>
                  <a:gd name="T20" fmla="*/ 672 w 672"/>
                  <a:gd name="T21" fmla="*/ 336 h 670"/>
                  <a:gd name="T22" fmla="*/ 336 w 672"/>
                  <a:gd name="T23" fmla="*/ 0 h 670"/>
                  <a:gd name="T24" fmla="*/ 0 w 672"/>
                  <a:gd name="T25" fmla="*/ 336 h 670"/>
                  <a:gd name="T26" fmla="*/ 302 w 672"/>
                  <a:gd name="T27" fmla="*/ 670 h 670"/>
                  <a:gd name="T28" fmla="*/ 302 w 672"/>
                  <a:gd name="T29" fmla="*/ 670 h 670"/>
                  <a:gd name="T30" fmla="*/ 302 w 672"/>
                  <a:gd name="T31"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2" h="670">
                    <a:moveTo>
                      <a:pt x="302" y="670"/>
                    </a:moveTo>
                    <a:cubicBezTo>
                      <a:pt x="292" y="646"/>
                      <a:pt x="281" y="621"/>
                      <a:pt x="271" y="598"/>
                    </a:cubicBezTo>
                    <a:cubicBezTo>
                      <a:pt x="231" y="506"/>
                      <a:pt x="231" y="506"/>
                      <a:pt x="231" y="506"/>
                    </a:cubicBezTo>
                    <a:cubicBezTo>
                      <a:pt x="193" y="419"/>
                      <a:pt x="224" y="322"/>
                      <a:pt x="305" y="275"/>
                    </a:cubicBezTo>
                    <a:cubicBezTo>
                      <a:pt x="309" y="273"/>
                      <a:pt x="309" y="273"/>
                      <a:pt x="309" y="273"/>
                    </a:cubicBezTo>
                    <a:cubicBezTo>
                      <a:pt x="335" y="260"/>
                      <a:pt x="364" y="252"/>
                      <a:pt x="393" y="252"/>
                    </a:cubicBezTo>
                    <a:cubicBezTo>
                      <a:pt x="455" y="252"/>
                      <a:pt x="512" y="284"/>
                      <a:pt x="546" y="338"/>
                    </a:cubicBezTo>
                    <a:cubicBezTo>
                      <a:pt x="572" y="377"/>
                      <a:pt x="595" y="416"/>
                      <a:pt x="620" y="457"/>
                    </a:cubicBezTo>
                    <a:cubicBezTo>
                      <a:pt x="637" y="484"/>
                      <a:pt x="637" y="484"/>
                      <a:pt x="637" y="484"/>
                    </a:cubicBezTo>
                    <a:cubicBezTo>
                      <a:pt x="637" y="484"/>
                      <a:pt x="637" y="484"/>
                      <a:pt x="637" y="484"/>
                    </a:cubicBezTo>
                    <a:cubicBezTo>
                      <a:pt x="659" y="439"/>
                      <a:pt x="672" y="389"/>
                      <a:pt x="672" y="336"/>
                    </a:cubicBezTo>
                    <a:cubicBezTo>
                      <a:pt x="672" y="150"/>
                      <a:pt x="522" y="0"/>
                      <a:pt x="336" y="0"/>
                    </a:cubicBezTo>
                    <a:cubicBezTo>
                      <a:pt x="150" y="0"/>
                      <a:pt x="0" y="150"/>
                      <a:pt x="0" y="336"/>
                    </a:cubicBezTo>
                    <a:cubicBezTo>
                      <a:pt x="0" y="510"/>
                      <a:pt x="132" y="653"/>
                      <a:pt x="302" y="670"/>
                    </a:cubicBezTo>
                    <a:close/>
                    <a:moveTo>
                      <a:pt x="302" y="670"/>
                    </a:moveTo>
                    <a:cubicBezTo>
                      <a:pt x="302" y="670"/>
                      <a:pt x="302" y="670"/>
                      <a:pt x="302" y="670"/>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0" name="Freeform 24"/>
              <p:cNvSpPr>
                <a:spLocks noEditPoints="1"/>
              </p:cNvSpPr>
              <p:nvPr/>
            </p:nvSpPr>
            <p:spPr bwMode="auto">
              <a:xfrm>
                <a:off x="680191" y="1823865"/>
                <a:ext cx="3727450" cy="3910013"/>
              </a:xfrm>
              <a:custGeom>
                <a:avLst/>
                <a:gdLst>
                  <a:gd name="T0" fmla="*/ 1159 w 1171"/>
                  <a:gd name="T1" fmla="*/ 946 h 1229"/>
                  <a:gd name="T2" fmla="*/ 1138 w 1171"/>
                  <a:gd name="T3" fmla="*/ 1020 h 1229"/>
                  <a:gd name="T4" fmla="*/ 864 w 1171"/>
                  <a:gd name="T5" fmla="*/ 1200 h 1229"/>
                  <a:gd name="T6" fmla="*/ 718 w 1171"/>
                  <a:gd name="T7" fmla="*/ 1186 h 1229"/>
                  <a:gd name="T8" fmla="*/ 434 w 1171"/>
                  <a:gd name="T9" fmla="*/ 1019 h 1229"/>
                  <a:gd name="T10" fmla="*/ 322 w 1171"/>
                  <a:gd name="T11" fmla="*/ 958 h 1229"/>
                  <a:gd name="T12" fmla="*/ 240 w 1171"/>
                  <a:gd name="T13" fmla="*/ 895 h 1229"/>
                  <a:gd name="T14" fmla="*/ 39 w 1171"/>
                  <a:gd name="T15" fmla="*/ 766 h 1229"/>
                  <a:gd name="T16" fmla="*/ 16 w 1171"/>
                  <a:gd name="T17" fmla="*/ 698 h 1229"/>
                  <a:gd name="T18" fmla="*/ 63 w 1171"/>
                  <a:gd name="T19" fmla="*/ 656 h 1229"/>
                  <a:gd name="T20" fmla="*/ 179 w 1171"/>
                  <a:gd name="T21" fmla="*/ 658 h 1229"/>
                  <a:gd name="T22" fmla="*/ 340 w 1171"/>
                  <a:gd name="T23" fmla="*/ 745 h 1229"/>
                  <a:gd name="T24" fmla="*/ 389 w 1171"/>
                  <a:gd name="T25" fmla="*/ 687 h 1229"/>
                  <a:gd name="T26" fmla="*/ 376 w 1171"/>
                  <a:gd name="T27" fmla="*/ 627 h 1229"/>
                  <a:gd name="T28" fmla="*/ 157 w 1171"/>
                  <a:gd name="T29" fmla="*/ 111 h 1229"/>
                  <a:gd name="T30" fmla="*/ 186 w 1171"/>
                  <a:gd name="T31" fmla="*/ 17 h 1229"/>
                  <a:gd name="T32" fmla="*/ 282 w 1171"/>
                  <a:gd name="T33" fmla="*/ 45 h 1229"/>
                  <a:gd name="T34" fmla="*/ 372 w 1171"/>
                  <a:gd name="T35" fmla="*/ 189 h 1229"/>
                  <a:gd name="T36" fmla="*/ 455 w 1171"/>
                  <a:gd name="T37" fmla="*/ 323 h 1229"/>
                  <a:gd name="T38" fmla="*/ 489 w 1171"/>
                  <a:gd name="T39" fmla="*/ 377 h 1229"/>
                  <a:gd name="T40" fmla="*/ 991 w 1171"/>
                  <a:gd name="T41" fmla="*/ 403 h 1229"/>
                  <a:gd name="T42" fmla="*/ 1021 w 1171"/>
                  <a:gd name="T43" fmla="*/ 434 h 1229"/>
                  <a:gd name="T44" fmla="*/ 1111 w 1171"/>
                  <a:gd name="T45" fmla="*/ 798 h 1229"/>
                  <a:gd name="T46" fmla="*/ 1135 w 1171"/>
                  <a:gd name="T47" fmla="*/ 891 h 1229"/>
                  <a:gd name="T48" fmla="*/ 1159 w 1171"/>
                  <a:gd name="T49" fmla="*/ 946 h 1229"/>
                  <a:gd name="T50" fmla="*/ 1159 w 1171"/>
                  <a:gd name="T51" fmla="*/ 946 h 1229"/>
                  <a:gd name="T52" fmla="*/ 1159 w 1171"/>
                  <a:gd name="T53" fmla="*/ 94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1" h="1229">
                    <a:moveTo>
                      <a:pt x="1159" y="946"/>
                    </a:moveTo>
                    <a:cubicBezTo>
                      <a:pt x="1171" y="973"/>
                      <a:pt x="1161" y="1004"/>
                      <a:pt x="1138" y="1020"/>
                    </a:cubicBezTo>
                    <a:cubicBezTo>
                      <a:pt x="864" y="1200"/>
                      <a:pt x="864" y="1200"/>
                      <a:pt x="864" y="1200"/>
                    </a:cubicBezTo>
                    <a:cubicBezTo>
                      <a:pt x="818" y="1229"/>
                      <a:pt x="758" y="1224"/>
                      <a:pt x="718" y="1186"/>
                    </a:cubicBezTo>
                    <a:cubicBezTo>
                      <a:pt x="595" y="1070"/>
                      <a:pt x="434" y="1019"/>
                      <a:pt x="434" y="1019"/>
                    </a:cubicBezTo>
                    <a:cubicBezTo>
                      <a:pt x="393" y="1006"/>
                      <a:pt x="357" y="989"/>
                      <a:pt x="322" y="958"/>
                    </a:cubicBezTo>
                    <a:cubicBezTo>
                      <a:pt x="299" y="937"/>
                      <a:pt x="263" y="914"/>
                      <a:pt x="240" y="895"/>
                    </a:cubicBezTo>
                    <a:cubicBezTo>
                      <a:pt x="178" y="844"/>
                      <a:pt x="111" y="799"/>
                      <a:pt x="39" y="766"/>
                    </a:cubicBezTo>
                    <a:cubicBezTo>
                      <a:pt x="6" y="752"/>
                      <a:pt x="0" y="730"/>
                      <a:pt x="16" y="698"/>
                    </a:cubicBezTo>
                    <a:cubicBezTo>
                      <a:pt x="24" y="682"/>
                      <a:pt x="45" y="663"/>
                      <a:pt x="63" y="656"/>
                    </a:cubicBezTo>
                    <a:cubicBezTo>
                      <a:pt x="103" y="642"/>
                      <a:pt x="142" y="648"/>
                      <a:pt x="179" y="658"/>
                    </a:cubicBezTo>
                    <a:cubicBezTo>
                      <a:pt x="201" y="663"/>
                      <a:pt x="296" y="724"/>
                      <a:pt x="340" y="745"/>
                    </a:cubicBezTo>
                    <a:cubicBezTo>
                      <a:pt x="378" y="764"/>
                      <a:pt x="388" y="729"/>
                      <a:pt x="389" y="687"/>
                    </a:cubicBezTo>
                    <a:cubicBezTo>
                      <a:pt x="389" y="666"/>
                      <a:pt x="383" y="646"/>
                      <a:pt x="376" y="627"/>
                    </a:cubicBezTo>
                    <a:cubicBezTo>
                      <a:pt x="306" y="454"/>
                      <a:pt x="231" y="284"/>
                      <a:pt x="157" y="111"/>
                    </a:cubicBezTo>
                    <a:cubicBezTo>
                      <a:pt x="140" y="74"/>
                      <a:pt x="152" y="37"/>
                      <a:pt x="186" y="17"/>
                    </a:cubicBezTo>
                    <a:cubicBezTo>
                      <a:pt x="219" y="0"/>
                      <a:pt x="260" y="11"/>
                      <a:pt x="282" y="45"/>
                    </a:cubicBezTo>
                    <a:cubicBezTo>
                      <a:pt x="313" y="92"/>
                      <a:pt x="342" y="140"/>
                      <a:pt x="372" y="189"/>
                    </a:cubicBezTo>
                    <a:cubicBezTo>
                      <a:pt x="399" y="234"/>
                      <a:pt x="428" y="277"/>
                      <a:pt x="455" y="323"/>
                    </a:cubicBezTo>
                    <a:cubicBezTo>
                      <a:pt x="489" y="377"/>
                      <a:pt x="489" y="377"/>
                      <a:pt x="489" y="377"/>
                    </a:cubicBezTo>
                    <a:cubicBezTo>
                      <a:pt x="489" y="377"/>
                      <a:pt x="733" y="312"/>
                      <a:pt x="991" y="403"/>
                    </a:cubicBezTo>
                    <a:cubicBezTo>
                      <a:pt x="1005" y="409"/>
                      <a:pt x="1017" y="418"/>
                      <a:pt x="1021" y="434"/>
                    </a:cubicBezTo>
                    <a:cubicBezTo>
                      <a:pt x="1045" y="491"/>
                      <a:pt x="1106" y="649"/>
                      <a:pt x="1111" y="798"/>
                    </a:cubicBezTo>
                    <a:cubicBezTo>
                      <a:pt x="1118" y="837"/>
                      <a:pt x="1129" y="869"/>
                      <a:pt x="1135" y="891"/>
                    </a:cubicBezTo>
                    <a:lnTo>
                      <a:pt x="1159" y="946"/>
                    </a:lnTo>
                    <a:close/>
                    <a:moveTo>
                      <a:pt x="1159" y="946"/>
                    </a:moveTo>
                    <a:cubicBezTo>
                      <a:pt x="1159" y="946"/>
                      <a:pt x="1159" y="946"/>
                      <a:pt x="1159" y="946"/>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9" name="Group 208"/>
            <p:cNvGrpSpPr/>
            <p:nvPr/>
          </p:nvGrpSpPr>
          <p:grpSpPr>
            <a:xfrm>
              <a:off x="6925842" y="2764207"/>
              <a:ext cx="313796" cy="335858"/>
              <a:chOff x="-144463" y="139700"/>
              <a:chExt cx="4651376" cy="4978400"/>
            </a:xfrm>
          </p:grpSpPr>
          <p:sp>
            <p:nvSpPr>
              <p:cNvPr id="207" name="Freeform 28"/>
              <p:cNvSpPr>
                <a:spLocks noEditPoints="1"/>
              </p:cNvSpPr>
              <p:nvPr/>
            </p:nvSpPr>
            <p:spPr bwMode="auto">
              <a:xfrm>
                <a:off x="-144463" y="3470275"/>
                <a:ext cx="4651376" cy="1647825"/>
              </a:xfrm>
              <a:custGeom>
                <a:avLst/>
                <a:gdLst>
                  <a:gd name="T0" fmla="*/ 1002 w 1462"/>
                  <a:gd name="T1" fmla="*/ 0 h 518"/>
                  <a:gd name="T2" fmla="*/ 974 w 1462"/>
                  <a:gd name="T3" fmla="*/ 25 h 518"/>
                  <a:gd name="T4" fmla="*/ 731 w 1462"/>
                  <a:gd name="T5" fmla="*/ 245 h 518"/>
                  <a:gd name="T6" fmla="*/ 487 w 1462"/>
                  <a:gd name="T7" fmla="*/ 25 h 518"/>
                  <a:gd name="T8" fmla="*/ 459 w 1462"/>
                  <a:gd name="T9" fmla="*/ 0 h 518"/>
                  <a:gd name="T10" fmla="*/ 126 w 1462"/>
                  <a:gd name="T11" fmla="*/ 0 h 518"/>
                  <a:gd name="T12" fmla="*/ 0 w 1462"/>
                  <a:gd name="T13" fmla="*/ 126 h 518"/>
                  <a:gd name="T14" fmla="*/ 0 w 1462"/>
                  <a:gd name="T15" fmla="*/ 391 h 518"/>
                  <a:gd name="T16" fmla="*/ 126 w 1462"/>
                  <a:gd name="T17" fmla="*/ 518 h 518"/>
                  <a:gd name="T18" fmla="*/ 1335 w 1462"/>
                  <a:gd name="T19" fmla="*/ 518 h 518"/>
                  <a:gd name="T20" fmla="*/ 1462 w 1462"/>
                  <a:gd name="T21" fmla="*/ 391 h 518"/>
                  <a:gd name="T22" fmla="*/ 1462 w 1462"/>
                  <a:gd name="T23" fmla="*/ 127 h 518"/>
                  <a:gd name="T24" fmla="*/ 1335 w 1462"/>
                  <a:gd name="T25" fmla="*/ 0 h 518"/>
                  <a:gd name="T26" fmla="*/ 1002 w 1462"/>
                  <a:gd name="T27" fmla="*/ 0 h 518"/>
                  <a:gd name="T28" fmla="*/ 1002 w 1462"/>
                  <a:gd name="T29" fmla="*/ 0 h 518"/>
                  <a:gd name="T30" fmla="*/ 1002 w 1462"/>
                  <a:gd name="T31"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2" h="518">
                    <a:moveTo>
                      <a:pt x="1002" y="0"/>
                    </a:moveTo>
                    <a:cubicBezTo>
                      <a:pt x="988" y="0"/>
                      <a:pt x="976" y="11"/>
                      <a:pt x="974" y="25"/>
                    </a:cubicBezTo>
                    <a:cubicBezTo>
                      <a:pt x="962" y="149"/>
                      <a:pt x="858" y="245"/>
                      <a:pt x="731" y="245"/>
                    </a:cubicBezTo>
                    <a:cubicBezTo>
                      <a:pt x="604" y="245"/>
                      <a:pt x="500" y="149"/>
                      <a:pt x="487" y="25"/>
                    </a:cubicBezTo>
                    <a:cubicBezTo>
                      <a:pt x="485" y="11"/>
                      <a:pt x="474" y="0"/>
                      <a:pt x="459" y="0"/>
                    </a:cubicBezTo>
                    <a:cubicBezTo>
                      <a:pt x="126" y="0"/>
                      <a:pt x="126" y="0"/>
                      <a:pt x="126" y="0"/>
                    </a:cubicBezTo>
                    <a:cubicBezTo>
                      <a:pt x="57" y="0"/>
                      <a:pt x="0" y="57"/>
                      <a:pt x="0" y="126"/>
                    </a:cubicBezTo>
                    <a:cubicBezTo>
                      <a:pt x="0" y="391"/>
                      <a:pt x="0" y="391"/>
                      <a:pt x="0" y="391"/>
                    </a:cubicBezTo>
                    <a:cubicBezTo>
                      <a:pt x="0" y="461"/>
                      <a:pt x="57" y="518"/>
                      <a:pt x="126" y="518"/>
                    </a:cubicBezTo>
                    <a:cubicBezTo>
                      <a:pt x="1335" y="518"/>
                      <a:pt x="1335" y="518"/>
                      <a:pt x="1335" y="518"/>
                    </a:cubicBezTo>
                    <a:cubicBezTo>
                      <a:pt x="1405" y="518"/>
                      <a:pt x="1462" y="461"/>
                      <a:pt x="1462" y="391"/>
                    </a:cubicBezTo>
                    <a:cubicBezTo>
                      <a:pt x="1462" y="127"/>
                      <a:pt x="1462" y="127"/>
                      <a:pt x="1462" y="127"/>
                    </a:cubicBezTo>
                    <a:cubicBezTo>
                      <a:pt x="1462" y="57"/>
                      <a:pt x="1405" y="0"/>
                      <a:pt x="1335" y="0"/>
                    </a:cubicBezTo>
                    <a:cubicBezTo>
                      <a:pt x="1002" y="0"/>
                      <a:pt x="1002" y="0"/>
                      <a:pt x="1002" y="0"/>
                    </a:cubicBezTo>
                    <a:close/>
                    <a:moveTo>
                      <a:pt x="1002" y="0"/>
                    </a:moveTo>
                    <a:cubicBezTo>
                      <a:pt x="1002" y="0"/>
                      <a:pt x="1002" y="0"/>
                      <a:pt x="1002"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8" name="Freeform 29"/>
              <p:cNvSpPr>
                <a:spLocks noEditPoints="1"/>
              </p:cNvSpPr>
              <p:nvPr/>
            </p:nvSpPr>
            <p:spPr bwMode="auto">
              <a:xfrm>
                <a:off x="1042987" y="139700"/>
                <a:ext cx="2276475" cy="3355975"/>
              </a:xfrm>
              <a:custGeom>
                <a:avLst/>
                <a:gdLst>
                  <a:gd name="T0" fmla="*/ 547 w 716"/>
                  <a:gd name="T1" fmla="*/ 636 h 1055"/>
                  <a:gd name="T2" fmla="*/ 448 w 716"/>
                  <a:gd name="T3" fmla="*/ 734 h 1055"/>
                  <a:gd name="T4" fmla="*/ 448 w 716"/>
                  <a:gd name="T5" fmla="*/ 90 h 1055"/>
                  <a:gd name="T6" fmla="*/ 358 w 716"/>
                  <a:gd name="T7" fmla="*/ 0 h 1055"/>
                  <a:gd name="T8" fmla="*/ 268 w 716"/>
                  <a:gd name="T9" fmla="*/ 90 h 1055"/>
                  <a:gd name="T10" fmla="*/ 268 w 716"/>
                  <a:gd name="T11" fmla="*/ 734 h 1055"/>
                  <a:gd name="T12" fmla="*/ 169 w 716"/>
                  <a:gd name="T13" fmla="*/ 636 h 1055"/>
                  <a:gd name="T14" fmla="*/ 54 w 716"/>
                  <a:gd name="T15" fmla="*/ 621 h 1055"/>
                  <a:gd name="T16" fmla="*/ 40 w 716"/>
                  <a:gd name="T17" fmla="*/ 760 h 1055"/>
                  <a:gd name="T18" fmla="*/ 305 w 716"/>
                  <a:gd name="T19" fmla="*/ 1025 h 1055"/>
                  <a:gd name="T20" fmla="*/ 411 w 716"/>
                  <a:gd name="T21" fmla="*/ 1025 h 1055"/>
                  <a:gd name="T22" fmla="*/ 676 w 716"/>
                  <a:gd name="T23" fmla="*/ 760 h 1055"/>
                  <a:gd name="T24" fmla="*/ 662 w 716"/>
                  <a:gd name="T25" fmla="*/ 621 h 1055"/>
                  <a:gd name="T26" fmla="*/ 547 w 716"/>
                  <a:gd name="T27" fmla="*/ 636 h 1055"/>
                  <a:gd name="T28" fmla="*/ 547 w 716"/>
                  <a:gd name="T29" fmla="*/ 636 h 1055"/>
                  <a:gd name="T30" fmla="*/ 547 w 716"/>
                  <a:gd name="T31" fmla="*/ 63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6" h="1055">
                    <a:moveTo>
                      <a:pt x="547" y="636"/>
                    </a:moveTo>
                    <a:cubicBezTo>
                      <a:pt x="448" y="734"/>
                      <a:pt x="448" y="734"/>
                      <a:pt x="448" y="734"/>
                    </a:cubicBezTo>
                    <a:cubicBezTo>
                      <a:pt x="448" y="90"/>
                      <a:pt x="448" y="90"/>
                      <a:pt x="448" y="90"/>
                    </a:cubicBezTo>
                    <a:cubicBezTo>
                      <a:pt x="448" y="40"/>
                      <a:pt x="407" y="0"/>
                      <a:pt x="358" y="0"/>
                    </a:cubicBezTo>
                    <a:cubicBezTo>
                      <a:pt x="308" y="0"/>
                      <a:pt x="268" y="40"/>
                      <a:pt x="268" y="90"/>
                    </a:cubicBezTo>
                    <a:cubicBezTo>
                      <a:pt x="268" y="734"/>
                      <a:pt x="268" y="734"/>
                      <a:pt x="268" y="734"/>
                    </a:cubicBezTo>
                    <a:cubicBezTo>
                      <a:pt x="169" y="636"/>
                      <a:pt x="169" y="636"/>
                      <a:pt x="169" y="636"/>
                    </a:cubicBezTo>
                    <a:cubicBezTo>
                      <a:pt x="139" y="605"/>
                      <a:pt x="90" y="597"/>
                      <a:pt x="54" y="621"/>
                    </a:cubicBezTo>
                    <a:cubicBezTo>
                      <a:pt x="5" y="654"/>
                      <a:pt x="0" y="721"/>
                      <a:pt x="40" y="760"/>
                    </a:cubicBezTo>
                    <a:cubicBezTo>
                      <a:pt x="305" y="1025"/>
                      <a:pt x="305" y="1025"/>
                      <a:pt x="305" y="1025"/>
                    </a:cubicBezTo>
                    <a:cubicBezTo>
                      <a:pt x="334" y="1055"/>
                      <a:pt x="382" y="1055"/>
                      <a:pt x="411" y="1025"/>
                    </a:cubicBezTo>
                    <a:cubicBezTo>
                      <a:pt x="676" y="760"/>
                      <a:pt x="676" y="760"/>
                      <a:pt x="676" y="760"/>
                    </a:cubicBezTo>
                    <a:cubicBezTo>
                      <a:pt x="716" y="721"/>
                      <a:pt x="711" y="654"/>
                      <a:pt x="662" y="621"/>
                    </a:cubicBezTo>
                    <a:cubicBezTo>
                      <a:pt x="626" y="597"/>
                      <a:pt x="577" y="605"/>
                      <a:pt x="547" y="636"/>
                    </a:cubicBezTo>
                    <a:close/>
                    <a:moveTo>
                      <a:pt x="547" y="636"/>
                    </a:moveTo>
                    <a:cubicBezTo>
                      <a:pt x="547" y="636"/>
                      <a:pt x="547" y="636"/>
                      <a:pt x="547" y="63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210" name="Oval 5"/>
            <p:cNvSpPr>
              <a:spLocks noChangeArrowheads="1"/>
            </p:cNvSpPr>
            <p:nvPr/>
          </p:nvSpPr>
          <p:spPr bwMode="auto">
            <a:xfrm>
              <a:off x="6420267" y="2398741"/>
              <a:ext cx="389180" cy="392402"/>
            </a:xfrm>
            <a:prstGeom prst="ellipse">
              <a:avLst/>
            </a:pr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12" name="Oval 62"/>
            <p:cNvSpPr>
              <a:spLocks noChangeArrowheads="1"/>
            </p:cNvSpPr>
            <p:nvPr/>
          </p:nvSpPr>
          <p:spPr bwMode="auto">
            <a:xfrm>
              <a:off x="5521606" y="2394964"/>
              <a:ext cx="454496" cy="458925"/>
            </a:xfrm>
            <a:prstGeom prst="ellipse">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15" name="Oval 62"/>
            <p:cNvSpPr>
              <a:spLocks noChangeArrowheads="1"/>
            </p:cNvSpPr>
            <p:nvPr/>
          </p:nvSpPr>
          <p:spPr bwMode="auto">
            <a:xfrm>
              <a:off x="7384057" y="2401214"/>
              <a:ext cx="252876" cy="255340"/>
            </a:xfrm>
            <a:prstGeom prst="ellipse">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16" name="Oval 78"/>
            <p:cNvSpPr>
              <a:spLocks noChangeArrowheads="1"/>
            </p:cNvSpPr>
            <p:nvPr/>
          </p:nvSpPr>
          <p:spPr bwMode="auto">
            <a:xfrm>
              <a:off x="7507841" y="2937341"/>
              <a:ext cx="405231" cy="408654"/>
            </a:xfrm>
            <a:prstGeom prst="ellipse">
              <a:avLst/>
            </a:prstGeom>
            <a:solidFill>
              <a:schemeClr val="accent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4" name="Oval 5"/>
            <p:cNvSpPr>
              <a:spLocks noChangeArrowheads="1"/>
            </p:cNvSpPr>
            <p:nvPr/>
          </p:nvSpPr>
          <p:spPr bwMode="auto">
            <a:xfrm>
              <a:off x="4344982" y="3361126"/>
              <a:ext cx="389180" cy="392402"/>
            </a:xfrm>
            <a:prstGeom prst="ellipse">
              <a:avLst/>
            </a:pr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245" name="Straight Connector 244"/>
            <p:cNvCxnSpPr>
              <a:stCxn id="139" idx="2"/>
              <a:endCxn id="244" idx="6"/>
            </p:cNvCxnSpPr>
            <p:nvPr/>
          </p:nvCxnSpPr>
          <p:spPr>
            <a:xfrm flipH="1" flipV="1">
              <a:off x="4734162" y="3557327"/>
              <a:ext cx="424742" cy="59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9" name="Oval 5"/>
            <p:cNvSpPr>
              <a:spLocks noChangeArrowheads="1"/>
            </p:cNvSpPr>
            <p:nvPr/>
          </p:nvSpPr>
          <p:spPr bwMode="auto">
            <a:xfrm>
              <a:off x="4665440" y="2251798"/>
              <a:ext cx="213391" cy="215158"/>
            </a:xfrm>
            <a:prstGeom prst="ellipse">
              <a:avLst/>
            </a:pr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61" name="Oval 62"/>
            <p:cNvSpPr>
              <a:spLocks noChangeArrowheads="1"/>
            </p:cNvSpPr>
            <p:nvPr/>
          </p:nvSpPr>
          <p:spPr bwMode="auto">
            <a:xfrm>
              <a:off x="4043957" y="2633633"/>
              <a:ext cx="295210" cy="298087"/>
            </a:xfrm>
            <a:prstGeom prst="ellipse">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262" name="Straight Connector 261"/>
            <p:cNvCxnSpPr>
              <a:stCxn id="164" idx="2"/>
              <a:endCxn id="261" idx="5"/>
            </p:cNvCxnSpPr>
            <p:nvPr/>
          </p:nvCxnSpPr>
          <p:spPr>
            <a:xfrm flipH="1" flipV="1">
              <a:off x="4295934" y="2888066"/>
              <a:ext cx="349195" cy="86527"/>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59" idx="4"/>
              <a:endCxn id="164" idx="0"/>
            </p:cNvCxnSpPr>
            <p:nvPr/>
          </p:nvCxnSpPr>
          <p:spPr>
            <a:xfrm>
              <a:off x="4772136" y="2466956"/>
              <a:ext cx="132521" cy="246082"/>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96915" y="501015"/>
            <a:ext cx="4547870" cy="753110"/>
          </a:xfrm>
        </p:spPr>
        <p:txBody>
          <a:bodyPr>
            <a:normAutofit/>
          </a:bodyPr>
          <a:p>
            <a:pPr algn="l"/>
            <a:r>
              <a:rPr lang="en-US" sz="4000" b="1">
                <a:solidFill>
                  <a:srgbClr val="4A9453"/>
                </a:solidFill>
              </a:rPr>
              <a:t>4. Sprint planning</a:t>
            </a:r>
            <a:endParaRPr lang="en-US" sz="4000" b="1">
              <a:solidFill>
                <a:srgbClr val="4A9453"/>
              </a:solidFill>
            </a:endParaRPr>
          </a:p>
        </p:txBody>
      </p:sp>
      <p:sp>
        <p:nvSpPr>
          <p:cNvPr id="3" name="Content Placeholder 2"/>
          <p:cNvSpPr>
            <a:spLocks noGrp="1"/>
          </p:cNvSpPr>
          <p:nvPr>
            <p:ph sz="half" idx="1"/>
          </p:nvPr>
        </p:nvSpPr>
        <p:spPr>
          <a:xfrm>
            <a:off x="5796915" y="1254125"/>
            <a:ext cx="5556885" cy="4782185"/>
          </a:xfrm>
        </p:spPr>
        <p:txBody>
          <a:bodyPr>
            <a:noAutofit/>
          </a:bodyPr>
          <a:p>
            <a:pPr algn="just"/>
            <a:r>
              <a:rPr lang="en-US" sz="2400"/>
              <a:t>Before each sprint begins, the stakeholders need to hold a sprint planning meeting to determine what will be accomplished by each person during that sprint, how it will be achieved, and assess the task load. It’s important to share the load evenly among team members so they can accomplish their assigned tasks during the sprint.</a:t>
            </a:r>
            <a:endParaRPr lang="en-US" sz="2400"/>
          </a:p>
          <a:p>
            <a:pPr algn="just"/>
            <a:r>
              <a:rPr lang="en-US" sz="2400"/>
              <a:t>You’ll also need to visually document your workflow for team transparency, shared understanding within the team, and identifying and removing bottlenecks.</a:t>
            </a:r>
            <a:endParaRPr lang="en-US" sz="2400"/>
          </a:p>
        </p:txBody>
      </p:sp>
      <p:pic>
        <p:nvPicPr>
          <p:cNvPr id="8" name="Content Placeholder 4" descr="sprint plan"/>
          <p:cNvPicPr>
            <a:picLocks noChangeAspect="1"/>
          </p:cNvPicPr>
          <p:nvPr>
            <p:ph sz="half" idx="2"/>
          </p:nvPr>
        </p:nvPicPr>
        <p:blipFill>
          <a:blip r:embed="rId1"/>
          <a:stretch>
            <a:fillRect/>
          </a:stretch>
        </p:blipFill>
        <p:spPr>
          <a:xfrm>
            <a:off x="468630" y="1918970"/>
            <a:ext cx="5181600" cy="3881755"/>
          </a:xfrm>
          <a:prstGeom prst="rect">
            <a:avLst/>
          </a:prstGeom>
        </p:spPr>
      </p:pic>
      <p:sp>
        <p:nvSpPr>
          <p:cNvPr id="9" name="Oval 8"/>
          <p:cNvSpPr/>
          <p:nvPr/>
        </p:nvSpPr>
        <p:spPr>
          <a:xfrm>
            <a:off x="11518265" y="370205"/>
            <a:ext cx="572135" cy="6013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10</a:t>
            </a:r>
            <a:endParaRPr kumimoji="0" lang="en-US" altLang="en-GB" sz="1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0090" y="319405"/>
            <a:ext cx="4547870" cy="934085"/>
          </a:xfrm>
        </p:spPr>
        <p:txBody>
          <a:bodyPr>
            <a:normAutofit/>
          </a:bodyPr>
          <a:p>
            <a:pPr algn="l"/>
            <a:r>
              <a:rPr lang="en-US" sz="4000" b="1">
                <a:solidFill>
                  <a:srgbClr val="4A9453"/>
                </a:solidFill>
              </a:rPr>
              <a:t>5. Daily stand-ups</a:t>
            </a:r>
            <a:endParaRPr lang="en-US" sz="4000" b="1">
              <a:solidFill>
                <a:srgbClr val="4A9453"/>
              </a:solidFill>
            </a:endParaRPr>
          </a:p>
        </p:txBody>
      </p:sp>
      <p:sp>
        <p:nvSpPr>
          <p:cNvPr id="3" name="Content Placeholder 2"/>
          <p:cNvSpPr>
            <a:spLocks noGrp="1"/>
          </p:cNvSpPr>
          <p:nvPr>
            <p:ph sz="half" idx="1"/>
          </p:nvPr>
        </p:nvSpPr>
        <p:spPr>
          <a:xfrm>
            <a:off x="720090" y="1349375"/>
            <a:ext cx="5617845" cy="4857115"/>
          </a:xfrm>
        </p:spPr>
        <p:txBody>
          <a:bodyPr>
            <a:noAutofit/>
          </a:bodyPr>
          <a:p>
            <a:pPr algn="just"/>
            <a:r>
              <a:rPr lang="en-US" sz="2400"/>
              <a:t>To help your team accomplish their tasks during each sprint and assess whether any changes need to be made, hold short daily stand-up meetings. During these meetings, each team member will briefly talk about what they accomplished the day before and what they will be working on that day.</a:t>
            </a:r>
            <a:endParaRPr lang="en-US" sz="2400"/>
          </a:p>
          <a:p>
            <a:pPr algn="just"/>
            <a:r>
              <a:rPr lang="en-US" sz="2400"/>
              <a:t>These daily meetings should be only 15 minutes long. They aren’t meant to be extended problem-solving sessions or a chance to talk about general news items. Some teams will even hold these meetings standing up to keep it brief.</a:t>
            </a:r>
            <a:endParaRPr lang="en-US" sz="2400"/>
          </a:p>
        </p:txBody>
      </p:sp>
      <p:pic>
        <p:nvPicPr>
          <p:cNvPr id="6" name="Content Placeholder 5" descr="daily standups"/>
          <p:cNvPicPr>
            <a:picLocks noChangeAspect="1"/>
          </p:cNvPicPr>
          <p:nvPr>
            <p:ph sz="half" idx="2"/>
          </p:nvPr>
        </p:nvPicPr>
        <p:blipFill>
          <a:blip r:embed="rId1"/>
          <a:stretch>
            <a:fillRect/>
          </a:stretch>
        </p:blipFill>
        <p:spPr>
          <a:xfrm>
            <a:off x="6247130" y="1445260"/>
            <a:ext cx="5680075" cy="4255135"/>
          </a:xfrm>
          <a:prstGeom prst="rect">
            <a:avLst/>
          </a:prstGeom>
        </p:spPr>
      </p:pic>
      <p:sp>
        <p:nvSpPr>
          <p:cNvPr id="9" name="Oval 8"/>
          <p:cNvSpPr/>
          <p:nvPr/>
        </p:nvSpPr>
        <p:spPr>
          <a:xfrm>
            <a:off x="11518265" y="370205"/>
            <a:ext cx="572135" cy="6013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11</a:t>
            </a:r>
            <a:endParaRPr kumimoji="0" lang="en-US" altLang="en-GB" sz="1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60825" y="501015"/>
            <a:ext cx="7073900" cy="857250"/>
          </a:xfrm>
        </p:spPr>
        <p:txBody>
          <a:bodyPr>
            <a:normAutofit/>
          </a:bodyPr>
          <a:p>
            <a:pPr algn="l"/>
            <a:r>
              <a:rPr lang="en-US" sz="4000" b="1">
                <a:solidFill>
                  <a:srgbClr val="4A9453"/>
                </a:solidFill>
              </a:rPr>
              <a:t>6. Sprint review and retrospective </a:t>
            </a:r>
            <a:endParaRPr lang="en-US" sz="4000" b="1">
              <a:solidFill>
                <a:srgbClr val="4A9453"/>
              </a:solidFill>
            </a:endParaRPr>
          </a:p>
        </p:txBody>
      </p:sp>
      <p:sp>
        <p:nvSpPr>
          <p:cNvPr id="3" name="Content Placeholder 2"/>
          <p:cNvSpPr>
            <a:spLocks noGrp="1"/>
          </p:cNvSpPr>
          <p:nvPr>
            <p:ph sz="half" idx="1"/>
          </p:nvPr>
        </p:nvSpPr>
        <p:spPr>
          <a:xfrm>
            <a:off x="5380355" y="1358265"/>
            <a:ext cx="6448425" cy="5135245"/>
          </a:xfrm>
        </p:spPr>
        <p:txBody>
          <a:bodyPr>
            <a:noAutofit/>
          </a:bodyPr>
          <a:p>
            <a:pPr algn="just"/>
            <a:r>
              <a:rPr lang="en-US" sz="2400"/>
              <a:t>After the end of each sprint, your team will hold two meetings: first, you will hold a sprint review with the project stakeholders to show them the finished product. This is an important part of keeping open communication with stakeholders. An in-person or video conference meeting allows both groups to build a relationship and discuss product issues that arise.</a:t>
            </a:r>
            <a:endParaRPr lang="en-US" sz="2400"/>
          </a:p>
          <a:p>
            <a:pPr algn="just"/>
            <a:r>
              <a:rPr lang="en-US" sz="2400"/>
              <a:t>Second, you will have a sprint retrospective meeting with your stakeholders to discuss what went well during the sprint, what could have been better, whether the task load was too heavy or too light for each member, and what was accomplished during the sprint.</a:t>
            </a:r>
            <a:endParaRPr lang="en-US" sz="2400"/>
          </a:p>
        </p:txBody>
      </p:sp>
      <p:pic>
        <p:nvPicPr>
          <p:cNvPr id="7" name="Content Placeholder 4" descr="sprint review"/>
          <p:cNvPicPr>
            <a:picLocks noChangeAspect="1"/>
          </p:cNvPicPr>
          <p:nvPr>
            <p:ph sz="half" idx="2"/>
          </p:nvPr>
        </p:nvPicPr>
        <p:blipFill>
          <a:blip r:embed="rId1"/>
          <a:stretch>
            <a:fillRect/>
          </a:stretch>
        </p:blipFill>
        <p:spPr>
          <a:xfrm>
            <a:off x="212725" y="2085340"/>
            <a:ext cx="5257800" cy="3353435"/>
          </a:xfrm>
          <a:prstGeom prst="rect">
            <a:avLst/>
          </a:prstGeom>
        </p:spPr>
      </p:pic>
      <p:sp>
        <p:nvSpPr>
          <p:cNvPr id="9" name="Oval 8"/>
          <p:cNvSpPr/>
          <p:nvPr/>
        </p:nvSpPr>
        <p:spPr>
          <a:xfrm>
            <a:off x="11518265" y="370205"/>
            <a:ext cx="572135" cy="6013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12</a:t>
            </a:r>
            <a:endParaRPr kumimoji="0" lang="en-US" altLang="en-GB" sz="1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63440" y="410210"/>
            <a:ext cx="2729230" cy="902335"/>
          </a:xfrm>
        </p:spPr>
        <p:txBody>
          <a:bodyPr>
            <a:normAutofit fontScale="90000"/>
          </a:bodyPr>
          <a:p>
            <a:r>
              <a:rPr lang="en-US" sz="4890" b="1">
                <a:gradFill>
                  <a:gsLst>
                    <a:gs pos="0">
                      <a:srgbClr val="7B32B2"/>
                    </a:gs>
                    <a:gs pos="100000">
                      <a:srgbClr val="401A5D"/>
                    </a:gs>
                  </a:gsLst>
                  <a:lin scaled="0"/>
                </a:gradFill>
              </a:rPr>
              <a:t>Conclusion</a:t>
            </a:r>
            <a:endParaRPr lang="en-US" sz="4890" b="1">
              <a:gradFill>
                <a:gsLst>
                  <a:gs pos="0">
                    <a:srgbClr val="7B32B2"/>
                  </a:gs>
                  <a:gs pos="100000">
                    <a:srgbClr val="401A5D"/>
                  </a:gs>
                </a:gsLst>
                <a:lin scaled="0"/>
              </a:gradFill>
            </a:endParaRPr>
          </a:p>
        </p:txBody>
      </p:sp>
      <p:sp>
        <p:nvSpPr>
          <p:cNvPr id="3" name="Content Placeholder 2"/>
          <p:cNvSpPr>
            <a:spLocks noGrp="1"/>
          </p:cNvSpPr>
          <p:nvPr>
            <p:ph sz="half" idx="1"/>
          </p:nvPr>
        </p:nvSpPr>
        <p:spPr>
          <a:xfrm>
            <a:off x="838200" y="1312545"/>
            <a:ext cx="10515600" cy="2132965"/>
          </a:xfrm>
        </p:spPr>
        <p:txBody>
          <a:bodyPr>
            <a:normAutofit/>
          </a:bodyPr>
          <a:p>
            <a:pPr marL="0" indent="0" algn="just">
              <a:buNone/>
            </a:pPr>
            <a:r>
              <a:rPr lang="en-US" sz="2400"/>
              <a:t>These are the most basic and important parts of Agile project management. As you transition your team to an Agile methodology, these processes, Agile software and tools, roles, and principles will help you change your mindset and begin working together to be more flexible and adapt to changes as they come. Agile isn’t for everyone, but teams who use it correctly will experience enormous benefits, including streamlined work processes and rapid innovation.</a:t>
            </a:r>
            <a:endParaRPr lang="en-US" sz="2400"/>
          </a:p>
          <a:p>
            <a:pPr marL="0" indent="0" algn="just">
              <a:buNone/>
            </a:pPr>
            <a:endParaRPr lang="en-US" sz="2400"/>
          </a:p>
        </p:txBody>
      </p:sp>
      <p:pic>
        <p:nvPicPr>
          <p:cNvPr id="5" name="Content Placeholder 4" descr="conclusion"/>
          <p:cNvPicPr>
            <a:picLocks noChangeAspect="1"/>
          </p:cNvPicPr>
          <p:nvPr>
            <p:ph sz="half" idx="2"/>
          </p:nvPr>
        </p:nvPicPr>
        <p:blipFill>
          <a:blip r:embed="rId1"/>
          <a:stretch>
            <a:fillRect/>
          </a:stretch>
        </p:blipFill>
        <p:spPr>
          <a:xfrm>
            <a:off x="3007360" y="3536315"/>
            <a:ext cx="6433820" cy="3050540"/>
          </a:xfrm>
          <a:prstGeom prst="rect">
            <a:avLst/>
          </a:prstGeom>
        </p:spPr>
      </p:pic>
      <p:sp>
        <p:nvSpPr>
          <p:cNvPr id="9" name="Oval 8"/>
          <p:cNvSpPr/>
          <p:nvPr/>
        </p:nvSpPr>
        <p:spPr>
          <a:xfrm>
            <a:off x="11518265" y="370205"/>
            <a:ext cx="572135" cy="6013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13</a:t>
            </a:r>
            <a:endParaRPr kumimoji="0" lang="en-US" altLang="en-GB" sz="1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62280" y="3931920"/>
            <a:ext cx="6158230" cy="1655445"/>
          </a:xfrm>
        </p:spPr>
        <p:txBody>
          <a:bodyPr/>
          <a:p>
            <a:r>
              <a:rPr lang="en-US">
                <a:solidFill>
                  <a:schemeClr val="bg1"/>
                </a:solidFill>
              </a:rPr>
              <a:t>Prepared By : Ashwini Jadhav (17101B0038)</a:t>
            </a:r>
            <a:endParaRPr lang="en-US">
              <a:solidFill>
                <a:schemeClr val="bg1"/>
              </a:solidFill>
            </a:endParaRPr>
          </a:p>
          <a:p>
            <a:r>
              <a:rPr lang="en-US">
                <a:solidFill>
                  <a:schemeClr val="bg1"/>
                </a:solidFill>
              </a:rPr>
              <a:t>B.E. INFT-B</a:t>
            </a:r>
            <a:endParaRPr lang="en-US">
              <a:solidFill>
                <a:schemeClr val="bg1"/>
              </a:solidFill>
            </a:endParaRPr>
          </a:p>
          <a:p>
            <a:r>
              <a:rPr lang="en-US">
                <a:solidFill>
                  <a:schemeClr val="bg1"/>
                </a:solidFill>
              </a:rPr>
              <a:t>Guided By : Prof. Yash Shah</a:t>
            </a:r>
            <a:endParaRPr lang="en-US">
              <a:solidFill>
                <a:schemeClr val="bg1"/>
              </a:solidFill>
            </a:endParaRPr>
          </a:p>
        </p:txBody>
      </p:sp>
      <p:sp>
        <p:nvSpPr>
          <p:cNvPr id="2" name="TextBox 1"/>
          <p:cNvSpPr txBox="1"/>
          <p:nvPr/>
        </p:nvSpPr>
        <p:spPr>
          <a:xfrm>
            <a:off x="1419225" y="1793240"/>
            <a:ext cx="3498850" cy="10147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6000" b="1" dirty="0">
                <a:solidFill>
                  <a:schemeClr val="bg1"/>
                </a:solidFill>
                <a:latin typeface="+mj-lt"/>
                <a:cs typeface="+mj-lt"/>
                <a:sym typeface="+mn-ea"/>
              </a:rPr>
              <a:t>Thank You</a:t>
            </a:r>
            <a:endParaRPr kumimoji="0" lang="en-GB" sz="6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mj-lt"/>
            </a:endParaRPr>
          </a:p>
        </p:txBody>
      </p:sp>
      <p:grpSp>
        <p:nvGrpSpPr>
          <p:cNvPr id="273" name="Group 272"/>
          <p:cNvGrpSpPr/>
          <p:nvPr/>
        </p:nvGrpSpPr>
        <p:grpSpPr>
          <a:xfrm>
            <a:off x="5615997" y="741681"/>
            <a:ext cx="5629979" cy="5604996"/>
            <a:chOff x="4043957" y="2251798"/>
            <a:chExt cx="3869115" cy="3851946"/>
          </a:xfrm>
        </p:grpSpPr>
        <p:cxnSp>
          <p:nvCxnSpPr>
            <p:cNvPr id="217" name="Straight Connector 216"/>
            <p:cNvCxnSpPr>
              <a:endCxn id="216" idx="2"/>
            </p:cNvCxnSpPr>
            <p:nvPr/>
          </p:nvCxnSpPr>
          <p:spPr>
            <a:xfrm>
              <a:off x="7173935" y="2956832"/>
              <a:ext cx="333906" cy="184836"/>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73" idx="7"/>
              <a:endCxn id="215" idx="3"/>
            </p:cNvCxnSpPr>
            <p:nvPr/>
          </p:nvCxnSpPr>
          <p:spPr>
            <a:xfrm flipV="1">
              <a:off x="7253612" y="2619160"/>
              <a:ext cx="167478" cy="15718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39" idx="1"/>
              <a:endCxn id="164" idx="5"/>
            </p:cNvCxnSpPr>
            <p:nvPr/>
          </p:nvCxnSpPr>
          <p:spPr>
            <a:xfrm flipH="1" flipV="1">
              <a:off x="5088171" y="3159540"/>
              <a:ext cx="156065" cy="190363"/>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5646420" y="4460171"/>
              <a:ext cx="0" cy="137721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6" idx="5"/>
            </p:cNvCxnSpPr>
            <p:nvPr/>
          </p:nvCxnSpPr>
          <p:spPr>
            <a:xfrm flipH="1" flipV="1">
              <a:off x="5173011" y="4257483"/>
              <a:ext cx="482350" cy="219311"/>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812675" y="4189129"/>
              <a:ext cx="0" cy="185997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2" idx="7"/>
              <a:endCxn id="73" idx="2"/>
            </p:cNvCxnSpPr>
            <p:nvPr/>
          </p:nvCxnSpPr>
          <p:spPr>
            <a:xfrm flipV="1">
              <a:off x="6500725" y="2946851"/>
              <a:ext cx="344582" cy="23872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036479" y="4189129"/>
              <a:ext cx="0" cy="164825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142" idx="4"/>
            </p:cNvCxnSpPr>
            <p:nvPr/>
          </p:nvCxnSpPr>
          <p:spPr>
            <a:xfrm flipV="1">
              <a:off x="6033305" y="3669419"/>
              <a:ext cx="268222" cy="53558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6260283" y="4189129"/>
              <a:ext cx="0" cy="1224813"/>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20" idx="3"/>
            </p:cNvCxnSpPr>
            <p:nvPr/>
          </p:nvCxnSpPr>
          <p:spPr>
            <a:xfrm flipV="1">
              <a:off x="6257109" y="3927528"/>
              <a:ext cx="506221" cy="274304"/>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575335" y="5781197"/>
              <a:ext cx="142170" cy="142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Oval 61"/>
            <p:cNvSpPr/>
            <p:nvPr/>
          </p:nvSpPr>
          <p:spPr>
            <a:xfrm>
              <a:off x="5741590" y="5961574"/>
              <a:ext cx="142170" cy="1421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Oval 64"/>
            <p:cNvSpPr/>
            <p:nvPr/>
          </p:nvSpPr>
          <p:spPr>
            <a:xfrm>
              <a:off x="5966923" y="5777848"/>
              <a:ext cx="142170" cy="1421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Oval 67"/>
            <p:cNvSpPr/>
            <p:nvPr/>
          </p:nvSpPr>
          <p:spPr>
            <a:xfrm>
              <a:off x="6195909" y="5357685"/>
              <a:ext cx="142170" cy="1421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Oval 5"/>
            <p:cNvSpPr>
              <a:spLocks noChangeArrowheads="1"/>
            </p:cNvSpPr>
            <p:nvPr/>
          </p:nvSpPr>
          <p:spPr bwMode="auto">
            <a:xfrm>
              <a:off x="6659249" y="3315876"/>
              <a:ext cx="710712" cy="716595"/>
            </a:xfrm>
            <a:prstGeom prst="ellipse">
              <a:avLst/>
            </a:pr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2" name="Freeform 7"/>
            <p:cNvSpPr/>
            <p:nvPr/>
          </p:nvSpPr>
          <p:spPr bwMode="auto">
            <a:xfrm>
              <a:off x="6976951" y="3564154"/>
              <a:ext cx="147085" cy="217685"/>
            </a:xfrm>
            <a:custGeom>
              <a:avLst/>
              <a:gdLst>
                <a:gd name="T0" fmla="*/ 125 w 125"/>
                <a:gd name="T1" fmla="*/ 93 h 185"/>
                <a:gd name="T2" fmla="*/ 0 w 125"/>
                <a:gd name="T3" fmla="*/ 185 h 185"/>
                <a:gd name="T4" fmla="*/ 0 w 125"/>
                <a:gd name="T5" fmla="*/ 0 h 185"/>
                <a:gd name="T6" fmla="*/ 125 w 125"/>
                <a:gd name="T7" fmla="*/ 93 h 185"/>
              </a:gdLst>
              <a:ahLst/>
              <a:cxnLst>
                <a:cxn ang="0">
                  <a:pos x="T0" y="T1"/>
                </a:cxn>
                <a:cxn ang="0">
                  <a:pos x="T2" y="T3"/>
                </a:cxn>
                <a:cxn ang="0">
                  <a:pos x="T4" y="T5"/>
                </a:cxn>
                <a:cxn ang="0">
                  <a:pos x="T6" y="T7"/>
                </a:cxn>
              </a:cxnLst>
              <a:rect l="0" t="0" r="r" b="b"/>
              <a:pathLst>
                <a:path w="125" h="185">
                  <a:moveTo>
                    <a:pt x="125" y="93"/>
                  </a:moveTo>
                  <a:lnTo>
                    <a:pt x="0" y="185"/>
                  </a:lnTo>
                  <a:lnTo>
                    <a:pt x="0" y="0"/>
                  </a:lnTo>
                  <a:lnTo>
                    <a:pt x="125" y="93"/>
                  </a:lnTo>
                  <a:close/>
                </a:path>
              </a:pathLst>
            </a:cu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3" name="Oval 46"/>
            <p:cNvSpPr>
              <a:spLocks noChangeArrowheads="1"/>
            </p:cNvSpPr>
            <p:nvPr/>
          </p:nvSpPr>
          <p:spPr bwMode="auto">
            <a:xfrm>
              <a:off x="6845307" y="2705715"/>
              <a:ext cx="478359" cy="482272"/>
            </a:xfrm>
            <a:prstGeom prst="ellipse">
              <a:avLst/>
            </a:pr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6" name="Oval 78"/>
            <p:cNvSpPr>
              <a:spLocks noChangeArrowheads="1"/>
            </p:cNvSpPr>
            <p:nvPr/>
          </p:nvSpPr>
          <p:spPr bwMode="auto">
            <a:xfrm>
              <a:off x="4772136" y="3853222"/>
              <a:ext cx="469654" cy="473621"/>
            </a:xfrm>
            <a:prstGeom prst="ellipse">
              <a:avLst/>
            </a:prstGeom>
            <a:solidFill>
              <a:schemeClr val="accent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152" name="Straight Connector 151"/>
            <p:cNvCxnSpPr>
              <a:stCxn id="142" idx="1"/>
              <a:endCxn id="212" idx="5"/>
            </p:cNvCxnSpPr>
            <p:nvPr/>
          </p:nvCxnSpPr>
          <p:spPr>
            <a:xfrm flipH="1" flipV="1">
              <a:off x="5909543" y="2786681"/>
              <a:ext cx="192786" cy="398899"/>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42" idx="0"/>
              <a:endCxn id="210" idx="3"/>
            </p:cNvCxnSpPr>
            <p:nvPr/>
          </p:nvCxnSpPr>
          <p:spPr>
            <a:xfrm flipV="1">
              <a:off x="6301527" y="2733677"/>
              <a:ext cx="175734" cy="368889"/>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2" name="Oval 19"/>
            <p:cNvSpPr>
              <a:spLocks noChangeArrowheads="1"/>
            </p:cNvSpPr>
            <p:nvPr/>
          </p:nvSpPr>
          <p:spPr bwMode="auto">
            <a:xfrm>
              <a:off x="6019818" y="3102566"/>
              <a:ext cx="563418" cy="566853"/>
            </a:xfrm>
            <a:prstGeom prst="ellipse">
              <a:avLst/>
            </a:prstGeom>
            <a:solidFill>
              <a:schemeClr val="accent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154" name="Straight Connector 153"/>
            <p:cNvCxnSpPr>
              <a:stCxn id="139" idx="5"/>
            </p:cNvCxnSpPr>
            <p:nvPr/>
          </p:nvCxnSpPr>
          <p:spPr>
            <a:xfrm>
              <a:off x="5656258" y="3765939"/>
              <a:ext cx="159524" cy="42649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4" name="Oval 31"/>
            <p:cNvSpPr>
              <a:spLocks noChangeArrowheads="1"/>
            </p:cNvSpPr>
            <p:nvPr/>
          </p:nvSpPr>
          <p:spPr bwMode="auto">
            <a:xfrm>
              <a:off x="4645129" y="2713038"/>
              <a:ext cx="519056" cy="523110"/>
            </a:xfrm>
            <a:prstGeom prst="ellipse">
              <a:avLst/>
            </a:prstGeom>
            <a:solidFill>
              <a:schemeClr val="accent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79" name="Freeform 5"/>
            <p:cNvSpPr>
              <a:spLocks noEditPoints="1"/>
            </p:cNvSpPr>
            <p:nvPr/>
          </p:nvSpPr>
          <p:spPr bwMode="auto">
            <a:xfrm>
              <a:off x="6132374" y="3227984"/>
              <a:ext cx="307051" cy="317786"/>
            </a:xfrm>
            <a:custGeom>
              <a:avLst/>
              <a:gdLst>
                <a:gd name="T0" fmla="*/ 1404 w 1513"/>
                <a:gd name="T1" fmla="*/ 0 h 1566"/>
                <a:gd name="T2" fmla="*/ 270 w 1513"/>
                <a:gd name="T3" fmla="*/ 0 h 1566"/>
                <a:gd name="T4" fmla="*/ 162 w 1513"/>
                <a:gd name="T5" fmla="*/ 109 h 1566"/>
                <a:gd name="T6" fmla="*/ 162 w 1513"/>
                <a:gd name="T7" fmla="*/ 305 h 1566"/>
                <a:gd name="T8" fmla="*/ 78 w 1513"/>
                <a:gd name="T9" fmla="*/ 305 h 1566"/>
                <a:gd name="T10" fmla="*/ 0 w 1513"/>
                <a:gd name="T11" fmla="*/ 383 h 1566"/>
                <a:gd name="T12" fmla="*/ 0 w 1513"/>
                <a:gd name="T13" fmla="*/ 421 h 1566"/>
                <a:gd name="T14" fmla="*/ 78 w 1513"/>
                <a:gd name="T15" fmla="*/ 499 h 1566"/>
                <a:gd name="T16" fmla="*/ 162 w 1513"/>
                <a:gd name="T17" fmla="*/ 499 h 1566"/>
                <a:gd name="T18" fmla="*/ 162 w 1513"/>
                <a:gd name="T19" fmla="*/ 686 h 1566"/>
                <a:gd name="T20" fmla="*/ 78 w 1513"/>
                <a:gd name="T21" fmla="*/ 686 h 1566"/>
                <a:gd name="T22" fmla="*/ 0 w 1513"/>
                <a:gd name="T23" fmla="*/ 764 h 1566"/>
                <a:gd name="T24" fmla="*/ 0 w 1513"/>
                <a:gd name="T25" fmla="*/ 802 h 1566"/>
                <a:gd name="T26" fmla="*/ 78 w 1513"/>
                <a:gd name="T27" fmla="*/ 880 h 1566"/>
                <a:gd name="T28" fmla="*/ 162 w 1513"/>
                <a:gd name="T29" fmla="*/ 880 h 1566"/>
                <a:gd name="T30" fmla="*/ 162 w 1513"/>
                <a:gd name="T31" fmla="*/ 1067 h 1566"/>
                <a:gd name="T32" fmla="*/ 78 w 1513"/>
                <a:gd name="T33" fmla="*/ 1067 h 1566"/>
                <a:gd name="T34" fmla="*/ 0 w 1513"/>
                <a:gd name="T35" fmla="*/ 1145 h 1566"/>
                <a:gd name="T36" fmla="*/ 0 w 1513"/>
                <a:gd name="T37" fmla="*/ 1183 h 1566"/>
                <a:gd name="T38" fmla="*/ 78 w 1513"/>
                <a:gd name="T39" fmla="*/ 1261 h 1566"/>
                <a:gd name="T40" fmla="*/ 162 w 1513"/>
                <a:gd name="T41" fmla="*/ 1261 h 1566"/>
                <a:gd name="T42" fmla="*/ 162 w 1513"/>
                <a:gd name="T43" fmla="*/ 1458 h 1566"/>
                <a:gd name="T44" fmla="*/ 270 w 1513"/>
                <a:gd name="T45" fmla="*/ 1566 h 1566"/>
                <a:gd name="T46" fmla="*/ 1404 w 1513"/>
                <a:gd name="T47" fmla="*/ 1566 h 1566"/>
                <a:gd name="T48" fmla="*/ 1513 w 1513"/>
                <a:gd name="T49" fmla="*/ 1458 h 1566"/>
                <a:gd name="T50" fmla="*/ 1513 w 1513"/>
                <a:gd name="T51" fmla="*/ 109 h 1566"/>
                <a:gd name="T52" fmla="*/ 1404 w 1513"/>
                <a:gd name="T53" fmla="*/ 0 h 1566"/>
                <a:gd name="T54" fmla="*/ 1259 w 1513"/>
                <a:gd name="T55" fmla="*/ 1177 h 1566"/>
                <a:gd name="T56" fmla="*/ 1211 w 1513"/>
                <a:gd name="T57" fmla="*/ 1224 h 1566"/>
                <a:gd name="T58" fmla="*/ 468 w 1513"/>
                <a:gd name="T59" fmla="*/ 1224 h 1566"/>
                <a:gd name="T60" fmla="*/ 421 w 1513"/>
                <a:gd name="T61" fmla="*/ 1177 h 1566"/>
                <a:gd name="T62" fmla="*/ 421 w 1513"/>
                <a:gd name="T63" fmla="*/ 1155 h 1566"/>
                <a:gd name="T64" fmla="*/ 494 w 1513"/>
                <a:gd name="T65" fmla="*/ 1008 h 1566"/>
                <a:gd name="T66" fmla="*/ 696 w 1513"/>
                <a:gd name="T67" fmla="*/ 884 h 1566"/>
                <a:gd name="T68" fmla="*/ 700 w 1513"/>
                <a:gd name="T69" fmla="*/ 878 h 1566"/>
                <a:gd name="T70" fmla="*/ 700 w 1513"/>
                <a:gd name="T71" fmla="*/ 796 h 1566"/>
                <a:gd name="T72" fmla="*/ 677 w 1513"/>
                <a:gd name="T73" fmla="*/ 731 h 1566"/>
                <a:gd name="T74" fmla="*/ 643 w 1513"/>
                <a:gd name="T75" fmla="*/ 672 h 1566"/>
                <a:gd name="T76" fmla="*/ 660 w 1513"/>
                <a:gd name="T77" fmla="*/ 602 h 1566"/>
                <a:gd name="T78" fmla="*/ 653 w 1513"/>
                <a:gd name="T79" fmla="*/ 576 h 1566"/>
                <a:gd name="T80" fmla="*/ 653 w 1513"/>
                <a:gd name="T81" fmla="*/ 494 h 1566"/>
                <a:gd name="T82" fmla="*/ 701 w 1513"/>
                <a:gd name="T83" fmla="*/ 410 h 1566"/>
                <a:gd name="T84" fmla="*/ 745 w 1513"/>
                <a:gd name="T85" fmla="*/ 373 h 1566"/>
                <a:gd name="T86" fmla="*/ 788 w 1513"/>
                <a:gd name="T87" fmla="*/ 351 h 1566"/>
                <a:gd name="T88" fmla="*/ 828 w 1513"/>
                <a:gd name="T89" fmla="*/ 344 h 1566"/>
                <a:gd name="T90" fmla="*/ 926 w 1513"/>
                <a:gd name="T91" fmla="*/ 364 h 1566"/>
                <a:gd name="T92" fmla="*/ 974 w 1513"/>
                <a:gd name="T93" fmla="*/ 409 h 1566"/>
                <a:gd name="T94" fmla="*/ 1027 w 1513"/>
                <a:gd name="T95" fmla="*/ 576 h 1566"/>
                <a:gd name="T96" fmla="*/ 1020 w 1513"/>
                <a:gd name="T97" fmla="*/ 602 h 1566"/>
                <a:gd name="T98" fmla="*/ 1037 w 1513"/>
                <a:gd name="T99" fmla="*/ 672 h 1566"/>
                <a:gd name="T100" fmla="*/ 1004 w 1513"/>
                <a:gd name="T101" fmla="*/ 731 h 1566"/>
                <a:gd name="T102" fmla="*/ 980 w 1513"/>
                <a:gd name="T103" fmla="*/ 796 h 1566"/>
                <a:gd name="T104" fmla="*/ 980 w 1513"/>
                <a:gd name="T105" fmla="*/ 878 h 1566"/>
                <a:gd name="T106" fmla="*/ 984 w 1513"/>
                <a:gd name="T107" fmla="*/ 884 h 1566"/>
                <a:gd name="T108" fmla="*/ 1186 w 1513"/>
                <a:gd name="T109" fmla="*/ 1008 h 1566"/>
                <a:gd name="T110" fmla="*/ 1260 w 1513"/>
                <a:gd name="T111" fmla="*/ 1155 h 1566"/>
                <a:gd name="T112" fmla="*/ 1260 w 1513"/>
                <a:gd name="T113" fmla="*/ 1177 h 1566"/>
                <a:gd name="T114" fmla="*/ 1259 w 1513"/>
                <a:gd name="T115" fmla="*/ 1177 h 1566"/>
                <a:gd name="T116" fmla="*/ 1259 w 1513"/>
                <a:gd name="T117" fmla="*/ 1177 h 1566"/>
                <a:gd name="T118" fmla="*/ 1259 w 1513"/>
                <a:gd name="T119" fmla="*/ 1177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13" h="1566">
                  <a:moveTo>
                    <a:pt x="1404" y="0"/>
                  </a:moveTo>
                  <a:cubicBezTo>
                    <a:pt x="270" y="0"/>
                    <a:pt x="270" y="0"/>
                    <a:pt x="270" y="0"/>
                  </a:cubicBezTo>
                  <a:cubicBezTo>
                    <a:pt x="210" y="0"/>
                    <a:pt x="162" y="49"/>
                    <a:pt x="162" y="109"/>
                  </a:cubicBezTo>
                  <a:cubicBezTo>
                    <a:pt x="162" y="305"/>
                    <a:pt x="162" y="305"/>
                    <a:pt x="162" y="305"/>
                  </a:cubicBezTo>
                  <a:cubicBezTo>
                    <a:pt x="78" y="305"/>
                    <a:pt x="78" y="305"/>
                    <a:pt x="78" y="305"/>
                  </a:cubicBezTo>
                  <a:cubicBezTo>
                    <a:pt x="35" y="305"/>
                    <a:pt x="0" y="340"/>
                    <a:pt x="0" y="383"/>
                  </a:cubicBezTo>
                  <a:cubicBezTo>
                    <a:pt x="0" y="421"/>
                    <a:pt x="0" y="421"/>
                    <a:pt x="0" y="421"/>
                  </a:cubicBezTo>
                  <a:cubicBezTo>
                    <a:pt x="0" y="464"/>
                    <a:pt x="35" y="499"/>
                    <a:pt x="78" y="499"/>
                  </a:cubicBezTo>
                  <a:cubicBezTo>
                    <a:pt x="162" y="499"/>
                    <a:pt x="162" y="499"/>
                    <a:pt x="162" y="499"/>
                  </a:cubicBezTo>
                  <a:cubicBezTo>
                    <a:pt x="162" y="686"/>
                    <a:pt x="162" y="686"/>
                    <a:pt x="162" y="686"/>
                  </a:cubicBezTo>
                  <a:cubicBezTo>
                    <a:pt x="78" y="686"/>
                    <a:pt x="78" y="686"/>
                    <a:pt x="78" y="686"/>
                  </a:cubicBezTo>
                  <a:cubicBezTo>
                    <a:pt x="35" y="686"/>
                    <a:pt x="0" y="721"/>
                    <a:pt x="0" y="764"/>
                  </a:cubicBezTo>
                  <a:cubicBezTo>
                    <a:pt x="0" y="802"/>
                    <a:pt x="0" y="802"/>
                    <a:pt x="0" y="802"/>
                  </a:cubicBezTo>
                  <a:cubicBezTo>
                    <a:pt x="0" y="845"/>
                    <a:pt x="35" y="880"/>
                    <a:pt x="78" y="880"/>
                  </a:cubicBezTo>
                  <a:cubicBezTo>
                    <a:pt x="162" y="880"/>
                    <a:pt x="162" y="880"/>
                    <a:pt x="162" y="880"/>
                  </a:cubicBezTo>
                  <a:cubicBezTo>
                    <a:pt x="162" y="1067"/>
                    <a:pt x="162" y="1067"/>
                    <a:pt x="162" y="1067"/>
                  </a:cubicBezTo>
                  <a:cubicBezTo>
                    <a:pt x="78" y="1067"/>
                    <a:pt x="78" y="1067"/>
                    <a:pt x="78" y="1067"/>
                  </a:cubicBezTo>
                  <a:cubicBezTo>
                    <a:pt x="35" y="1067"/>
                    <a:pt x="0" y="1102"/>
                    <a:pt x="0" y="1145"/>
                  </a:cubicBezTo>
                  <a:cubicBezTo>
                    <a:pt x="0" y="1183"/>
                    <a:pt x="0" y="1183"/>
                    <a:pt x="0" y="1183"/>
                  </a:cubicBezTo>
                  <a:cubicBezTo>
                    <a:pt x="0" y="1227"/>
                    <a:pt x="35" y="1261"/>
                    <a:pt x="78" y="1261"/>
                  </a:cubicBezTo>
                  <a:cubicBezTo>
                    <a:pt x="162" y="1261"/>
                    <a:pt x="162" y="1261"/>
                    <a:pt x="162" y="1261"/>
                  </a:cubicBezTo>
                  <a:cubicBezTo>
                    <a:pt x="162" y="1458"/>
                    <a:pt x="162" y="1458"/>
                    <a:pt x="162" y="1458"/>
                  </a:cubicBezTo>
                  <a:cubicBezTo>
                    <a:pt x="162" y="1518"/>
                    <a:pt x="210" y="1566"/>
                    <a:pt x="270" y="1566"/>
                  </a:cubicBezTo>
                  <a:cubicBezTo>
                    <a:pt x="1404" y="1566"/>
                    <a:pt x="1404" y="1566"/>
                    <a:pt x="1404" y="1566"/>
                  </a:cubicBezTo>
                  <a:cubicBezTo>
                    <a:pt x="1464" y="1566"/>
                    <a:pt x="1513" y="1518"/>
                    <a:pt x="1513" y="1458"/>
                  </a:cubicBezTo>
                  <a:cubicBezTo>
                    <a:pt x="1513" y="109"/>
                    <a:pt x="1513" y="109"/>
                    <a:pt x="1513" y="109"/>
                  </a:cubicBezTo>
                  <a:cubicBezTo>
                    <a:pt x="1513" y="49"/>
                    <a:pt x="1464" y="0"/>
                    <a:pt x="1404" y="0"/>
                  </a:cubicBezTo>
                  <a:close/>
                  <a:moveTo>
                    <a:pt x="1259" y="1177"/>
                  </a:moveTo>
                  <a:cubicBezTo>
                    <a:pt x="1259" y="1203"/>
                    <a:pt x="1237" y="1224"/>
                    <a:pt x="1211" y="1224"/>
                  </a:cubicBezTo>
                  <a:cubicBezTo>
                    <a:pt x="468" y="1224"/>
                    <a:pt x="468" y="1224"/>
                    <a:pt x="468" y="1224"/>
                  </a:cubicBezTo>
                  <a:cubicBezTo>
                    <a:pt x="442" y="1224"/>
                    <a:pt x="421" y="1203"/>
                    <a:pt x="421" y="1177"/>
                  </a:cubicBezTo>
                  <a:cubicBezTo>
                    <a:pt x="421" y="1155"/>
                    <a:pt x="421" y="1155"/>
                    <a:pt x="421" y="1155"/>
                  </a:cubicBezTo>
                  <a:cubicBezTo>
                    <a:pt x="421" y="1097"/>
                    <a:pt x="448" y="1043"/>
                    <a:pt x="494" y="1008"/>
                  </a:cubicBezTo>
                  <a:cubicBezTo>
                    <a:pt x="587" y="939"/>
                    <a:pt x="676" y="894"/>
                    <a:pt x="696" y="884"/>
                  </a:cubicBezTo>
                  <a:cubicBezTo>
                    <a:pt x="699" y="883"/>
                    <a:pt x="700" y="881"/>
                    <a:pt x="700" y="878"/>
                  </a:cubicBezTo>
                  <a:cubicBezTo>
                    <a:pt x="700" y="796"/>
                    <a:pt x="700" y="796"/>
                    <a:pt x="700" y="796"/>
                  </a:cubicBezTo>
                  <a:cubicBezTo>
                    <a:pt x="688" y="775"/>
                    <a:pt x="680" y="752"/>
                    <a:pt x="677" y="731"/>
                  </a:cubicBezTo>
                  <a:cubicBezTo>
                    <a:pt x="668" y="731"/>
                    <a:pt x="656" y="718"/>
                    <a:pt x="643" y="672"/>
                  </a:cubicBezTo>
                  <a:cubicBezTo>
                    <a:pt x="625" y="610"/>
                    <a:pt x="644" y="600"/>
                    <a:pt x="660" y="602"/>
                  </a:cubicBezTo>
                  <a:cubicBezTo>
                    <a:pt x="657" y="593"/>
                    <a:pt x="654" y="585"/>
                    <a:pt x="653" y="576"/>
                  </a:cubicBezTo>
                  <a:cubicBezTo>
                    <a:pt x="647" y="547"/>
                    <a:pt x="646" y="520"/>
                    <a:pt x="653" y="494"/>
                  </a:cubicBezTo>
                  <a:cubicBezTo>
                    <a:pt x="661" y="459"/>
                    <a:pt x="680" y="431"/>
                    <a:pt x="701" y="410"/>
                  </a:cubicBezTo>
                  <a:cubicBezTo>
                    <a:pt x="714" y="396"/>
                    <a:pt x="729" y="383"/>
                    <a:pt x="745" y="373"/>
                  </a:cubicBezTo>
                  <a:cubicBezTo>
                    <a:pt x="758" y="364"/>
                    <a:pt x="773" y="356"/>
                    <a:pt x="788" y="351"/>
                  </a:cubicBezTo>
                  <a:cubicBezTo>
                    <a:pt x="801" y="347"/>
                    <a:pt x="814" y="344"/>
                    <a:pt x="828" y="344"/>
                  </a:cubicBezTo>
                  <a:cubicBezTo>
                    <a:pt x="871" y="340"/>
                    <a:pt x="903" y="351"/>
                    <a:pt x="926" y="364"/>
                  </a:cubicBezTo>
                  <a:cubicBezTo>
                    <a:pt x="961" y="384"/>
                    <a:pt x="974" y="409"/>
                    <a:pt x="974" y="409"/>
                  </a:cubicBezTo>
                  <a:cubicBezTo>
                    <a:pt x="974" y="409"/>
                    <a:pt x="1054" y="415"/>
                    <a:pt x="1027" y="576"/>
                  </a:cubicBezTo>
                  <a:cubicBezTo>
                    <a:pt x="1026" y="585"/>
                    <a:pt x="1023" y="593"/>
                    <a:pt x="1020" y="602"/>
                  </a:cubicBezTo>
                  <a:cubicBezTo>
                    <a:pt x="1036" y="600"/>
                    <a:pt x="1055" y="610"/>
                    <a:pt x="1037" y="672"/>
                  </a:cubicBezTo>
                  <a:cubicBezTo>
                    <a:pt x="1025" y="718"/>
                    <a:pt x="1012" y="731"/>
                    <a:pt x="1004" y="731"/>
                  </a:cubicBezTo>
                  <a:cubicBezTo>
                    <a:pt x="1000" y="752"/>
                    <a:pt x="992" y="774"/>
                    <a:pt x="980" y="796"/>
                  </a:cubicBezTo>
                  <a:cubicBezTo>
                    <a:pt x="980" y="878"/>
                    <a:pt x="980" y="878"/>
                    <a:pt x="980" y="878"/>
                  </a:cubicBezTo>
                  <a:cubicBezTo>
                    <a:pt x="980" y="881"/>
                    <a:pt x="981" y="883"/>
                    <a:pt x="984" y="884"/>
                  </a:cubicBezTo>
                  <a:cubicBezTo>
                    <a:pt x="1004" y="894"/>
                    <a:pt x="1093" y="940"/>
                    <a:pt x="1186" y="1008"/>
                  </a:cubicBezTo>
                  <a:cubicBezTo>
                    <a:pt x="1233" y="1043"/>
                    <a:pt x="1260" y="1097"/>
                    <a:pt x="1260" y="1155"/>
                  </a:cubicBezTo>
                  <a:cubicBezTo>
                    <a:pt x="1260" y="1177"/>
                    <a:pt x="1260" y="1177"/>
                    <a:pt x="1260" y="1177"/>
                  </a:cubicBezTo>
                  <a:lnTo>
                    <a:pt x="1259" y="1177"/>
                  </a:lnTo>
                  <a:close/>
                  <a:moveTo>
                    <a:pt x="1259" y="1177"/>
                  </a:moveTo>
                  <a:cubicBezTo>
                    <a:pt x="1259" y="1177"/>
                    <a:pt x="1259" y="1177"/>
                    <a:pt x="1259" y="1177"/>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83" name="Freeform 9"/>
            <p:cNvSpPr>
              <a:spLocks noEditPoints="1"/>
            </p:cNvSpPr>
            <p:nvPr/>
          </p:nvSpPr>
          <p:spPr bwMode="auto">
            <a:xfrm>
              <a:off x="6769891" y="3486734"/>
              <a:ext cx="501704" cy="365369"/>
            </a:xfrm>
            <a:custGeom>
              <a:avLst/>
              <a:gdLst>
                <a:gd name="T0" fmla="*/ 1224 w 1566"/>
                <a:gd name="T1" fmla="*/ 1140 h 1140"/>
                <a:gd name="T2" fmla="*/ 888 w 1566"/>
                <a:gd name="T3" fmla="*/ 1140 h 1140"/>
                <a:gd name="T4" fmla="*/ 888 w 1566"/>
                <a:gd name="T5" fmla="*/ 800 h 1140"/>
                <a:gd name="T6" fmla="*/ 999 w 1566"/>
                <a:gd name="T7" fmla="*/ 800 h 1140"/>
                <a:gd name="T8" fmla="*/ 1027 w 1566"/>
                <a:gd name="T9" fmla="*/ 745 h 1140"/>
                <a:gd name="T10" fmla="*/ 811 w 1566"/>
                <a:gd name="T11" fmla="*/ 446 h 1140"/>
                <a:gd name="T12" fmla="*/ 755 w 1566"/>
                <a:gd name="T13" fmla="*/ 446 h 1140"/>
                <a:gd name="T14" fmla="*/ 539 w 1566"/>
                <a:gd name="T15" fmla="*/ 745 h 1140"/>
                <a:gd name="T16" fmla="*/ 567 w 1566"/>
                <a:gd name="T17" fmla="*/ 800 h 1140"/>
                <a:gd name="T18" fmla="*/ 678 w 1566"/>
                <a:gd name="T19" fmla="*/ 800 h 1140"/>
                <a:gd name="T20" fmla="*/ 678 w 1566"/>
                <a:gd name="T21" fmla="*/ 1140 h 1140"/>
                <a:gd name="T22" fmla="*/ 302 w 1566"/>
                <a:gd name="T23" fmla="*/ 1140 h 1140"/>
                <a:gd name="T24" fmla="*/ 0 w 1566"/>
                <a:gd name="T25" fmla="*/ 803 h 1140"/>
                <a:gd name="T26" fmla="*/ 158 w 1566"/>
                <a:gd name="T27" fmla="*/ 528 h 1140"/>
                <a:gd name="T28" fmla="*/ 145 w 1566"/>
                <a:gd name="T29" fmla="*/ 453 h 1140"/>
                <a:gd name="T30" fmla="*/ 362 w 1566"/>
                <a:gd name="T31" fmla="*/ 236 h 1140"/>
                <a:gd name="T32" fmla="*/ 436 w 1566"/>
                <a:gd name="T33" fmla="*/ 249 h 1140"/>
                <a:gd name="T34" fmla="*/ 829 w 1566"/>
                <a:gd name="T35" fmla="*/ 0 h 1140"/>
                <a:gd name="T36" fmla="*/ 1261 w 1566"/>
                <a:gd name="T37" fmla="*/ 393 h 1140"/>
                <a:gd name="T38" fmla="*/ 1566 w 1566"/>
                <a:gd name="T39" fmla="*/ 764 h 1140"/>
                <a:gd name="T40" fmla="*/ 1224 w 1566"/>
                <a:gd name="T41" fmla="*/ 1140 h 1140"/>
                <a:gd name="T42" fmla="*/ 1224 w 1566"/>
                <a:gd name="T43" fmla="*/ 1140 h 1140"/>
                <a:gd name="T44" fmla="*/ 1224 w 1566"/>
                <a:gd name="T45" fmla="*/ 114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6" h="1140">
                  <a:moveTo>
                    <a:pt x="1224" y="1140"/>
                  </a:moveTo>
                  <a:cubicBezTo>
                    <a:pt x="888" y="1140"/>
                    <a:pt x="888" y="1140"/>
                    <a:pt x="888" y="1140"/>
                  </a:cubicBezTo>
                  <a:cubicBezTo>
                    <a:pt x="888" y="800"/>
                    <a:pt x="888" y="800"/>
                    <a:pt x="888" y="800"/>
                  </a:cubicBezTo>
                  <a:cubicBezTo>
                    <a:pt x="999" y="800"/>
                    <a:pt x="999" y="800"/>
                    <a:pt x="999" y="800"/>
                  </a:cubicBezTo>
                  <a:cubicBezTo>
                    <a:pt x="1027" y="800"/>
                    <a:pt x="1044" y="768"/>
                    <a:pt x="1027" y="745"/>
                  </a:cubicBezTo>
                  <a:cubicBezTo>
                    <a:pt x="811" y="446"/>
                    <a:pt x="811" y="446"/>
                    <a:pt x="811" y="446"/>
                  </a:cubicBezTo>
                  <a:cubicBezTo>
                    <a:pt x="797" y="427"/>
                    <a:pt x="769" y="427"/>
                    <a:pt x="755" y="446"/>
                  </a:cubicBezTo>
                  <a:cubicBezTo>
                    <a:pt x="539" y="745"/>
                    <a:pt x="539" y="745"/>
                    <a:pt x="539" y="745"/>
                  </a:cubicBezTo>
                  <a:cubicBezTo>
                    <a:pt x="522" y="768"/>
                    <a:pt x="539" y="800"/>
                    <a:pt x="567" y="800"/>
                  </a:cubicBezTo>
                  <a:cubicBezTo>
                    <a:pt x="678" y="800"/>
                    <a:pt x="678" y="800"/>
                    <a:pt x="678" y="800"/>
                  </a:cubicBezTo>
                  <a:cubicBezTo>
                    <a:pt x="678" y="1140"/>
                    <a:pt x="678" y="1140"/>
                    <a:pt x="678" y="1140"/>
                  </a:cubicBezTo>
                  <a:cubicBezTo>
                    <a:pt x="302" y="1140"/>
                    <a:pt x="302" y="1140"/>
                    <a:pt x="302" y="1140"/>
                  </a:cubicBezTo>
                  <a:cubicBezTo>
                    <a:pt x="134" y="1130"/>
                    <a:pt x="0" y="973"/>
                    <a:pt x="0" y="803"/>
                  </a:cubicBezTo>
                  <a:cubicBezTo>
                    <a:pt x="0" y="685"/>
                    <a:pt x="64" y="583"/>
                    <a:pt x="158" y="528"/>
                  </a:cubicBezTo>
                  <a:cubicBezTo>
                    <a:pt x="149" y="504"/>
                    <a:pt x="145" y="479"/>
                    <a:pt x="145" y="453"/>
                  </a:cubicBezTo>
                  <a:cubicBezTo>
                    <a:pt x="145" y="333"/>
                    <a:pt x="242" y="236"/>
                    <a:pt x="362" y="236"/>
                  </a:cubicBezTo>
                  <a:cubicBezTo>
                    <a:pt x="388" y="236"/>
                    <a:pt x="413" y="241"/>
                    <a:pt x="436" y="249"/>
                  </a:cubicBezTo>
                  <a:cubicBezTo>
                    <a:pt x="506" y="102"/>
                    <a:pt x="655" y="0"/>
                    <a:pt x="829" y="0"/>
                  </a:cubicBezTo>
                  <a:cubicBezTo>
                    <a:pt x="1055" y="0"/>
                    <a:pt x="1240" y="173"/>
                    <a:pt x="1261" y="393"/>
                  </a:cubicBezTo>
                  <a:cubicBezTo>
                    <a:pt x="1435" y="422"/>
                    <a:pt x="1566" y="583"/>
                    <a:pt x="1566" y="764"/>
                  </a:cubicBezTo>
                  <a:cubicBezTo>
                    <a:pt x="1566" y="958"/>
                    <a:pt x="1415" y="1126"/>
                    <a:pt x="1224" y="1140"/>
                  </a:cubicBezTo>
                  <a:close/>
                  <a:moveTo>
                    <a:pt x="1224" y="1140"/>
                  </a:moveTo>
                  <a:cubicBezTo>
                    <a:pt x="1224" y="1140"/>
                    <a:pt x="1224" y="1140"/>
                    <a:pt x="1224" y="1140"/>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9" name="Oval 62"/>
            <p:cNvSpPr>
              <a:spLocks noChangeArrowheads="1"/>
            </p:cNvSpPr>
            <p:nvPr/>
          </p:nvSpPr>
          <p:spPr bwMode="auto">
            <a:xfrm>
              <a:off x="5158904" y="3263739"/>
              <a:ext cx="582686" cy="588364"/>
            </a:xfrm>
            <a:prstGeom prst="ellipse">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nvGrpSpPr>
            <p:cNvPr id="189" name="Group 188"/>
            <p:cNvGrpSpPr/>
            <p:nvPr/>
          </p:nvGrpSpPr>
          <p:grpSpPr>
            <a:xfrm>
              <a:off x="5292848" y="3349928"/>
              <a:ext cx="339440" cy="360412"/>
              <a:chOff x="-47625" y="750888"/>
              <a:chExt cx="4856163" cy="5156201"/>
            </a:xfrm>
          </p:grpSpPr>
          <p:sp>
            <p:nvSpPr>
              <p:cNvPr id="187" name="Freeform 13"/>
              <p:cNvSpPr>
                <a:spLocks noEditPoints="1"/>
              </p:cNvSpPr>
              <p:nvPr/>
            </p:nvSpPr>
            <p:spPr bwMode="auto">
              <a:xfrm>
                <a:off x="-47625" y="1622426"/>
                <a:ext cx="4276725" cy="4284663"/>
              </a:xfrm>
              <a:custGeom>
                <a:avLst/>
                <a:gdLst>
                  <a:gd name="T0" fmla="*/ 1324 w 1344"/>
                  <a:gd name="T1" fmla="*/ 711 h 1347"/>
                  <a:gd name="T2" fmla="*/ 708 w 1344"/>
                  <a:gd name="T3" fmla="*/ 21 h 1347"/>
                  <a:gd name="T4" fmla="*/ 637 w 1344"/>
                  <a:gd name="T5" fmla="*/ 21 h 1347"/>
                  <a:gd name="T6" fmla="*/ 21 w 1344"/>
                  <a:gd name="T7" fmla="*/ 711 h 1347"/>
                  <a:gd name="T8" fmla="*/ 48 w 1344"/>
                  <a:gd name="T9" fmla="*/ 772 h 1347"/>
                  <a:gd name="T10" fmla="*/ 188 w 1344"/>
                  <a:gd name="T11" fmla="*/ 772 h 1347"/>
                  <a:gd name="T12" fmla="*/ 188 w 1344"/>
                  <a:gd name="T13" fmla="*/ 1280 h 1347"/>
                  <a:gd name="T14" fmla="*/ 255 w 1344"/>
                  <a:gd name="T15" fmla="*/ 1346 h 1347"/>
                  <a:gd name="T16" fmla="*/ 511 w 1344"/>
                  <a:gd name="T17" fmla="*/ 1346 h 1347"/>
                  <a:gd name="T18" fmla="*/ 511 w 1344"/>
                  <a:gd name="T19" fmla="*/ 1008 h 1347"/>
                  <a:gd name="T20" fmla="*/ 558 w 1344"/>
                  <a:gd name="T21" fmla="*/ 961 h 1347"/>
                  <a:gd name="T22" fmla="*/ 787 w 1344"/>
                  <a:gd name="T23" fmla="*/ 961 h 1347"/>
                  <a:gd name="T24" fmla="*/ 834 w 1344"/>
                  <a:gd name="T25" fmla="*/ 1008 h 1347"/>
                  <a:gd name="T26" fmla="*/ 834 w 1344"/>
                  <a:gd name="T27" fmla="*/ 1347 h 1347"/>
                  <a:gd name="T28" fmla="*/ 1090 w 1344"/>
                  <a:gd name="T29" fmla="*/ 1347 h 1347"/>
                  <a:gd name="T30" fmla="*/ 1156 w 1344"/>
                  <a:gd name="T31" fmla="*/ 1280 h 1347"/>
                  <a:gd name="T32" fmla="*/ 1156 w 1344"/>
                  <a:gd name="T33" fmla="*/ 772 h 1347"/>
                  <a:gd name="T34" fmla="*/ 1296 w 1344"/>
                  <a:gd name="T35" fmla="*/ 772 h 1347"/>
                  <a:gd name="T36" fmla="*/ 1324 w 1344"/>
                  <a:gd name="T37" fmla="*/ 711 h 1347"/>
                  <a:gd name="T38" fmla="*/ 1324 w 1344"/>
                  <a:gd name="T39" fmla="*/ 711 h 1347"/>
                  <a:gd name="T40" fmla="*/ 1324 w 1344"/>
                  <a:gd name="T41" fmla="*/ 711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4" h="1347">
                    <a:moveTo>
                      <a:pt x="1324" y="711"/>
                    </a:moveTo>
                    <a:cubicBezTo>
                      <a:pt x="708" y="21"/>
                      <a:pt x="708" y="21"/>
                      <a:pt x="708" y="21"/>
                    </a:cubicBezTo>
                    <a:cubicBezTo>
                      <a:pt x="689" y="0"/>
                      <a:pt x="656" y="0"/>
                      <a:pt x="637" y="21"/>
                    </a:cubicBezTo>
                    <a:cubicBezTo>
                      <a:pt x="21" y="711"/>
                      <a:pt x="21" y="711"/>
                      <a:pt x="21" y="711"/>
                    </a:cubicBezTo>
                    <a:cubicBezTo>
                      <a:pt x="0" y="735"/>
                      <a:pt x="17" y="772"/>
                      <a:pt x="48" y="772"/>
                    </a:cubicBezTo>
                    <a:cubicBezTo>
                      <a:pt x="188" y="772"/>
                      <a:pt x="188" y="772"/>
                      <a:pt x="188" y="772"/>
                    </a:cubicBezTo>
                    <a:cubicBezTo>
                      <a:pt x="188" y="1280"/>
                      <a:pt x="188" y="1280"/>
                      <a:pt x="188" y="1280"/>
                    </a:cubicBezTo>
                    <a:cubicBezTo>
                      <a:pt x="188" y="1317"/>
                      <a:pt x="218" y="1346"/>
                      <a:pt x="255" y="1346"/>
                    </a:cubicBezTo>
                    <a:cubicBezTo>
                      <a:pt x="511" y="1346"/>
                      <a:pt x="511" y="1346"/>
                      <a:pt x="511" y="1346"/>
                    </a:cubicBezTo>
                    <a:cubicBezTo>
                      <a:pt x="511" y="1008"/>
                      <a:pt x="511" y="1008"/>
                      <a:pt x="511" y="1008"/>
                    </a:cubicBezTo>
                    <a:cubicBezTo>
                      <a:pt x="511" y="982"/>
                      <a:pt x="532" y="961"/>
                      <a:pt x="558" y="961"/>
                    </a:cubicBezTo>
                    <a:cubicBezTo>
                      <a:pt x="787" y="961"/>
                      <a:pt x="787" y="961"/>
                      <a:pt x="787" y="961"/>
                    </a:cubicBezTo>
                    <a:cubicBezTo>
                      <a:pt x="813" y="961"/>
                      <a:pt x="834" y="982"/>
                      <a:pt x="834" y="1008"/>
                    </a:cubicBezTo>
                    <a:cubicBezTo>
                      <a:pt x="834" y="1347"/>
                      <a:pt x="834" y="1347"/>
                      <a:pt x="834" y="1347"/>
                    </a:cubicBezTo>
                    <a:cubicBezTo>
                      <a:pt x="1090" y="1347"/>
                      <a:pt x="1090" y="1347"/>
                      <a:pt x="1090" y="1347"/>
                    </a:cubicBezTo>
                    <a:cubicBezTo>
                      <a:pt x="1127" y="1347"/>
                      <a:pt x="1156" y="1317"/>
                      <a:pt x="1156" y="1280"/>
                    </a:cubicBezTo>
                    <a:cubicBezTo>
                      <a:pt x="1156" y="772"/>
                      <a:pt x="1156" y="772"/>
                      <a:pt x="1156" y="772"/>
                    </a:cubicBezTo>
                    <a:cubicBezTo>
                      <a:pt x="1296" y="772"/>
                      <a:pt x="1296" y="772"/>
                      <a:pt x="1296" y="772"/>
                    </a:cubicBezTo>
                    <a:cubicBezTo>
                      <a:pt x="1328" y="772"/>
                      <a:pt x="1344" y="735"/>
                      <a:pt x="1324" y="711"/>
                    </a:cubicBezTo>
                    <a:close/>
                    <a:moveTo>
                      <a:pt x="1324" y="711"/>
                    </a:moveTo>
                    <a:cubicBezTo>
                      <a:pt x="1324" y="711"/>
                      <a:pt x="1324" y="711"/>
                      <a:pt x="1324" y="71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88" name="Freeform 14"/>
              <p:cNvSpPr>
                <a:spLocks noEditPoints="1"/>
              </p:cNvSpPr>
              <p:nvPr/>
            </p:nvSpPr>
            <p:spPr bwMode="auto">
              <a:xfrm>
                <a:off x="2403475" y="750888"/>
                <a:ext cx="2405063" cy="1863725"/>
              </a:xfrm>
              <a:custGeom>
                <a:avLst/>
                <a:gdLst>
                  <a:gd name="T0" fmla="*/ 756 w 756"/>
                  <a:gd name="T1" fmla="*/ 208 h 586"/>
                  <a:gd name="T2" fmla="*/ 684 w 756"/>
                  <a:gd name="T3" fmla="*/ 280 h 586"/>
                  <a:gd name="T4" fmla="*/ 72 w 756"/>
                  <a:gd name="T5" fmla="*/ 280 h 586"/>
                  <a:gd name="T6" fmla="*/ 0 w 756"/>
                  <a:gd name="T7" fmla="*/ 208 h 586"/>
                  <a:gd name="T8" fmla="*/ 756 w 756"/>
                  <a:gd name="T9" fmla="*/ 208 h 586"/>
                  <a:gd name="T10" fmla="*/ 378 w 756"/>
                  <a:gd name="T11" fmla="*/ 345 h 586"/>
                  <a:gd name="T12" fmla="*/ 549 w 756"/>
                  <a:gd name="T13" fmla="*/ 416 h 586"/>
                  <a:gd name="T14" fmla="*/ 621 w 756"/>
                  <a:gd name="T15" fmla="*/ 344 h 586"/>
                  <a:gd name="T16" fmla="*/ 135 w 756"/>
                  <a:gd name="T17" fmla="*/ 344 h 586"/>
                  <a:gd name="T18" fmla="*/ 207 w 756"/>
                  <a:gd name="T19" fmla="*/ 416 h 586"/>
                  <a:gd name="T20" fmla="*/ 378 w 756"/>
                  <a:gd name="T21" fmla="*/ 345 h 586"/>
                  <a:gd name="T22" fmla="*/ 482 w 756"/>
                  <a:gd name="T23" fmla="*/ 483 h 586"/>
                  <a:gd name="T24" fmla="*/ 378 w 756"/>
                  <a:gd name="T25" fmla="*/ 434 h 586"/>
                  <a:gd name="T26" fmla="*/ 274 w 756"/>
                  <a:gd name="T27" fmla="*/ 483 h 586"/>
                  <a:gd name="T28" fmla="*/ 378 w 756"/>
                  <a:gd name="T29" fmla="*/ 586 h 586"/>
                  <a:gd name="T30" fmla="*/ 482 w 756"/>
                  <a:gd name="T31" fmla="*/ 483 h 586"/>
                  <a:gd name="T32" fmla="*/ 482 w 756"/>
                  <a:gd name="T33" fmla="*/ 483 h 586"/>
                  <a:gd name="T34" fmla="*/ 482 w 756"/>
                  <a:gd name="T35" fmla="*/ 48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6" h="586">
                    <a:moveTo>
                      <a:pt x="756" y="208"/>
                    </a:moveTo>
                    <a:cubicBezTo>
                      <a:pt x="684" y="280"/>
                      <a:pt x="684" y="280"/>
                      <a:pt x="684" y="280"/>
                    </a:cubicBezTo>
                    <a:cubicBezTo>
                      <a:pt x="515" y="111"/>
                      <a:pt x="240" y="111"/>
                      <a:pt x="72" y="280"/>
                    </a:cubicBezTo>
                    <a:cubicBezTo>
                      <a:pt x="0" y="208"/>
                      <a:pt x="0" y="208"/>
                      <a:pt x="0" y="208"/>
                    </a:cubicBezTo>
                    <a:cubicBezTo>
                      <a:pt x="208" y="0"/>
                      <a:pt x="548" y="0"/>
                      <a:pt x="756" y="208"/>
                    </a:cubicBezTo>
                    <a:close/>
                    <a:moveTo>
                      <a:pt x="378" y="345"/>
                    </a:moveTo>
                    <a:cubicBezTo>
                      <a:pt x="443" y="345"/>
                      <a:pt x="503" y="370"/>
                      <a:pt x="549" y="416"/>
                    </a:cubicBezTo>
                    <a:cubicBezTo>
                      <a:pt x="621" y="344"/>
                      <a:pt x="621" y="344"/>
                      <a:pt x="621" y="344"/>
                    </a:cubicBezTo>
                    <a:cubicBezTo>
                      <a:pt x="487" y="210"/>
                      <a:pt x="269" y="210"/>
                      <a:pt x="135" y="344"/>
                    </a:cubicBezTo>
                    <a:cubicBezTo>
                      <a:pt x="207" y="416"/>
                      <a:pt x="207" y="416"/>
                      <a:pt x="207" y="416"/>
                    </a:cubicBezTo>
                    <a:cubicBezTo>
                      <a:pt x="253" y="370"/>
                      <a:pt x="313" y="345"/>
                      <a:pt x="378" y="345"/>
                    </a:cubicBezTo>
                    <a:close/>
                    <a:moveTo>
                      <a:pt x="482" y="483"/>
                    </a:moveTo>
                    <a:cubicBezTo>
                      <a:pt x="457" y="453"/>
                      <a:pt x="420" y="434"/>
                      <a:pt x="378" y="434"/>
                    </a:cubicBezTo>
                    <a:cubicBezTo>
                      <a:pt x="336" y="434"/>
                      <a:pt x="299" y="453"/>
                      <a:pt x="274" y="483"/>
                    </a:cubicBezTo>
                    <a:cubicBezTo>
                      <a:pt x="378" y="586"/>
                      <a:pt x="378" y="586"/>
                      <a:pt x="378" y="586"/>
                    </a:cubicBezTo>
                    <a:lnTo>
                      <a:pt x="482" y="483"/>
                    </a:lnTo>
                    <a:close/>
                    <a:moveTo>
                      <a:pt x="482" y="483"/>
                    </a:moveTo>
                    <a:cubicBezTo>
                      <a:pt x="482" y="483"/>
                      <a:pt x="482" y="483"/>
                      <a:pt x="482" y="48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5" name="Group 194"/>
            <p:cNvGrpSpPr/>
            <p:nvPr/>
          </p:nvGrpSpPr>
          <p:grpSpPr>
            <a:xfrm>
              <a:off x="4856596" y="3925608"/>
              <a:ext cx="283976" cy="328848"/>
              <a:chOff x="358503" y="768189"/>
              <a:chExt cx="4310062" cy="4991100"/>
            </a:xfrm>
          </p:grpSpPr>
          <p:sp>
            <p:nvSpPr>
              <p:cNvPr id="193" name="Freeform 18"/>
              <p:cNvSpPr>
                <a:spLocks noEditPoints="1"/>
              </p:cNvSpPr>
              <p:nvPr/>
            </p:nvSpPr>
            <p:spPr bwMode="auto">
              <a:xfrm>
                <a:off x="358503" y="768189"/>
                <a:ext cx="4310062" cy="4991100"/>
              </a:xfrm>
              <a:custGeom>
                <a:avLst/>
                <a:gdLst>
                  <a:gd name="T0" fmla="*/ 755 w 1354"/>
                  <a:gd name="T1" fmla="*/ 0 h 1569"/>
                  <a:gd name="T2" fmla="*/ 500 w 1354"/>
                  <a:gd name="T3" fmla="*/ 57 h 1569"/>
                  <a:gd name="T4" fmla="*/ 153 w 1354"/>
                  <a:gd name="T5" fmla="*/ 598 h 1569"/>
                  <a:gd name="T6" fmla="*/ 153 w 1354"/>
                  <a:gd name="T7" fmla="*/ 697 h 1569"/>
                  <a:gd name="T8" fmla="*/ 32 w 1354"/>
                  <a:gd name="T9" fmla="*/ 931 h 1569"/>
                  <a:gd name="T10" fmla="*/ 96 w 1354"/>
                  <a:gd name="T11" fmla="*/ 1039 h 1569"/>
                  <a:gd name="T12" fmla="*/ 153 w 1354"/>
                  <a:gd name="T13" fmla="*/ 1039 h 1569"/>
                  <a:gd name="T14" fmla="*/ 153 w 1354"/>
                  <a:gd name="T15" fmla="*/ 1259 h 1569"/>
                  <a:gd name="T16" fmla="*/ 279 w 1354"/>
                  <a:gd name="T17" fmla="*/ 1385 h 1569"/>
                  <a:gd name="T18" fmla="*/ 452 w 1354"/>
                  <a:gd name="T19" fmla="*/ 1359 h 1569"/>
                  <a:gd name="T20" fmla="*/ 452 w 1354"/>
                  <a:gd name="T21" fmla="*/ 1533 h 1569"/>
                  <a:gd name="T22" fmla="*/ 495 w 1354"/>
                  <a:gd name="T23" fmla="*/ 1566 h 1569"/>
                  <a:gd name="T24" fmla="*/ 1117 w 1354"/>
                  <a:gd name="T25" fmla="*/ 1456 h 1569"/>
                  <a:gd name="T26" fmla="*/ 1160 w 1354"/>
                  <a:gd name="T27" fmla="*/ 1405 h 1569"/>
                  <a:gd name="T28" fmla="*/ 1160 w 1354"/>
                  <a:gd name="T29" fmla="*/ 1038 h 1569"/>
                  <a:gd name="T30" fmla="*/ 1354 w 1354"/>
                  <a:gd name="T31" fmla="*/ 598 h 1569"/>
                  <a:gd name="T32" fmla="*/ 755 w 1354"/>
                  <a:gd name="T33" fmla="*/ 0 h 1569"/>
                  <a:gd name="T34" fmla="*/ 1052 w 1354"/>
                  <a:gd name="T35" fmla="*/ 891 h 1569"/>
                  <a:gd name="T36" fmla="*/ 544 w 1354"/>
                  <a:gd name="T37" fmla="*/ 957 h 1569"/>
                  <a:gd name="T38" fmla="*/ 543 w 1354"/>
                  <a:gd name="T39" fmla="*/ 955 h 1569"/>
                  <a:gd name="T40" fmla="*/ 364 w 1354"/>
                  <a:gd name="T41" fmla="*/ 1004 h 1569"/>
                  <a:gd name="T42" fmla="*/ 360 w 1354"/>
                  <a:gd name="T43" fmla="*/ 972 h 1569"/>
                  <a:gd name="T44" fmla="*/ 446 w 1354"/>
                  <a:gd name="T45" fmla="*/ 874 h 1569"/>
                  <a:gd name="T46" fmla="*/ 443 w 1354"/>
                  <a:gd name="T47" fmla="*/ 872 h 1569"/>
                  <a:gd name="T48" fmla="*/ 460 w 1354"/>
                  <a:gd name="T49" fmla="*/ 298 h 1569"/>
                  <a:gd name="T50" fmla="*/ 1053 w 1354"/>
                  <a:gd name="T51" fmla="*/ 298 h 1569"/>
                  <a:gd name="T52" fmla="*/ 1052 w 1354"/>
                  <a:gd name="T53" fmla="*/ 891 h 1569"/>
                  <a:gd name="T54" fmla="*/ 1052 w 1354"/>
                  <a:gd name="T55" fmla="*/ 891 h 1569"/>
                  <a:gd name="T56" fmla="*/ 1052 w 1354"/>
                  <a:gd name="T57" fmla="*/ 891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54" h="1569">
                    <a:moveTo>
                      <a:pt x="755" y="0"/>
                    </a:moveTo>
                    <a:cubicBezTo>
                      <a:pt x="664" y="0"/>
                      <a:pt x="577" y="19"/>
                      <a:pt x="500" y="57"/>
                    </a:cubicBezTo>
                    <a:cubicBezTo>
                      <a:pt x="295" y="153"/>
                      <a:pt x="153" y="359"/>
                      <a:pt x="153" y="598"/>
                    </a:cubicBezTo>
                    <a:cubicBezTo>
                      <a:pt x="153" y="697"/>
                      <a:pt x="153" y="697"/>
                      <a:pt x="153" y="697"/>
                    </a:cubicBezTo>
                    <a:cubicBezTo>
                      <a:pt x="32" y="931"/>
                      <a:pt x="32" y="931"/>
                      <a:pt x="32" y="931"/>
                    </a:cubicBezTo>
                    <a:cubicBezTo>
                      <a:pt x="0" y="991"/>
                      <a:pt x="30" y="1039"/>
                      <a:pt x="96" y="1039"/>
                    </a:cubicBezTo>
                    <a:cubicBezTo>
                      <a:pt x="153" y="1039"/>
                      <a:pt x="153" y="1039"/>
                      <a:pt x="153" y="1039"/>
                    </a:cubicBezTo>
                    <a:cubicBezTo>
                      <a:pt x="153" y="1259"/>
                      <a:pt x="153" y="1259"/>
                      <a:pt x="153" y="1259"/>
                    </a:cubicBezTo>
                    <a:cubicBezTo>
                      <a:pt x="153" y="1328"/>
                      <a:pt x="209" y="1385"/>
                      <a:pt x="279" y="1385"/>
                    </a:cubicBezTo>
                    <a:cubicBezTo>
                      <a:pt x="452" y="1359"/>
                      <a:pt x="452" y="1359"/>
                      <a:pt x="452" y="1359"/>
                    </a:cubicBezTo>
                    <a:cubicBezTo>
                      <a:pt x="452" y="1533"/>
                      <a:pt x="452" y="1533"/>
                      <a:pt x="452" y="1533"/>
                    </a:cubicBezTo>
                    <a:cubicBezTo>
                      <a:pt x="452" y="1555"/>
                      <a:pt x="472" y="1569"/>
                      <a:pt x="495" y="1566"/>
                    </a:cubicBezTo>
                    <a:cubicBezTo>
                      <a:pt x="1117" y="1456"/>
                      <a:pt x="1117" y="1456"/>
                      <a:pt x="1117" y="1456"/>
                    </a:cubicBezTo>
                    <a:cubicBezTo>
                      <a:pt x="1140" y="1451"/>
                      <a:pt x="1160" y="1430"/>
                      <a:pt x="1160" y="1405"/>
                    </a:cubicBezTo>
                    <a:cubicBezTo>
                      <a:pt x="1160" y="1038"/>
                      <a:pt x="1160" y="1038"/>
                      <a:pt x="1160" y="1038"/>
                    </a:cubicBezTo>
                    <a:cubicBezTo>
                      <a:pt x="1278" y="929"/>
                      <a:pt x="1354" y="773"/>
                      <a:pt x="1354" y="598"/>
                    </a:cubicBezTo>
                    <a:cubicBezTo>
                      <a:pt x="1352" y="268"/>
                      <a:pt x="1085" y="0"/>
                      <a:pt x="755" y="0"/>
                    </a:cubicBezTo>
                    <a:close/>
                    <a:moveTo>
                      <a:pt x="1052" y="891"/>
                    </a:moveTo>
                    <a:cubicBezTo>
                      <a:pt x="914" y="1029"/>
                      <a:pt x="704" y="1050"/>
                      <a:pt x="544" y="957"/>
                    </a:cubicBezTo>
                    <a:cubicBezTo>
                      <a:pt x="543" y="955"/>
                      <a:pt x="543" y="955"/>
                      <a:pt x="543" y="955"/>
                    </a:cubicBezTo>
                    <a:cubicBezTo>
                      <a:pt x="480" y="1004"/>
                      <a:pt x="412" y="1011"/>
                      <a:pt x="364" y="1004"/>
                    </a:cubicBezTo>
                    <a:cubicBezTo>
                      <a:pt x="348" y="1001"/>
                      <a:pt x="345" y="980"/>
                      <a:pt x="360" y="972"/>
                    </a:cubicBezTo>
                    <a:cubicBezTo>
                      <a:pt x="402" y="951"/>
                      <a:pt x="431" y="908"/>
                      <a:pt x="446" y="874"/>
                    </a:cubicBezTo>
                    <a:cubicBezTo>
                      <a:pt x="443" y="872"/>
                      <a:pt x="443" y="872"/>
                      <a:pt x="443" y="872"/>
                    </a:cubicBezTo>
                    <a:cubicBezTo>
                      <a:pt x="297" y="707"/>
                      <a:pt x="303" y="455"/>
                      <a:pt x="460" y="298"/>
                    </a:cubicBezTo>
                    <a:cubicBezTo>
                      <a:pt x="624" y="133"/>
                      <a:pt x="889" y="133"/>
                      <a:pt x="1053" y="298"/>
                    </a:cubicBezTo>
                    <a:cubicBezTo>
                      <a:pt x="1216" y="461"/>
                      <a:pt x="1216" y="727"/>
                      <a:pt x="1052" y="891"/>
                    </a:cubicBezTo>
                    <a:close/>
                    <a:moveTo>
                      <a:pt x="1052" y="891"/>
                    </a:moveTo>
                    <a:cubicBezTo>
                      <a:pt x="1052" y="891"/>
                      <a:pt x="1052" y="891"/>
                      <a:pt x="1052" y="891"/>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94" name="Freeform 19"/>
              <p:cNvSpPr>
                <a:spLocks noEditPoints="1"/>
              </p:cNvSpPr>
              <p:nvPr/>
            </p:nvSpPr>
            <p:spPr bwMode="auto">
              <a:xfrm>
                <a:off x="1950765" y="2020727"/>
                <a:ext cx="1635125" cy="1444625"/>
              </a:xfrm>
              <a:custGeom>
                <a:avLst/>
                <a:gdLst>
                  <a:gd name="T0" fmla="*/ 471 w 514"/>
                  <a:gd name="T1" fmla="*/ 250 h 454"/>
                  <a:gd name="T2" fmla="*/ 273 w 514"/>
                  <a:gd name="T3" fmla="*/ 448 h 454"/>
                  <a:gd name="T4" fmla="*/ 257 w 514"/>
                  <a:gd name="T5" fmla="*/ 454 h 454"/>
                  <a:gd name="T6" fmla="*/ 242 w 514"/>
                  <a:gd name="T7" fmla="*/ 448 h 454"/>
                  <a:gd name="T8" fmla="*/ 43 w 514"/>
                  <a:gd name="T9" fmla="*/ 249 h 454"/>
                  <a:gd name="T10" fmla="*/ 0 w 514"/>
                  <a:gd name="T11" fmla="*/ 146 h 454"/>
                  <a:gd name="T12" fmla="*/ 42 w 514"/>
                  <a:gd name="T13" fmla="*/ 43 h 454"/>
                  <a:gd name="T14" fmla="*/ 145 w 514"/>
                  <a:gd name="T15" fmla="*/ 0 h 454"/>
                  <a:gd name="T16" fmla="*/ 249 w 514"/>
                  <a:gd name="T17" fmla="*/ 43 h 454"/>
                  <a:gd name="T18" fmla="*/ 257 w 514"/>
                  <a:gd name="T19" fmla="*/ 51 h 454"/>
                  <a:gd name="T20" fmla="*/ 265 w 514"/>
                  <a:gd name="T21" fmla="*/ 43 h 454"/>
                  <a:gd name="T22" fmla="*/ 368 w 514"/>
                  <a:gd name="T23" fmla="*/ 0 h 454"/>
                  <a:gd name="T24" fmla="*/ 471 w 514"/>
                  <a:gd name="T25" fmla="*/ 43 h 454"/>
                  <a:gd name="T26" fmla="*/ 514 w 514"/>
                  <a:gd name="T27" fmla="*/ 147 h 454"/>
                  <a:gd name="T28" fmla="*/ 471 w 514"/>
                  <a:gd name="T29" fmla="*/ 250 h 454"/>
                  <a:gd name="T30" fmla="*/ 471 w 514"/>
                  <a:gd name="T31" fmla="*/ 250 h 454"/>
                  <a:gd name="T32" fmla="*/ 471 w 514"/>
                  <a:gd name="T33" fmla="*/ 25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4" h="454">
                    <a:moveTo>
                      <a:pt x="471" y="250"/>
                    </a:moveTo>
                    <a:cubicBezTo>
                      <a:pt x="273" y="448"/>
                      <a:pt x="273" y="448"/>
                      <a:pt x="273" y="448"/>
                    </a:cubicBezTo>
                    <a:cubicBezTo>
                      <a:pt x="269" y="452"/>
                      <a:pt x="263" y="454"/>
                      <a:pt x="257" y="454"/>
                    </a:cubicBezTo>
                    <a:cubicBezTo>
                      <a:pt x="252" y="454"/>
                      <a:pt x="246" y="452"/>
                      <a:pt x="242" y="448"/>
                    </a:cubicBezTo>
                    <a:cubicBezTo>
                      <a:pt x="43" y="249"/>
                      <a:pt x="43" y="249"/>
                      <a:pt x="43" y="249"/>
                    </a:cubicBezTo>
                    <a:cubicBezTo>
                      <a:pt x="15" y="222"/>
                      <a:pt x="0" y="185"/>
                      <a:pt x="0" y="146"/>
                    </a:cubicBezTo>
                    <a:cubicBezTo>
                      <a:pt x="0" y="107"/>
                      <a:pt x="15" y="71"/>
                      <a:pt x="42" y="43"/>
                    </a:cubicBezTo>
                    <a:cubicBezTo>
                      <a:pt x="70" y="15"/>
                      <a:pt x="106" y="0"/>
                      <a:pt x="145" y="0"/>
                    </a:cubicBezTo>
                    <a:cubicBezTo>
                      <a:pt x="184" y="0"/>
                      <a:pt x="221" y="16"/>
                      <a:pt x="249" y="43"/>
                    </a:cubicBezTo>
                    <a:cubicBezTo>
                      <a:pt x="257" y="51"/>
                      <a:pt x="257" y="51"/>
                      <a:pt x="257" y="51"/>
                    </a:cubicBezTo>
                    <a:cubicBezTo>
                      <a:pt x="265" y="43"/>
                      <a:pt x="265" y="43"/>
                      <a:pt x="265" y="43"/>
                    </a:cubicBezTo>
                    <a:cubicBezTo>
                      <a:pt x="292" y="16"/>
                      <a:pt x="329" y="0"/>
                      <a:pt x="368" y="0"/>
                    </a:cubicBezTo>
                    <a:cubicBezTo>
                      <a:pt x="407" y="0"/>
                      <a:pt x="444" y="15"/>
                      <a:pt x="471" y="43"/>
                    </a:cubicBezTo>
                    <a:cubicBezTo>
                      <a:pt x="499" y="71"/>
                      <a:pt x="514" y="108"/>
                      <a:pt x="514" y="147"/>
                    </a:cubicBezTo>
                    <a:cubicBezTo>
                      <a:pt x="514" y="185"/>
                      <a:pt x="499" y="222"/>
                      <a:pt x="471" y="250"/>
                    </a:cubicBezTo>
                    <a:close/>
                    <a:moveTo>
                      <a:pt x="471" y="250"/>
                    </a:moveTo>
                    <a:cubicBezTo>
                      <a:pt x="471" y="250"/>
                      <a:pt x="471" y="250"/>
                      <a:pt x="471" y="250"/>
                    </a:cubicBezTo>
                  </a:path>
                </a:pathLst>
              </a:cu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1" name="Group 200"/>
            <p:cNvGrpSpPr/>
            <p:nvPr/>
          </p:nvGrpSpPr>
          <p:grpSpPr>
            <a:xfrm>
              <a:off x="4795262" y="2818614"/>
              <a:ext cx="265548" cy="311957"/>
              <a:chOff x="129329" y="707852"/>
              <a:chExt cx="4278312" cy="5026026"/>
            </a:xfrm>
          </p:grpSpPr>
          <p:sp>
            <p:nvSpPr>
              <p:cNvPr id="199" name="Freeform 23"/>
              <p:cNvSpPr>
                <a:spLocks noEditPoints="1"/>
              </p:cNvSpPr>
              <p:nvPr/>
            </p:nvSpPr>
            <p:spPr bwMode="auto">
              <a:xfrm>
                <a:off x="129329" y="707852"/>
                <a:ext cx="2138362" cy="2132013"/>
              </a:xfrm>
              <a:custGeom>
                <a:avLst/>
                <a:gdLst>
                  <a:gd name="T0" fmla="*/ 302 w 672"/>
                  <a:gd name="T1" fmla="*/ 670 h 670"/>
                  <a:gd name="T2" fmla="*/ 271 w 672"/>
                  <a:gd name="T3" fmla="*/ 598 h 670"/>
                  <a:gd name="T4" fmla="*/ 231 w 672"/>
                  <a:gd name="T5" fmla="*/ 506 h 670"/>
                  <a:gd name="T6" fmla="*/ 305 w 672"/>
                  <a:gd name="T7" fmla="*/ 275 h 670"/>
                  <a:gd name="T8" fmla="*/ 309 w 672"/>
                  <a:gd name="T9" fmla="*/ 273 h 670"/>
                  <a:gd name="T10" fmla="*/ 393 w 672"/>
                  <a:gd name="T11" fmla="*/ 252 h 670"/>
                  <a:gd name="T12" fmla="*/ 546 w 672"/>
                  <a:gd name="T13" fmla="*/ 338 h 670"/>
                  <a:gd name="T14" fmla="*/ 620 w 672"/>
                  <a:gd name="T15" fmla="*/ 457 h 670"/>
                  <a:gd name="T16" fmla="*/ 637 w 672"/>
                  <a:gd name="T17" fmla="*/ 484 h 670"/>
                  <a:gd name="T18" fmla="*/ 637 w 672"/>
                  <a:gd name="T19" fmla="*/ 484 h 670"/>
                  <a:gd name="T20" fmla="*/ 672 w 672"/>
                  <a:gd name="T21" fmla="*/ 336 h 670"/>
                  <a:gd name="T22" fmla="*/ 336 w 672"/>
                  <a:gd name="T23" fmla="*/ 0 h 670"/>
                  <a:gd name="T24" fmla="*/ 0 w 672"/>
                  <a:gd name="T25" fmla="*/ 336 h 670"/>
                  <a:gd name="T26" fmla="*/ 302 w 672"/>
                  <a:gd name="T27" fmla="*/ 670 h 670"/>
                  <a:gd name="T28" fmla="*/ 302 w 672"/>
                  <a:gd name="T29" fmla="*/ 670 h 670"/>
                  <a:gd name="T30" fmla="*/ 302 w 672"/>
                  <a:gd name="T31"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2" h="670">
                    <a:moveTo>
                      <a:pt x="302" y="670"/>
                    </a:moveTo>
                    <a:cubicBezTo>
                      <a:pt x="292" y="646"/>
                      <a:pt x="281" y="621"/>
                      <a:pt x="271" y="598"/>
                    </a:cubicBezTo>
                    <a:cubicBezTo>
                      <a:pt x="231" y="506"/>
                      <a:pt x="231" y="506"/>
                      <a:pt x="231" y="506"/>
                    </a:cubicBezTo>
                    <a:cubicBezTo>
                      <a:pt x="193" y="419"/>
                      <a:pt x="224" y="322"/>
                      <a:pt x="305" y="275"/>
                    </a:cubicBezTo>
                    <a:cubicBezTo>
                      <a:pt x="309" y="273"/>
                      <a:pt x="309" y="273"/>
                      <a:pt x="309" y="273"/>
                    </a:cubicBezTo>
                    <a:cubicBezTo>
                      <a:pt x="335" y="260"/>
                      <a:pt x="364" y="252"/>
                      <a:pt x="393" y="252"/>
                    </a:cubicBezTo>
                    <a:cubicBezTo>
                      <a:pt x="455" y="252"/>
                      <a:pt x="512" y="284"/>
                      <a:pt x="546" y="338"/>
                    </a:cubicBezTo>
                    <a:cubicBezTo>
                      <a:pt x="572" y="377"/>
                      <a:pt x="595" y="416"/>
                      <a:pt x="620" y="457"/>
                    </a:cubicBezTo>
                    <a:cubicBezTo>
                      <a:pt x="637" y="484"/>
                      <a:pt x="637" y="484"/>
                      <a:pt x="637" y="484"/>
                    </a:cubicBezTo>
                    <a:cubicBezTo>
                      <a:pt x="637" y="484"/>
                      <a:pt x="637" y="484"/>
                      <a:pt x="637" y="484"/>
                    </a:cubicBezTo>
                    <a:cubicBezTo>
                      <a:pt x="659" y="439"/>
                      <a:pt x="672" y="389"/>
                      <a:pt x="672" y="336"/>
                    </a:cubicBezTo>
                    <a:cubicBezTo>
                      <a:pt x="672" y="150"/>
                      <a:pt x="522" y="0"/>
                      <a:pt x="336" y="0"/>
                    </a:cubicBezTo>
                    <a:cubicBezTo>
                      <a:pt x="150" y="0"/>
                      <a:pt x="0" y="150"/>
                      <a:pt x="0" y="336"/>
                    </a:cubicBezTo>
                    <a:cubicBezTo>
                      <a:pt x="0" y="510"/>
                      <a:pt x="132" y="653"/>
                      <a:pt x="302" y="670"/>
                    </a:cubicBezTo>
                    <a:close/>
                    <a:moveTo>
                      <a:pt x="302" y="670"/>
                    </a:moveTo>
                    <a:cubicBezTo>
                      <a:pt x="302" y="670"/>
                      <a:pt x="302" y="670"/>
                      <a:pt x="302" y="670"/>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0" name="Freeform 24"/>
              <p:cNvSpPr>
                <a:spLocks noEditPoints="1"/>
              </p:cNvSpPr>
              <p:nvPr/>
            </p:nvSpPr>
            <p:spPr bwMode="auto">
              <a:xfrm>
                <a:off x="680191" y="1823865"/>
                <a:ext cx="3727450" cy="3910013"/>
              </a:xfrm>
              <a:custGeom>
                <a:avLst/>
                <a:gdLst>
                  <a:gd name="T0" fmla="*/ 1159 w 1171"/>
                  <a:gd name="T1" fmla="*/ 946 h 1229"/>
                  <a:gd name="T2" fmla="*/ 1138 w 1171"/>
                  <a:gd name="T3" fmla="*/ 1020 h 1229"/>
                  <a:gd name="T4" fmla="*/ 864 w 1171"/>
                  <a:gd name="T5" fmla="*/ 1200 h 1229"/>
                  <a:gd name="T6" fmla="*/ 718 w 1171"/>
                  <a:gd name="T7" fmla="*/ 1186 h 1229"/>
                  <a:gd name="T8" fmla="*/ 434 w 1171"/>
                  <a:gd name="T9" fmla="*/ 1019 h 1229"/>
                  <a:gd name="T10" fmla="*/ 322 w 1171"/>
                  <a:gd name="T11" fmla="*/ 958 h 1229"/>
                  <a:gd name="T12" fmla="*/ 240 w 1171"/>
                  <a:gd name="T13" fmla="*/ 895 h 1229"/>
                  <a:gd name="T14" fmla="*/ 39 w 1171"/>
                  <a:gd name="T15" fmla="*/ 766 h 1229"/>
                  <a:gd name="T16" fmla="*/ 16 w 1171"/>
                  <a:gd name="T17" fmla="*/ 698 h 1229"/>
                  <a:gd name="T18" fmla="*/ 63 w 1171"/>
                  <a:gd name="T19" fmla="*/ 656 h 1229"/>
                  <a:gd name="T20" fmla="*/ 179 w 1171"/>
                  <a:gd name="T21" fmla="*/ 658 h 1229"/>
                  <a:gd name="T22" fmla="*/ 340 w 1171"/>
                  <a:gd name="T23" fmla="*/ 745 h 1229"/>
                  <a:gd name="T24" fmla="*/ 389 w 1171"/>
                  <a:gd name="T25" fmla="*/ 687 h 1229"/>
                  <a:gd name="T26" fmla="*/ 376 w 1171"/>
                  <a:gd name="T27" fmla="*/ 627 h 1229"/>
                  <a:gd name="T28" fmla="*/ 157 w 1171"/>
                  <a:gd name="T29" fmla="*/ 111 h 1229"/>
                  <a:gd name="T30" fmla="*/ 186 w 1171"/>
                  <a:gd name="T31" fmla="*/ 17 h 1229"/>
                  <a:gd name="T32" fmla="*/ 282 w 1171"/>
                  <a:gd name="T33" fmla="*/ 45 h 1229"/>
                  <a:gd name="T34" fmla="*/ 372 w 1171"/>
                  <a:gd name="T35" fmla="*/ 189 h 1229"/>
                  <a:gd name="T36" fmla="*/ 455 w 1171"/>
                  <a:gd name="T37" fmla="*/ 323 h 1229"/>
                  <a:gd name="T38" fmla="*/ 489 w 1171"/>
                  <a:gd name="T39" fmla="*/ 377 h 1229"/>
                  <a:gd name="T40" fmla="*/ 991 w 1171"/>
                  <a:gd name="T41" fmla="*/ 403 h 1229"/>
                  <a:gd name="T42" fmla="*/ 1021 w 1171"/>
                  <a:gd name="T43" fmla="*/ 434 h 1229"/>
                  <a:gd name="T44" fmla="*/ 1111 w 1171"/>
                  <a:gd name="T45" fmla="*/ 798 h 1229"/>
                  <a:gd name="T46" fmla="*/ 1135 w 1171"/>
                  <a:gd name="T47" fmla="*/ 891 h 1229"/>
                  <a:gd name="T48" fmla="*/ 1159 w 1171"/>
                  <a:gd name="T49" fmla="*/ 946 h 1229"/>
                  <a:gd name="T50" fmla="*/ 1159 w 1171"/>
                  <a:gd name="T51" fmla="*/ 946 h 1229"/>
                  <a:gd name="T52" fmla="*/ 1159 w 1171"/>
                  <a:gd name="T53" fmla="*/ 94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1" h="1229">
                    <a:moveTo>
                      <a:pt x="1159" y="946"/>
                    </a:moveTo>
                    <a:cubicBezTo>
                      <a:pt x="1171" y="973"/>
                      <a:pt x="1161" y="1004"/>
                      <a:pt x="1138" y="1020"/>
                    </a:cubicBezTo>
                    <a:cubicBezTo>
                      <a:pt x="864" y="1200"/>
                      <a:pt x="864" y="1200"/>
                      <a:pt x="864" y="1200"/>
                    </a:cubicBezTo>
                    <a:cubicBezTo>
                      <a:pt x="818" y="1229"/>
                      <a:pt x="758" y="1224"/>
                      <a:pt x="718" y="1186"/>
                    </a:cubicBezTo>
                    <a:cubicBezTo>
                      <a:pt x="595" y="1070"/>
                      <a:pt x="434" y="1019"/>
                      <a:pt x="434" y="1019"/>
                    </a:cubicBezTo>
                    <a:cubicBezTo>
                      <a:pt x="393" y="1006"/>
                      <a:pt x="357" y="989"/>
                      <a:pt x="322" y="958"/>
                    </a:cubicBezTo>
                    <a:cubicBezTo>
                      <a:pt x="299" y="937"/>
                      <a:pt x="263" y="914"/>
                      <a:pt x="240" y="895"/>
                    </a:cubicBezTo>
                    <a:cubicBezTo>
                      <a:pt x="178" y="844"/>
                      <a:pt x="111" y="799"/>
                      <a:pt x="39" y="766"/>
                    </a:cubicBezTo>
                    <a:cubicBezTo>
                      <a:pt x="6" y="752"/>
                      <a:pt x="0" y="730"/>
                      <a:pt x="16" y="698"/>
                    </a:cubicBezTo>
                    <a:cubicBezTo>
                      <a:pt x="24" y="682"/>
                      <a:pt x="45" y="663"/>
                      <a:pt x="63" y="656"/>
                    </a:cubicBezTo>
                    <a:cubicBezTo>
                      <a:pt x="103" y="642"/>
                      <a:pt x="142" y="648"/>
                      <a:pt x="179" y="658"/>
                    </a:cubicBezTo>
                    <a:cubicBezTo>
                      <a:pt x="201" y="663"/>
                      <a:pt x="296" y="724"/>
                      <a:pt x="340" y="745"/>
                    </a:cubicBezTo>
                    <a:cubicBezTo>
                      <a:pt x="378" y="764"/>
                      <a:pt x="388" y="729"/>
                      <a:pt x="389" y="687"/>
                    </a:cubicBezTo>
                    <a:cubicBezTo>
                      <a:pt x="389" y="666"/>
                      <a:pt x="383" y="646"/>
                      <a:pt x="376" y="627"/>
                    </a:cubicBezTo>
                    <a:cubicBezTo>
                      <a:pt x="306" y="454"/>
                      <a:pt x="231" y="284"/>
                      <a:pt x="157" y="111"/>
                    </a:cubicBezTo>
                    <a:cubicBezTo>
                      <a:pt x="140" y="74"/>
                      <a:pt x="152" y="37"/>
                      <a:pt x="186" y="17"/>
                    </a:cubicBezTo>
                    <a:cubicBezTo>
                      <a:pt x="219" y="0"/>
                      <a:pt x="260" y="11"/>
                      <a:pt x="282" y="45"/>
                    </a:cubicBezTo>
                    <a:cubicBezTo>
                      <a:pt x="313" y="92"/>
                      <a:pt x="342" y="140"/>
                      <a:pt x="372" y="189"/>
                    </a:cubicBezTo>
                    <a:cubicBezTo>
                      <a:pt x="399" y="234"/>
                      <a:pt x="428" y="277"/>
                      <a:pt x="455" y="323"/>
                    </a:cubicBezTo>
                    <a:cubicBezTo>
                      <a:pt x="489" y="377"/>
                      <a:pt x="489" y="377"/>
                      <a:pt x="489" y="377"/>
                    </a:cubicBezTo>
                    <a:cubicBezTo>
                      <a:pt x="489" y="377"/>
                      <a:pt x="733" y="312"/>
                      <a:pt x="991" y="403"/>
                    </a:cubicBezTo>
                    <a:cubicBezTo>
                      <a:pt x="1005" y="409"/>
                      <a:pt x="1017" y="418"/>
                      <a:pt x="1021" y="434"/>
                    </a:cubicBezTo>
                    <a:cubicBezTo>
                      <a:pt x="1045" y="491"/>
                      <a:pt x="1106" y="649"/>
                      <a:pt x="1111" y="798"/>
                    </a:cubicBezTo>
                    <a:cubicBezTo>
                      <a:pt x="1118" y="837"/>
                      <a:pt x="1129" y="869"/>
                      <a:pt x="1135" y="891"/>
                    </a:cubicBezTo>
                    <a:lnTo>
                      <a:pt x="1159" y="946"/>
                    </a:lnTo>
                    <a:close/>
                    <a:moveTo>
                      <a:pt x="1159" y="946"/>
                    </a:moveTo>
                    <a:cubicBezTo>
                      <a:pt x="1159" y="946"/>
                      <a:pt x="1159" y="946"/>
                      <a:pt x="1159" y="946"/>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9" name="Group 208"/>
            <p:cNvGrpSpPr/>
            <p:nvPr/>
          </p:nvGrpSpPr>
          <p:grpSpPr>
            <a:xfrm>
              <a:off x="6925842" y="2764207"/>
              <a:ext cx="313796" cy="335858"/>
              <a:chOff x="-144463" y="139700"/>
              <a:chExt cx="4651376" cy="4978400"/>
            </a:xfrm>
          </p:grpSpPr>
          <p:sp>
            <p:nvSpPr>
              <p:cNvPr id="207" name="Freeform 28"/>
              <p:cNvSpPr>
                <a:spLocks noEditPoints="1"/>
              </p:cNvSpPr>
              <p:nvPr/>
            </p:nvSpPr>
            <p:spPr bwMode="auto">
              <a:xfrm>
                <a:off x="-144463" y="3470275"/>
                <a:ext cx="4651376" cy="1647825"/>
              </a:xfrm>
              <a:custGeom>
                <a:avLst/>
                <a:gdLst>
                  <a:gd name="T0" fmla="*/ 1002 w 1462"/>
                  <a:gd name="T1" fmla="*/ 0 h 518"/>
                  <a:gd name="T2" fmla="*/ 974 w 1462"/>
                  <a:gd name="T3" fmla="*/ 25 h 518"/>
                  <a:gd name="T4" fmla="*/ 731 w 1462"/>
                  <a:gd name="T5" fmla="*/ 245 h 518"/>
                  <a:gd name="T6" fmla="*/ 487 w 1462"/>
                  <a:gd name="T7" fmla="*/ 25 h 518"/>
                  <a:gd name="T8" fmla="*/ 459 w 1462"/>
                  <a:gd name="T9" fmla="*/ 0 h 518"/>
                  <a:gd name="T10" fmla="*/ 126 w 1462"/>
                  <a:gd name="T11" fmla="*/ 0 h 518"/>
                  <a:gd name="T12" fmla="*/ 0 w 1462"/>
                  <a:gd name="T13" fmla="*/ 126 h 518"/>
                  <a:gd name="T14" fmla="*/ 0 w 1462"/>
                  <a:gd name="T15" fmla="*/ 391 h 518"/>
                  <a:gd name="T16" fmla="*/ 126 w 1462"/>
                  <a:gd name="T17" fmla="*/ 518 h 518"/>
                  <a:gd name="T18" fmla="*/ 1335 w 1462"/>
                  <a:gd name="T19" fmla="*/ 518 h 518"/>
                  <a:gd name="T20" fmla="*/ 1462 w 1462"/>
                  <a:gd name="T21" fmla="*/ 391 h 518"/>
                  <a:gd name="T22" fmla="*/ 1462 w 1462"/>
                  <a:gd name="T23" fmla="*/ 127 h 518"/>
                  <a:gd name="T24" fmla="*/ 1335 w 1462"/>
                  <a:gd name="T25" fmla="*/ 0 h 518"/>
                  <a:gd name="T26" fmla="*/ 1002 w 1462"/>
                  <a:gd name="T27" fmla="*/ 0 h 518"/>
                  <a:gd name="T28" fmla="*/ 1002 w 1462"/>
                  <a:gd name="T29" fmla="*/ 0 h 518"/>
                  <a:gd name="T30" fmla="*/ 1002 w 1462"/>
                  <a:gd name="T31"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2" h="518">
                    <a:moveTo>
                      <a:pt x="1002" y="0"/>
                    </a:moveTo>
                    <a:cubicBezTo>
                      <a:pt x="988" y="0"/>
                      <a:pt x="976" y="11"/>
                      <a:pt x="974" y="25"/>
                    </a:cubicBezTo>
                    <a:cubicBezTo>
                      <a:pt x="962" y="149"/>
                      <a:pt x="858" y="245"/>
                      <a:pt x="731" y="245"/>
                    </a:cubicBezTo>
                    <a:cubicBezTo>
                      <a:pt x="604" y="245"/>
                      <a:pt x="500" y="149"/>
                      <a:pt x="487" y="25"/>
                    </a:cubicBezTo>
                    <a:cubicBezTo>
                      <a:pt x="485" y="11"/>
                      <a:pt x="474" y="0"/>
                      <a:pt x="459" y="0"/>
                    </a:cubicBezTo>
                    <a:cubicBezTo>
                      <a:pt x="126" y="0"/>
                      <a:pt x="126" y="0"/>
                      <a:pt x="126" y="0"/>
                    </a:cubicBezTo>
                    <a:cubicBezTo>
                      <a:pt x="57" y="0"/>
                      <a:pt x="0" y="57"/>
                      <a:pt x="0" y="126"/>
                    </a:cubicBezTo>
                    <a:cubicBezTo>
                      <a:pt x="0" y="391"/>
                      <a:pt x="0" y="391"/>
                      <a:pt x="0" y="391"/>
                    </a:cubicBezTo>
                    <a:cubicBezTo>
                      <a:pt x="0" y="461"/>
                      <a:pt x="57" y="518"/>
                      <a:pt x="126" y="518"/>
                    </a:cubicBezTo>
                    <a:cubicBezTo>
                      <a:pt x="1335" y="518"/>
                      <a:pt x="1335" y="518"/>
                      <a:pt x="1335" y="518"/>
                    </a:cubicBezTo>
                    <a:cubicBezTo>
                      <a:pt x="1405" y="518"/>
                      <a:pt x="1462" y="461"/>
                      <a:pt x="1462" y="391"/>
                    </a:cubicBezTo>
                    <a:cubicBezTo>
                      <a:pt x="1462" y="127"/>
                      <a:pt x="1462" y="127"/>
                      <a:pt x="1462" y="127"/>
                    </a:cubicBezTo>
                    <a:cubicBezTo>
                      <a:pt x="1462" y="57"/>
                      <a:pt x="1405" y="0"/>
                      <a:pt x="1335" y="0"/>
                    </a:cubicBezTo>
                    <a:cubicBezTo>
                      <a:pt x="1002" y="0"/>
                      <a:pt x="1002" y="0"/>
                      <a:pt x="1002" y="0"/>
                    </a:cubicBezTo>
                    <a:close/>
                    <a:moveTo>
                      <a:pt x="1002" y="0"/>
                    </a:moveTo>
                    <a:cubicBezTo>
                      <a:pt x="1002" y="0"/>
                      <a:pt x="1002" y="0"/>
                      <a:pt x="1002"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8" name="Freeform 29"/>
              <p:cNvSpPr>
                <a:spLocks noEditPoints="1"/>
              </p:cNvSpPr>
              <p:nvPr/>
            </p:nvSpPr>
            <p:spPr bwMode="auto">
              <a:xfrm>
                <a:off x="1042987" y="139700"/>
                <a:ext cx="2276475" cy="3355975"/>
              </a:xfrm>
              <a:custGeom>
                <a:avLst/>
                <a:gdLst>
                  <a:gd name="T0" fmla="*/ 547 w 716"/>
                  <a:gd name="T1" fmla="*/ 636 h 1055"/>
                  <a:gd name="T2" fmla="*/ 448 w 716"/>
                  <a:gd name="T3" fmla="*/ 734 h 1055"/>
                  <a:gd name="T4" fmla="*/ 448 w 716"/>
                  <a:gd name="T5" fmla="*/ 90 h 1055"/>
                  <a:gd name="T6" fmla="*/ 358 w 716"/>
                  <a:gd name="T7" fmla="*/ 0 h 1055"/>
                  <a:gd name="T8" fmla="*/ 268 w 716"/>
                  <a:gd name="T9" fmla="*/ 90 h 1055"/>
                  <a:gd name="T10" fmla="*/ 268 w 716"/>
                  <a:gd name="T11" fmla="*/ 734 h 1055"/>
                  <a:gd name="T12" fmla="*/ 169 w 716"/>
                  <a:gd name="T13" fmla="*/ 636 h 1055"/>
                  <a:gd name="T14" fmla="*/ 54 w 716"/>
                  <a:gd name="T15" fmla="*/ 621 h 1055"/>
                  <a:gd name="T16" fmla="*/ 40 w 716"/>
                  <a:gd name="T17" fmla="*/ 760 h 1055"/>
                  <a:gd name="T18" fmla="*/ 305 w 716"/>
                  <a:gd name="T19" fmla="*/ 1025 h 1055"/>
                  <a:gd name="T20" fmla="*/ 411 w 716"/>
                  <a:gd name="T21" fmla="*/ 1025 h 1055"/>
                  <a:gd name="T22" fmla="*/ 676 w 716"/>
                  <a:gd name="T23" fmla="*/ 760 h 1055"/>
                  <a:gd name="T24" fmla="*/ 662 w 716"/>
                  <a:gd name="T25" fmla="*/ 621 h 1055"/>
                  <a:gd name="T26" fmla="*/ 547 w 716"/>
                  <a:gd name="T27" fmla="*/ 636 h 1055"/>
                  <a:gd name="T28" fmla="*/ 547 w 716"/>
                  <a:gd name="T29" fmla="*/ 636 h 1055"/>
                  <a:gd name="T30" fmla="*/ 547 w 716"/>
                  <a:gd name="T31" fmla="*/ 63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6" h="1055">
                    <a:moveTo>
                      <a:pt x="547" y="636"/>
                    </a:moveTo>
                    <a:cubicBezTo>
                      <a:pt x="448" y="734"/>
                      <a:pt x="448" y="734"/>
                      <a:pt x="448" y="734"/>
                    </a:cubicBezTo>
                    <a:cubicBezTo>
                      <a:pt x="448" y="90"/>
                      <a:pt x="448" y="90"/>
                      <a:pt x="448" y="90"/>
                    </a:cubicBezTo>
                    <a:cubicBezTo>
                      <a:pt x="448" y="40"/>
                      <a:pt x="407" y="0"/>
                      <a:pt x="358" y="0"/>
                    </a:cubicBezTo>
                    <a:cubicBezTo>
                      <a:pt x="308" y="0"/>
                      <a:pt x="268" y="40"/>
                      <a:pt x="268" y="90"/>
                    </a:cubicBezTo>
                    <a:cubicBezTo>
                      <a:pt x="268" y="734"/>
                      <a:pt x="268" y="734"/>
                      <a:pt x="268" y="734"/>
                    </a:cubicBezTo>
                    <a:cubicBezTo>
                      <a:pt x="169" y="636"/>
                      <a:pt x="169" y="636"/>
                      <a:pt x="169" y="636"/>
                    </a:cubicBezTo>
                    <a:cubicBezTo>
                      <a:pt x="139" y="605"/>
                      <a:pt x="90" y="597"/>
                      <a:pt x="54" y="621"/>
                    </a:cubicBezTo>
                    <a:cubicBezTo>
                      <a:pt x="5" y="654"/>
                      <a:pt x="0" y="721"/>
                      <a:pt x="40" y="760"/>
                    </a:cubicBezTo>
                    <a:cubicBezTo>
                      <a:pt x="305" y="1025"/>
                      <a:pt x="305" y="1025"/>
                      <a:pt x="305" y="1025"/>
                    </a:cubicBezTo>
                    <a:cubicBezTo>
                      <a:pt x="334" y="1055"/>
                      <a:pt x="382" y="1055"/>
                      <a:pt x="411" y="1025"/>
                    </a:cubicBezTo>
                    <a:cubicBezTo>
                      <a:pt x="676" y="760"/>
                      <a:pt x="676" y="760"/>
                      <a:pt x="676" y="760"/>
                    </a:cubicBezTo>
                    <a:cubicBezTo>
                      <a:pt x="716" y="721"/>
                      <a:pt x="711" y="654"/>
                      <a:pt x="662" y="621"/>
                    </a:cubicBezTo>
                    <a:cubicBezTo>
                      <a:pt x="626" y="597"/>
                      <a:pt x="577" y="605"/>
                      <a:pt x="547" y="636"/>
                    </a:cubicBezTo>
                    <a:close/>
                    <a:moveTo>
                      <a:pt x="547" y="636"/>
                    </a:moveTo>
                    <a:cubicBezTo>
                      <a:pt x="547" y="636"/>
                      <a:pt x="547" y="636"/>
                      <a:pt x="547" y="63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210" name="Oval 5"/>
            <p:cNvSpPr>
              <a:spLocks noChangeArrowheads="1"/>
            </p:cNvSpPr>
            <p:nvPr/>
          </p:nvSpPr>
          <p:spPr bwMode="auto">
            <a:xfrm>
              <a:off x="6420267" y="2398741"/>
              <a:ext cx="389180" cy="392402"/>
            </a:xfrm>
            <a:prstGeom prst="ellipse">
              <a:avLst/>
            </a:pr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12" name="Oval 62"/>
            <p:cNvSpPr>
              <a:spLocks noChangeArrowheads="1"/>
            </p:cNvSpPr>
            <p:nvPr/>
          </p:nvSpPr>
          <p:spPr bwMode="auto">
            <a:xfrm>
              <a:off x="5521606" y="2394964"/>
              <a:ext cx="454496" cy="458925"/>
            </a:xfrm>
            <a:prstGeom prst="ellipse">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15" name="Oval 62"/>
            <p:cNvSpPr>
              <a:spLocks noChangeArrowheads="1"/>
            </p:cNvSpPr>
            <p:nvPr/>
          </p:nvSpPr>
          <p:spPr bwMode="auto">
            <a:xfrm>
              <a:off x="7384057" y="2401214"/>
              <a:ext cx="252876" cy="255340"/>
            </a:xfrm>
            <a:prstGeom prst="ellipse">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16" name="Oval 78"/>
            <p:cNvSpPr>
              <a:spLocks noChangeArrowheads="1"/>
            </p:cNvSpPr>
            <p:nvPr/>
          </p:nvSpPr>
          <p:spPr bwMode="auto">
            <a:xfrm>
              <a:off x="7507841" y="2937341"/>
              <a:ext cx="405231" cy="408654"/>
            </a:xfrm>
            <a:prstGeom prst="ellipse">
              <a:avLst/>
            </a:prstGeom>
            <a:solidFill>
              <a:schemeClr val="accent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4" name="Oval 5"/>
            <p:cNvSpPr>
              <a:spLocks noChangeArrowheads="1"/>
            </p:cNvSpPr>
            <p:nvPr/>
          </p:nvSpPr>
          <p:spPr bwMode="auto">
            <a:xfrm>
              <a:off x="4344982" y="3361126"/>
              <a:ext cx="389180" cy="392402"/>
            </a:xfrm>
            <a:prstGeom prst="ellipse">
              <a:avLst/>
            </a:pr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245" name="Straight Connector 244"/>
            <p:cNvCxnSpPr>
              <a:stCxn id="139" idx="2"/>
              <a:endCxn id="244" idx="6"/>
            </p:cNvCxnSpPr>
            <p:nvPr/>
          </p:nvCxnSpPr>
          <p:spPr>
            <a:xfrm flipH="1" flipV="1">
              <a:off x="4734162" y="3557327"/>
              <a:ext cx="424742" cy="59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9" name="Oval 5"/>
            <p:cNvSpPr>
              <a:spLocks noChangeArrowheads="1"/>
            </p:cNvSpPr>
            <p:nvPr/>
          </p:nvSpPr>
          <p:spPr bwMode="auto">
            <a:xfrm>
              <a:off x="4665440" y="2251798"/>
              <a:ext cx="213391" cy="215158"/>
            </a:xfrm>
            <a:prstGeom prst="ellipse">
              <a:avLst/>
            </a:pr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61" name="Oval 62"/>
            <p:cNvSpPr>
              <a:spLocks noChangeArrowheads="1"/>
            </p:cNvSpPr>
            <p:nvPr/>
          </p:nvSpPr>
          <p:spPr bwMode="auto">
            <a:xfrm>
              <a:off x="4043957" y="2633633"/>
              <a:ext cx="295210" cy="298087"/>
            </a:xfrm>
            <a:prstGeom prst="ellipse">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262" name="Straight Connector 261"/>
            <p:cNvCxnSpPr>
              <a:stCxn id="164" idx="2"/>
              <a:endCxn id="261" idx="5"/>
            </p:cNvCxnSpPr>
            <p:nvPr/>
          </p:nvCxnSpPr>
          <p:spPr>
            <a:xfrm flipH="1" flipV="1">
              <a:off x="4295934" y="2888066"/>
              <a:ext cx="349195" cy="86527"/>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59" idx="4"/>
              <a:endCxn id="164" idx="0"/>
            </p:cNvCxnSpPr>
            <p:nvPr/>
          </p:nvCxnSpPr>
          <p:spPr>
            <a:xfrm>
              <a:off x="4772136" y="2466956"/>
              <a:ext cx="132521" cy="246082"/>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a:off x="11518265" y="370205"/>
            <a:ext cx="572135" cy="6013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14</a:t>
            </a:r>
            <a:endParaRPr kumimoji="0" lang="en-US" altLang="en-GB" sz="1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716905" y="694055"/>
            <a:ext cx="5617210" cy="1823085"/>
          </a:xfrm>
        </p:spPr>
        <p:txBody>
          <a:bodyPr>
            <a:normAutofit fontScale="90000"/>
          </a:bodyPr>
          <a:p>
            <a:pPr algn="l"/>
            <a:r>
              <a:rPr lang="en-US" sz="4000" b="1">
                <a:gradFill>
                  <a:gsLst>
                    <a:gs pos="0">
                      <a:srgbClr val="007BD3"/>
                    </a:gs>
                    <a:gs pos="100000">
                      <a:srgbClr val="034373"/>
                    </a:gs>
                  </a:gsLst>
                  <a:lin scaled="0"/>
                </a:gradFill>
                <a:cs typeface="+mj-lt"/>
                <a:sym typeface="+mn-ea"/>
              </a:rPr>
              <a:t>What is a Project Management Methodology?</a:t>
            </a:r>
            <a:br>
              <a:rPr lang="en-US" b="1">
                <a:gradFill>
                  <a:gsLst>
                    <a:gs pos="0">
                      <a:srgbClr val="012D86"/>
                    </a:gs>
                    <a:gs pos="100000">
                      <a:srgbClr val="0E2557"/>
                    </a:gs>
                  </a:gsLst>
                  <a:lin scaled="0"/>
                </a:gradFill>
                <a:cs typeface="+mj-lt"/>
              </a:rPr>
            </a:br>
            <a:endParaRPr lang="en-US" b="1">
              <a:gradFill>
                <a:gsLst>
                  <a:gs pos="0">
                    <a:srgbClr val="012D86"/>
                  </a:gs>
                  <a:gs pos="100000">
                    <a:srgbClr val="0E2557"/>
                  </a:gs>
                </a:gsLst>
                <a:lin scaled="0"/>
              </a:gradFill>
              <a:cs typeface="+mj-lt"/>
            </a:endParaRPr>
          </a:p>
        </p:txBody>
      </p:sp>
      <p:sp>
        <p:nvSpPr>
          <p:cNvPr id="5" name="Subtitle 4"/>
          <p:cNvSpPr>
            <a:spLocks noGrp="1"/>
          </p:cNvSpPr>
          <p:nvPr>
            <p:ph type="subTitle" idx="1"/>
          </p:nvPr>
        </p:nvSpPr>
        <p:spPr>
          <a:xfrm>
            <a:off x="5716905" y="2035175"/>
            <a:ext cx="5851525" cy="1655445"/>
          </a:xfrm>
        </p:spPr>
        <p:txBody>
          <a:bodyPr/>
          <a:p>
            <a:pPr algn="just"/>
            <a:r>
              <a:rPr lang="en-US">
                <a:cs typeface="+mn-lt"/>
              </a:rPr>
              <a:t>A project management methodology is a set of principles and practices that guide you in organizing your projects to ensure their optimum performance.</a:t>
            </a:r>
            <a:endParaRPr lang="en-US">
              <a:cs typeface="+mn-lt"/>
            </a:endParaRPr>
          </a:p>
          <a:p>
            <a:pPr algn="just"/>
            <a:endParaRPr lang="en-US">
              <a:cs typeface="+mn-lt"/>
            </a:endParaRPr>
          </a:p>
          <a:p>
            <a:pPr algn="just"/>
            <a:endParaRPr lang="en-US">
              <a:cs typeface="+mn-lt"/>
            </a:endParaRPr>
          </a:p>
        </p:txBody>
      </p:sp>
      <p:sp>
        <p:nvSpPr>
          <p:cNvPr id="79" name="Oval 78"/>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GB">
                <a:solidFill>
                  <a:srgbClr val="FFFFFF"/>
                </a:solidFill>
                <a:latin typeface="Noto Sans" panose="020B0502040504020204" pitchFamily="34"/>
                <a:ea typeface="Noto Sans" panose="020B0502040504020204" pitchFamily="34"/>
                <a:cs typeface="Noto Sans" panose="020B0502040504020204" pitchFamily="34"/>
              </a:rPr>
              <a:t>2</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 name="Subtitle 4"/>
          <p:cNvSpPr>
            <a:spLocks noGrp="1"/>
          </p:cNvSpPr>
          <p:nvPr/>
        </p:nvSpPr>
        <p:spPr>
          <a:xfrm>
            <a:off x="5716905" y="3405505"/>
            <a:ext cx="5851525" cy="24250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300">
              <a:cs typeface="+mn-lt"/>
            </a:endParaRPr>
          </a:p>
          <a:p>
            <a:pPr algn="just"/>
            <a:r>
              <a:rPr lang="en-US">
                <a:cs typeface="+mn-lt"/>
              </a:rPr>
              <a:t>Project management is so important to organizations and teams, but in order for it to be really effective, you need to make sure you’re correctly mapping your project management methodology to your team type, project, organization, and goals.</a:t>
            </a:r>
            <a:endParaRPr lang="en-US">
              <a:cs typeface="+mn-lt"/>
            </a:endParaRPr>
          </a:p>
        </p:txBody>
      </p:sp>
      <p:grpSp>
        <p:nvGrpSpPr>
          <p:cNvPr id="9" name="Group 8"/>
          <p:cNvGrpSpPr/>
          <p:nvPr/>
        </p:nvGrpSpPr>
        <p:grpSpPr>
          <a:xfrm>
            <a:off x="198812" y="626746"/>
            <a:ext cx="5629979" cy="5604996"/>
            <a:chOff x="4043957" y="2251798"/>
            <a:chExt cx="3869115" cy="3851946"/>
          </a:xfrm>
        </p:grpSpPr>
        <p:cxnSp>
          <p:nvCxnSpPr>
            <p:cNvPr id="10" name="Straight Connector 9"/>
            <p:cNvCxnSpPr>
              <a:endCxn id="63" idx="2"/>
            </p:cNvCxnSpPr>
            <p:nvPr/>
          </p:nvCxnSpPr>
          <p:spPr>
            <a:xfrm>
              <a:off x="7173935" y="2956832"/>
              <a:ext cx="333906" cy="184836"/>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0" idx="7"/>
              <a:endCxn id="61" idx="3"/>
            </p:cNvCxnSpPr>
            <p:nvPr/>
          </p:nvCxnSpPr>
          <p:spPr>
            <a:xfrm flipV="1">
              <a:off x="7253612" y="2619160"/>
              <a:ext cx="167478" cy="15718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2" idx="1"/>
              <a:endCxn id="39" idx="5"/>
            </p:cNvCxnSpPr>
            <p:nvPr/>
          </p:nvCxnSpPr>
          <p:spPr>
            <a:xfrm flipH="1" flipV="1">
              <a:off x="5088171" y="3159540"/>
              <a:ext cx="156065" cy="190363"/>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646420" y="4460171"/>
              <a:ext cx="0" cy="137721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31" idx="5"/>
            </p:cNvCxnSpPr>
            <p:nvPr/>
          </p:nvCxnSpPr>
          <p:spPr>
            <a:xfrm flipH="1" flipV="1">
              <a:off x="5173011" y="4257483"/>
              <a:ext cx="482350" cy="219311"/>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2675" y="4189129"/>
              <a:ext cx="0" cy="185997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7"/>
              <a:endCxn id="30" idx="2"/>
            </p:cNvCxnSpPr>
            <p:nvPr/>
          </p:nvCxnSpPr>
          <p:spPr>
            <a:xfrm flipV="1">
              <a:off x="6500725" y="2946851"/>
              <a:ext cx="344582" cy="23872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036479" y="4189129"/>
              <a:ext cx="0" cy="164825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35" idx="4"/>
            </p:cNvCxnSpPr>
            <p:nvPr/>
          </p:nvCxnSpPr>
          <p:spPr>
            <a:xfrm flipV="1">
              <a:off x="6033305" y="3669419"/>
              <a:ext cx="268222" cy="53558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260283" y="4189129"/>
              <a:ext cx="0" cy="1224813"/>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8" idx="3"/>
            </p:cNvCxnSpPr>
            <p:nvPr/>
          </p:nvCxnSpPr>
          <p:spPr>
            <a:xfrm flipV="1">
              <a:off x="6257109" y="3927528"/>
              <a:ext cx="506221" cy="274304"/>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575335" y="5781197"/>
              <a:ext cx="142170" cy="142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Oval 23"/>
            <p:cNvSpPr/>
            <p:nvPr/>
          </p:nvSpPr>
          <p:spPr>
            <a:xfrm>
              <a:off x="5741590" y="5961574"/>
              <a:ext cx="142170" cy="1421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p:cNvSpPr/>
            <p:nvPr/>
          </p:nvSpPr>
          <p:spPr>
            <a:xfrm>
              <a:off x="5966923" y="5777848"/>
              <a:ext cx="142170" cy="1421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p:cNvSpPr/>
            <p:nvPr/>
          </p:nvSpPr>
          <p:spPr>
            <a:xfrm>
              <a:off x="6195909" y="5357685"/>
              <a:ext cx="142170" cy="1421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Oval 5"/>
            <p:cNvSpPr>
              <a:spLocks noChangeArrowheads="1"/>
            </p:cNvSpPr>
            <p:nvPr/>
          </p:nvSpPr>
          <p:spPr bwMode="auto">
            <a:xfrm>
              <a:off x="6659249" y="3315876"/>
              <a:ext cx="710712" cy="716595"/>
            </a:xfrm>
            <a:prstGeom prst="ellipse">
              <a:avLst/>
            </a:prstGeom>
            <a:solidFill>
              <a:schemeClr val="accent4"/>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7"/>
            <p:cNvSpPr/>
            <p:nvPr/>
          </p:nvSpPr>
          <p:spPr bwMode="auto">
            <a:xfrm>
              <a:off x="6976951" y="3564154"/>
              <a:ext cx="147085" cy="217685"/>
            </a:xfrm>
            <a:custGeom>
              <a:avLst/>
              <a:gdLst>
                <a:gd name="T0" fmla="*/ 125 w 125"/>
                <a:gd name="T1" fmla="*/ 93 h 185"/>
                <a:gd name="T2" fmla="*/ 0 w 125"/>
                <a:gd name="T3" fmla="*/ 185 h 185"/>
                <a:gd name="T4" fmla="*/ 0 w 125"/>
                <a:gd name="T5" fmla="*/ 0 h 185"/>
                <a:gd name="T6" fmla="*/ 125 w 125"/>
                <a:gd name="T7" fmla="*/ 93 h 185"/>
              </a:gdLst>
              <a:ahLst/>
              <a:cxnLst>
                <a:cxn ang="0">
                  <a:pos x="T0" y="T1"/>
                </a:cxn>
                <a:cxn ang="0">
                  <a:pos x="T2" y="T3"/>
                </a:cxn>
                <a:cxn ang="0">
                  <a:pos x="T4" y="T5"/>
                </a:cxn>
                <a:cxn ang="0">
                  <a:pos x="T6" y="T7"/>
                </a:cxn>
              </a:cxnLst>
              <a:rect l="0" t="0" r="r" b="b"/>
              <a:pathLst>
                <a:path w="125" h="185">
                  <a:moveTo>
                    <a:pt x="125" y="93"/>
                  </a:moveTo>
                  <a:lnTo>
                    <a:pt x="0" y="185"/>
                  </a:lnTo>
                  <a:lnTo>
                    <a:pt x="0" y="0"/>
                  </a:lnTo>
                  <a:lnTo>
                    <a:pt x="125" y="93"/>
                  </a:lnTo>
                  <a:close/>
                </a:path>
              </a:pathLst>
            </a:custGeom>
            <a:solidFill>
              <a:schemeClr val="accent4"/>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Oval 46"/>
            <p:cNvSpPr>
              <a:spLocks noChangeArrowheads="1"/>
            </p:cNvSpPr>
            <p:nvPr/>
          </p:nvSpPr>
          <p:spPr bwMode="auto">
            <a:xfrm>
              <a:off x="6845307" y="2705715"/>
              <a:ext cx="478359" cy="482272"/>
            </a:xfrm>
            <a:prstGeom prst="ellipse">
              <a:avLst/>
            </a:prstGeom>
            <a:solidFill>
              <a:schemeClr val="accent5"/>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Oval 78"/>
            <p:cNvSpPr>
              <a:spLocks noChangeArrowheads="1"/>
            </p:cNvSpPr>
            <p:nvPr/>
          </p:nvSpPr>
          <p:spPr bwMode="auto">
            <a:xfrm>
              <a:off x="4772136" y="3853222"/>
              <a:ext cx="469654" cy="473621"/>
            </a:xfrm>
            <a:prstGeom prst="ellipse">
              <a:avLst/>
            </a:prstGeom>
            <a:solidFill>
              <a:schemeClr val="accent3"/>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32" name="Straight Connector 31"/>
            <p:cNvCxnSpPr>
              <a:stCxn id="35" idx="1"/>
              <a:endCxn id="60" idx="5"/>
            </p:cNvCxnSpPr>
            <p:nvPr/>
          </p:nvCxnSpPr>
          <p:spPr>
            <a:xfrm flipH="1" flipV="1">
              <a:off x="5909543" y="2786681"/>
              <a:ext cx="192786" cy="398899"/>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5" idx="0"/>
              <a:endCxn id="59" idx="3"/>
            </p:cNvCxnSpPr>
            <p:nvPr/>
          </p:nvCxnSpPr>
          <p:spPr>
            <a:xfrm flipV="1">
              <a:off x="6301527" y="2733677"/>
              <a:ext cx="175734" cy="368889"/>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35" name="Oval 19"/>
            <p:cNvSpPr>
              <a:spLocks noChangeArrowheads="1"/>
            </p:cNvSpPr>
            <p:nvPr/>
          </p:nvSpPr>
          <p:spPr bwMode="auto">
            <a:xfrm>
              <a:off x="6019818" y="3102566"/>
              <a:ext cx="563418" cy="566853"/>
            </a:xfrm>
            <a:prstGeom prst="ellipse">
              <a:avLst/>
            </a:prstGeom>
            <a:solidFill>
              <a:schemeClr val="accent6"/>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36" name="Straight Connector 35"/>
            <p:cNvCxnSpPr>
              <a:stCxn id="42" idx="5"/>
            </p:cNvCxnSpPr>
            <p:nvPr/>
          </p:nvCxnSpPr>
          <p:spPr>
            <a:xfrm>
              <a:off x="5656258" y="3765939"/>
              <a:ext cx="159524" cy="42649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Oval 31"/>
            <p:cNvSpPr>
              <a:spLocks noChangeArrowheads="1"/>
            </p:cNvSpPr>
            <p:nvPr/>
          </p:nvSpPr>
          <p:spPr bwMode="auto">
            <a:xfrm>
              <a:off x="4645129" y="2713038"/>
              <a:ext cx="519056" cy="523110"/>
            </a:xfrm>
            <a:prstGeom prst="ellipse">
              <a:avLst/>
            </a:prstGeom>
            <a:solidFill>
              <a:schemeClr val="accent6"/>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0" name="Freeform 5"/>
            <p:cNvSpPr>
              <a:spLocks noEditPoints="1"/>
            </p:cNvSpPr>
            <p:nvPr/>
          </p:nvSpPr>
          <p:spPr bwMode="auto">
            <a:xfrm>
              <a:off x="6132374" y="3227984"/>
              <a:ext cx="307051" cy="317786"/>
            </a:xfrm>
            <a:custGeom>
              <a:avLst/>
              <a:gdLst>
                <a:gd name="T0" fmla="*/ 1404 w 1513"/>
                <a:gd name="T1" fmla="*/ 0 h 1566"/>
                <a:gd name="T2" fmla="*/ 270 w 1513"/>
                <a:gd name="T3" fmla="*/ 0 h 1566"/>
                <a:gd name="T4" fmla="*/ 162 w 1513"/>
                <a:gd name="T5" fmla="*/ 109 h 1566"/>
                <a:gd name="T6" fmla="*/ 162 w 1513"/>
                <a:gd name="T7" fmla="*/ 305 h 1566"/>
                <a:gd name="T8" fmla="*/ 78 w 1513"/>
                <a:gd name="T9" fmla="*/ 305 h 1566"/>
                <a:gd name="T10" fmla="*/ 0 w 1513"/>
                <a:gd name="T11" fmla="*/ 383 h 1566"/>
                <a:gd name="T12" fmla="*/ 0 w 1513"/>
                <a:gd name="T13" fmla="*/ 421 h 1566"/>
                <a:gd name="T14" fmla="*/ 78 w 1513"/>
                <a:gd name="T15" fmla="*/ 499 h 1566"/>
                <a:gd name="T16" fmla="*/ 162 w 1513"/>
                <a:gd name="T17" fmla="*/ 499 h 1566"/>
                <a:gd name="T18" fmla="*/ 162 w 1513"/>
                <a:gd name="T19" fmla="*/ 686 h 1566"/>
                <a:gd name="T20" fmla="*/ 78 w 1513"/>
                <a:gd name="T21" fmla="*/ 686 h 1566"/>
                <a:gd name="T22" fmla="*/ 0 w 1513"/>
                <a:gd name="T23" fmla="*/ 764 h 1566"/>
                <a:gd name="T24" fmla="*/ 0 w 1513"/>
                <a:gd name="T25" fmla="*/ 802 h 1566"/>
                <a:gd name="T26" fmla="*/ 78 w 1513"/>
                <a:gd name="T27" fmla="*/ 880 h 1566"/>
                <a:gd name="T28" fmla="*/ 162 w 1513"/>
                <a:gd name="T29" fmla="*/ 880 h 1566"/>
                <a:gd name="T30" fmla="*/ 162 w 1513"/>
                <a:gd name="T31" fmla="*/ 1067 h 1566"/>
                <a:gd name="T32" fmla="*/ 78 w 1513"/>
                <a:gd name="T33" fmla="*/ 1067 h 1566"/>
                <a:gd name="T34" fmla="*/ 0 w 1513"/>
                <a:gd name="T35" fmla="*/ 1145 h 1566"/>
                <a:gd name="T36" fmla="*/ 0 w 1513"/>
                <a:gd name="T37" fmla="*/ 1183 h 1566"/>
                <a:gd name="T38" fmla="*/ 78 w 1513"/>
                <a:gd name="T39" fmla="*/ 1261 h 1566"/>
                <a:gd name="T40" fmla="*/ 162 w 1513"/>
                <a:gd name="T41" fmla="*/ 1261 h 1566"/>
                <a:gd name="T42" fmla="*/ 162 w 1513"/>
                <a:gd name="T43" fmla="*/ 1458 h 1566"/>
                <a:gd name="T44" fmla="*/ 270 w 1513"/>
                <a:gd name="T45" fmla="*/ 1566 h 1566"/>
                <a:gd name="T46" fmla="*/ 1404 w 1513"/>
                <a:gd name="T47" fmla="*/ 1566 h 1566"/>
                <a:gd name="T48" fmla="*/ 1513 w 1513"/>
                <a:gd name="T49" fmla="*/ 1458 h 1566"/>
                <a:gd name="T50" fmla="*/ 1513 w 1513"/>
                <a:gd name="T51" fmla="*/ 109 h 1566"/>
                <a:gd name="T52" fmla="*/ 1404 w 1513"/>
                <a:gd name="T53" fmla="*/ 0 h 1566"/>
                <a:gd name="T54" fmla="*/ 1259 w 1513"/>
                <a:gd name="T55" fmla="*/ 1177 h 1566"/>
                <a:gd name="T56" fmla="*/ 1211 w 1513"/>
                <a:gd name="T57" fmla="*/ 1224 h 1566"/>
                <a:gd name="T58" fmla="*/ 468 w 1513"/>
                <a:gd name="T59" fmla="*/ 1224 h 1566"/>
                <a:gd name="T60" fmla="*/ 421 w 1513"/>
                <a:gd name="T61" fmla="*/ 1177 h 1566"/>
                <a:gd name="T62" fmla="*/ 421 w 1513"/>
                <a:gd name="T63" fmla="*/ 1155 h 1566"/>
                <a:gd name="T64" fmla="*/ 494 w 1513"/>
                <a:gd name="T65" fmla="*/ 1008 h 1566"/>
                <a:gd name="T66" fmla="*/ 696 w 1513"/>
                <a:gd name="T67" fmla="*/ 884 h 1566"/>
                <a:gd name="T68" fmla="*/ 700 w 1513"/>
                <a:gd name="T69" fmla="*/ 878 h 1566"/>
                <a:gd name="T70" fmla="*/ 700 w 1513"/>
                <a:gd name="T71" fmla="*/ 796 h 1566"/>
                <a:gd name="T72" fmla="*/ 677 w 1513"/>
                <a:gd name="T73" fmla="*/ 731 h 1566"/>
                <a:gd name="T74" fmla="*/ 643 w 1513"/>
                <a:gd name="T75" fmla="*/ 672 h 1566"/>
                <a:gd name="T76" fmla="*/ 660 w 1513"/>
                <a:gd name="T77" fmla="*/ 602 h 1566"/>
                <a:gd name="T78" fmla="*/ 653 w 1513"/>
                <a:gd name="T79" fmla="*/ 576 h 1566"/>
                <a:gd name="T80" fmla="*/ 653 w 1513"/>
                <a:gd name="T81" fmla="*/ 494 h 1566"/>
                <a:gd name="T82" fmla="*/ 701 w 1513"/>
                <a:gd name="T83" fmla="*/ 410 h 1566"/>
                <a:gd name="T84" fmla="*/ 745 w 1513"/>
                <a:gd name="T85" fmla="*/ 373 h 1566"/>
                <a:gd name="T86" fmla="*/ 788 w 1513"/>
                <a:gd name="T87" fmla="*/ 351 h 1566"/>
                <a:gd name="T88" fmla="*/ 828 w 1513"/>
                <a:gd name="T89" fmla="*/ 344 h 1566"/>
                <a:gd name="T90" fmla="*/ 926 w 1513"/>
                <a:gd name="T91" fmla="*/ 364 h 1566"/>
                <a:gd name="T92" fmla="*/ 974 w 1513"/>
                <a:gd name="T93" fmla="*/ 409 h 1566"/>
                <a:gd name="T94" fmla="*/ 1027 w 1513"/>
                <a:gd name="T95" fmla="*/ 576 h 1566"/>
                <a:gd name="T96" fmla="*/ 1020 w 1513"/>
                <a:gd name="T97" fmla="*/ 602 h 1566"/>
                <a:gd name="T98" fmla="*/ 1037 w 1513"/>
                <a:gd name="T99" fmla="*/ 672 h 1566"/>
                <a:gd name="T100" fmla="*/ 1004 w 1513"/>
                <a:gd name="T101" fmla="*/ 731 h 1566"/>
                <a:gd name="T102" fmla="*/ 980 w 1513"/>
                <a:gd name="T103" fmla="*/ 796 h 1566"/>
                <a:gd name="T104" fmla="*/ 980 w 1513"/>
                <a:gd name="T105" fmla="*/ 878 h 1566"/>
                <a:gd name="T106" fmla="*/ 984 w 1513"/>
                <a:gd name="T107" fmla="*/ 884 h 1566"/>
                <a:gd name="T108" fmla="*/ 1186 w 1513"/>
                <a:gd name="T109" fmla="*/ 1008 h 1566"/>
                <a:gd name="T110" fmla="*/ 1260 w 1513"/>
                <a:gd name="T111" fmla="*/ 1155 h 1566"/>
                <a:gd name="T112" fmla="*/ 1260 w 1513"/>
                <a:gd name="T113" fmla="*/ 1177 h 1566"/>
                <a:gd name="T114" fmla="*/ 1259 w 1513"/>
                <a:gd name="T115" fmla="*/ 1177 h 1566"/>
                <a:gd name="T116" fmla="*/ 1259 w 1513"/>
                <a:gd name="T117" fmla="*/ 1177 h 1566"/>
                <a:gd name="T118" fmla="*/ 1259 w 1513"/>
                <a:gd name="T119" fmla="*/ 1177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13" h="1566">
                  <a:moveTo>
                    <a:pt x="1404" y="0"/>
                  </a:moveTo>
                  <a:cubicBezTo>
                    <a:pt x="270" y="0"/>
                    <a:pt x="270" y="0"/>
                    <a:pt x="270" y="0"/>
                  </a:cubicBezTo>
                  <a:cubicBezTo>
                    <a:pt x="210" y="0"/>
                    <a:pt x="162" y="49"/>
                    <a:pt x="162" y="109"/>
                  </a:cubicBezTo>
                  <a:cubicBezTo>
                    <a:pt x="162" y="305"/>
                    <a:pt x="162" y="305"/>
                    <a:pt x="162" y="305"/>
                  </a:cubicBezTo>
                  <a:cubicBezTo>
                    <a:pt x="78" y="305"/>
                    <a:pt x="78" y="305"/>
                    <a:pt x="78" y="305"/>
                  </a:cubicBezTo>
                  <a:cubicBezTo>
                    <a:pt x="35" y="305"/>
                    <a:pt x="0" y="340"/>
                    <a:pt x="0" y="383"/>
                  </a:cubicBezTo>
                  <a:cubicBezTo>
                    <a:pt x="0" y="421"/>
                    <a:pt x="0" y="421"/>
                    <a:pt x="0" y="421"/>
                  </a:cubicBezTo>
                  <a:cubicBezTo>
                    <a:pt x="0" y="464"/>
                    <a:pt x="35" y="499"/>
                    <a:pt x="78" y="499"/>
                  </a:cubicBezTo>
                  <a:cubicBezTo>
                    <a:pt x="162" y="499"/>
                    <a:pt x="162" y="499"/>
                    <a:pt x="162" y="499"/>
                  </a:cubicBezTo>
                  <a:cubicBezTo>
                    <a:pt x="162" y="686"/>
                    <a:pt x="162" y="686"/>
                    <a:pt x="162" y="686"/>
                  </a:cubicBezTo>
                  <a:cubicBezTo>
                    <a:pt x="78" y="686"/>
                    <a:pt x="78" y="686"/>
                    <a:pt x="78" y="686"/>
                  </a:cubicBezTo>
                  <a:cubicBezTo>
                    <a:pt x="35" y="686"/>
                    <a:pt x="0" y="721"/>
                    <a:pt x="0" y="764"/>
                  </a:cubicBezTo>
                  <a:cubicBezTo>
                    <a:pt x="0" y="802"/>
                    <a:pt x="0" y="802"/>
                    <a:pt x="0" y="802"/>
                  </a:cubicBezTo>
                  <a:cubicBezTo>
                    <a:pt x="0" y="845"/>
                    <a:pt x="35" y="880"/>
                    <a:pt x="78" y="880"/>
                  </a:cubicBezTo>
                  <a:cubicBezTo>
                    <a:pt x="162" y="880"/>
                    <a:pt x="162" y="880"/>
                    <a:pt x="162" y="880"/>
                  </a:cubicBezTo>
                  <a:cubicBezTo>
                    <a:pt x="162" y="1067"/>
                    <a:pt x="162" y="1067"/>
                    <a:pt x="162" y="1067"/>
                  </a:cubicBezTo>
                  <a:cubicBezTo>
                    <a:pt x="78" y="1067"/>
                    <a:pt x="78" y="1067"/>
                    <a:pt x="78" y="1067"/>
                  </a:cubicBezTo>
                  <a:cubicBezTo>
                    <a:pt x="35" y="1067"/>
                    <a:pt x="0" y="1102"/>
                    <a:pt x="0" y="1145"/>
                  </a:cubicBezTo>
                  <a:cubicBezTo>
                    <a:pt x="0" y="1183"/>
                    <a:pt x="0" y="1183"/>
                    <a:pt x="0" y="1183"/>
                  </a:cubicBezTo>
                  <a:cubicBezTo>
                    <a:pt x="0" y="1227"/>
                    <a:pt x="35" y="1261"/>
                    <a:pt x="78" y="1261"/>
                  </a:cubicBezTo>
                  <a:cubicBezTo>
                    <a:pt x="162" y="1261"/>
                    <a:pt x="162" y="1261"/>
                    <a:pt x="162" y="1261"/>
                  </a:cubicBezTo>
                  <a:cubicBezTo>
                    <a:pt x="162" y="1458"/>
                    <a:pt x="162" y="1458"/>
                    <a:pt x="162" y="1458"/>
                  </a:cubicBezTo>
                  <a:cubicBezTo>
                    <a:pt x="162" y="1518"/>
                    <a:pt x="210" y="1566"/>
                    <a:pt x="270" y="1566"/>
                  </a:cubicBezTo>
                  <a:cubicBezTo>
                    <a:pt x="1404" y="1566"/>
                    <a:pt x="1404" y="1566"/>
                    <a:pt x="1404" y="1566"/>
                  </a:cubicBezTo>
                  <a:cubicBezTo>
                    <a:pt x="1464" y="1566"/>
                    <a:pt x="1513" y="1518"/>
                    <a:pt x="1513" y="1458"/>
                  </a:cubicBezTo>
                  <a:cubicBezTo>
                    <a:pt x="1513" y="109"/>
                    <a:pt x="1513" y="109"/>
                    <a:pt x="1513" y="109"/>
                  </a:cubicBezTo>
                  <a:cubicBezTo>
                    <a:pt x="1513" y="49"/>
                    <a:pt x="1464" y="0"/>
                    <a:pt x="1404" y="0"/>
                  </a:cubicBezTo>
                  <a:close/>
                  <a:moveTo>
                    <a:pt x="1259" y="1177"/>
                  </a:moveTo>
                  <a:cubicBezTo>
                    <a:pt x="1259" y="1203"/>
                    <a:pt x="1237" y="1224"/>
                    <a:pt x="1211" y="1224"/>
                  </a:cubicBezTo>
                  <a:cubicBezTo>
                    <a:pt x="468" y="1224"/>
                    <a:pt x="468" y="1224"/>
                    <a:pt x="468" y="1224"/>
                  </a:cubicBezTo>
                  <a:cubicBezTo>
                    <a:pt x="442" y="1224"/>
                    <a:pt x="421" y="1203"/>
                    <a:pt x="421" y="1177"/>
                  </a:cubicBezTo>
                  <a:cubicBezTo>
                    <a:pt x="421" y="1155"/>
                    <a:pt x="421" y="1155"/>
                    <a:pt x="421" y="1155"/>
                  </a:cubicBezTo>
                  <a:cubicBezTo>
                    <a:pt x="421" y="1097"/>
                    <a:pt x="448" y="1043"/>
                    <a:pt x="494" y="1008"/>
                  </a:cubicBezTo>
                  <a:cubicBezTo>
                    <a:pt x="587" y="939"/>
                    <a:pt x="676" y="894"/>
                    <a:pt x="696" y="884"/>
                  </a:cubicBezTo>
                  <a:cubicBezTo>
                    <a:pt x="699" y="883"/>
                    <a:pt x="700" y="881"/>
                    <a:pt x="700" y="878"/>
                  </a:cubicBezTo>
                  <a:cubicBezTo>
                    <a:pt x="700" y="796"/>
                    <a:pt x="700" y="796"/>
                    <a:pt x="700" y="796"/>
                  </a:cubicBezTo>
                  <a:cubicBezTo>
                    <a:pt x="688" y="775"/>
                    <a:pt x="680" y="752"/>
                    <a:pt x="677" y="731"/>
                  </a:cubicBezTo>
                  <a:cubicBezTo>
                    <a:pt x="668" y="731"/>
                    <a:pt x="656" y="718"/>
                    <a:pt x="643" y="672"/>
                  </a:cubicBezTo>
                  <a:cubicBezTo>
                    <a:pt x="625" y="610"/>
                    <a:pt x="644" y="600"/>
                    <a:pt x="660" y="602"/>
                  </a:cubicBezTo>
                  <a:cubicBezTo>
                    <a:pt x="657" y="593"/>
                    <a:pt x="654" y="585"/>
                    <a:pt x="653" y="576"/>
                  </a:cubicBezTo>
                  <a:cubicBezTo>
                    <a:pt x="647" y="547"/>
                    <a:pt x="646" y="520"/>
                    <a:pt x="653" y="494"/>
                  </a:cubicBezTo>
                  <a:cubicBezTo>
                    <a:pt x="661" y="459"/>
                    <a:pt x="680" y="431"/>
                    <a:pt x="701" y="410"/>
                  </a:cubicBezTo>
                  <a:cubicBezTo>
                    <a:pt x="714" y="396"/>
                    <a:pt x="729" y="383"/>
                    <a:pt x="745" y="373"/>
                  </a:cubicBezTo>
                  <a:cubicBezTo>
                    <a:pt x="758" y="364"/>
                    <a:pt x="773" y="356"/>
                    <a:pt x="788" y="351"/>
                  </a:cubicBezTo>
                  <a:cubicBezTo>
                    <a:pt x="801" y="347"/>
                    <a:pt x="814" y="344"/>
                    <a:pt x="828" y="344"/>
                  </a:cubicBezTo>
                  <a:cubicBezTo>
                    <a:pt x="871" y="340"/>
                    <a:pt x="903" y="351"/>
                    <a:pt x="926" y="364"/>
                  </a:cubicBezTo>
                  <a:cubicBezTo>
                    <a:pt x="961" y="384"/>
                    <a:pt x="974" y="409"/>
                    <a:pt x="974" y="409"/>
                  </a:cubicBezTo>
                  <a:cubicBezTo>
                    <a:pt x="974" y="409"/>
                    <a:pt x="1054" y="415"/>
                    <a:pt x="1027" y="576"/>
                  </a:cubicBezTo>
                  <a:cubicBezTo>
                    <a:pt x="1026" y="585"/>
                    <a:pt x="1023" y="593"/>
                    <a:pt x="1020" y="602"/>
                  </a:cubicBezTo>
                  <a:cubicBezTo>
                    <a:pt x="1036" y="600"/>
                    <a:pt x="1055" y="610"/>
                    <a:pt x="1037" y="672"/>
                  </a:cubicBezTo>
                  <a:cubicBezTo>
                    <a:pt x="1025" y="718"/>
                    <a:pt x="1012" y="731"/>
                    <a:pt x="1004" y="731"/>
                  </a:cubicBezTo>
                  <a:cubicBezTo>
                    <a:pt x="1000" y="752"/>
                    <a:pt x="992" y="774"/>
                    <a:pt x="980" y="796"/>
                  </a:cubicBezTo>
                  <a:cubicBezTo>
                    <a:pt x="980" y="878"/>
                    <a:pt x="980" y="878"/>
                    <a:pt x="980" y="878"/>
                  </a:cubicBezTo>
                  <a:cubicBezTo>
                    <a:pt x="980" y="881"/>
                    <a:pt x="981" y="883"/>
                    <a:pt x="984" y="884"/>
                  </a:cubicBezTo>
                  <a:cubicBezTo>
                    <a:pt x="1004" y="894"/>
                    <a:pt x="1093" y="940"/>
                    <a:pt x="1186" y="1008"/>
                  </a:cubicBezTo>
                  <a:cubicBezTo>
                    <a:pt x="1233" y="1043"/>
                    <a:pt x="1260" y="1097"/>
                    <a:pt x="1260" y="1155"/>
                  </a:cubicBezTo>
                  <a:cubicBezTo>
                    <a:pt x="1260" y="1177"/>
                    <a:pt x="1260" y="1177"/>
                    <a:pt x="1260" y="1177"/>
                  </a:cubicBezTo>
                  <a:lnTo>
                    <a:pt x="1259" y="1177"/>
                  </a:lnTo>
                  <a:close/>
                  <a:moveTo>
                    <a:pt x="1259" y="1177"/>
                  </a:moveTo>
                  <a:cubicBezTo>
                    <a:pt x="1259" y="1177"/>
                    <a:pt x="1259" y="1177"/>
                    <a:pt x="1259" y="1177"/>
                  </a:cubicBezTo>
                </a:path>
              </a:pathLst>
            </a:custGeom>
            <a:solidFill>
              <a:schemeClr val="bg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9"/>
            <p:cNvSpPr>
              <a:spLocks noEditPoints="1"/>
            </p:cNvSpPr>
            <p:nvPr/>
          </p:nvSpPr>
          <p:spPr bwMode="auto">
            <a:xfrm>
              <a:off x="6769891" y="3486734"/>
              <a:ext cx="501704" cy="365369"/>
            </a:xfrm>
            <a:custGeom>
              <a:avLst/>
              <a:gdLst>
                <a:gd name="T0" fmla="*/ 1224 w 1566"/>
                <a:gd name="T1" fmla="*/ 1140 h 1140"/>
                <a:gd name="T2" fmla="*/ 888 w 1566"/>
                <a:gd name="T3" fmla="*/ 1140 h 1140"/>
                <a:gd name="T4" fmla="*/ 888 w 1566"/>
                <a:gd name="T5" fmla="*/ 800 h 1140"/>
                <a:gd name="T6" fmla="*/ 999 w 1566"/>
                <a:gd name="T7" fmla="*/ 800 h 1140"/>
                <a:gd name="T8" fmla="*/ 1027 w 1566"/>
                <a:gd name="T9" fmla="*/ 745 h 1140"/>
                <a:gd name="T10" fmla="*/ 811 w 1566"/>
                <a:gd name="T11" fmla="*/ 446 h 1140"/>
                <a:gd name="T12" fmla="*/ 755 w 1566"/>
                <a:gd name="T13" fmla="*/ 446 h 1140"/>
                <a:gd name="T14" fmla="*/ 539 w 1566"/>
                <a:gd name="T15" fmla="*/ 745 h 1140"/>
                <a:gd name="T16" fmla="*/ 567 w 1566"/>
                <a:gd name="T17" fmla="*/ 800 h 1140"/>
                <a:gd name="T18" fmla="*/ 678 w 1566"/>
                <a:gd name="T19" fmla="*/ 800 h 1140"/>
                <a:gd name="T20" fmla="*/ 678 w 1566"/>
                <a:gd name="T21" fmla="*/ 1140 h 1140"/>
                <a:gd name="T22" fmla="*/ 302 w 1566"/>
                <a:gd name="T23" fmla="*/ 1140 h 1140"/>
                <a:gd name="T24" fmla="*/ 0 w 1566"/>
                <a:gd name="T25" fmla="*/ 803 h 1140"/>
                <a:gd name="T26" fmla="*/ 158 w 1566"/>
                <a:gd name="T27" fmla="*/ 528 h 1140"/>
                <a:gd name="T28" fmla="*/ 145 w 1566"/>
                <a:gd name="T29" fmla="*/ 453 h 1140"/>
                <a:gd name="T30" fmla="*/ 362 w 1566"/>
                <a:gd name="T31" fmla="*/ 236 h 1140"/>
                <a:gd name="T32" fmla="*/ 436 w 1566"/>
                <a:gd name="T33" fmla="*/ 249 h 1140"/>
                <a:gd name="T34" fmla="*/ 829 w 1566"/>
                <a:gd name="T35" fmla="*/ 0 h 1140"/>
                <a:gd name="T36" fmla="*/ 1261 w 1566"/>
                <a:gd name="T37" fmla="*/ 393 h 1140"/>
                <a:gd name="T38" fmla="*/ 1566 w 1566"/>
                <a:gd name="T39" fmla="*/ 764 h 1140"/>
                <a:gd name="T40" fmla="*/ 1224 w 1566"/>
                <a:gd name="T41" fmla="*/ 1140 h 1140"/>
                <a:gd name="T42" fmla="*/ 1224 w 1566"/>
                <a:gd name="T43" fmla="*/ 1140 h 1140"/>
                <a:gd name="T44" fmla="*/ 1224 w 1566"/>
                <a:gd name="T45" fmla="*/ 114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6" h="1140">
                  <a:moveTo>
                    <a:pt x="1224" y="1140"/>
                  </a:moveTo>
                  <a:cubicBezTo>
                    <a:pt x="888" y="1140"/>
                    <a:pt x="888" y="1140"/>
                    <a:pt x="888" y="1140"/>
                  </a:cubicBezTo>
                  <a:cubicBezTo>
                    <a:pt x="888" y="800"/>
                    <a:pt x="888" y="800"/>
                    <a:pt x="888" y="800"/>
                  </a:cubicBezTo>
                  <a:cubicBezTo>
                    <a:pt x="999" y="800"/>
                    <a:pt x="999" y="800"/>
                    <a:pt x="999" y="800"/>
                  </a:cubicBezTo>
                  <a:cubicBezTo>
                    <a:pt x="1027" y="800"/>
                    <a:pt x="1044" y="768"/>
                    <a:pt x="1027" y="745"/>
                  </a:cubicBezTo>
                  <a:cubicBezTo>
                    <a:pt x="811" y="446"/>
                    <a:pt x="811" y="446"/>
                    <a:pt x="811" y="446"/>
                  </a:cubicBezTo>
                  <a:cubicBezTo>
                    <a:pt x="797" y="427"/>
                    <a:pt x="769" y="427"/>
                    <a:pt x="755" y="446"/>
                  </a:cubicBezTo>
                  <a:cubicBezTo>
                    <a:pt x="539" y="745"/>
                    <a:pt x="539" y="745"/>
                    <a:pt x="539" y="745"/>
                  </a:cubicBezTo>
                  <a:cubicBezTo>
                    <a:pt x="522" y="768"/>
                    <a:pt x="539" y="800"/>
                    <a:pt x="567" y="800"/>
                  </a:cubicBezTo>
                  <a:cubicBezTo>
                    <a:pt x="678" y="800"/>
                    <a:pt x="678" y="800"/>
                    <a:pt x="678" y="800"/>
                  </a:cubicBezTo>
                  <a:cubicBezTo>
                    <a:pt x="678" y="1140"/>
                    <a:pt x="678" y="1140"/>
                    <a:pt x="678" y="1140"/>
                  </a:cubicBezTo>
                  <a:cubicBezTo>
                    <a:pt x="302" y="1140"/>
                    <a:pt x="302" y="1140"/>
                    <a:pt x="302" y="1140"/>
                  </a:cubicBezTo>
                  <a:cubicBezTo>
                    <a:pt x="134" y="1130"/>
                    <a:pt x="0" y="973"/>
                    <a:pt x="0" y="803"/>
                  </a:cubicBezTo>
                  <a:cubicBezTo>
                    <a:pt x="0" y="685"/>
                    <a:pt x="64" y="583"/>
                    <a:pt x="158" y="528"/>
                  </a:cubicBezTo>
                  <a:cubicBezTo>
                    <a:pt x="149" y="504"/>
                    <a:pt x="145" y="479"/>
                    <a:pt x="145" y="453"/>
                  </a:cubicBezTo>
                  <a:cubicBezTo>
                    <a:pt x="145" y="333"/>
                    <a:pt x="242" y="236"/>
                    <a:pt x="362" y="236"/>
                  </a:cubicBezTo>
                  <a:cubicBezTo>
                    <a:pt x="388" y="236"/>
                    <a:pt x="413" y="241"/>
                    <a:pt x="436" y="249"/>
                  </a:cubicBezTo>
                  <a:cubicBezTo>
                    <a:pt x="506" y="102"/>
                    <a:pt x="655" y="0"/>
                    <a:pt x="829" y="0"/>
                  </a:cubicBezTo>
                  <a:cubicBezTo>
                    <a:pt x="1055" y="0"/>
                    <a:pt x="1240" y="173"/>
                    <a:pt x="1261" y="393"/>
                  </a:cubicBezTo>
                  <a:cubicBezTo>
                    <a:pt x="1435" y="422"/>
                    <a:pt x="1566" y="583"/>
                    <a:pt x="1566" y="764"/>
                  </a:cubicBezTo>
                  <a:cubicBezTo>
                    <a:pt x="1566" y="958"/>
                    <a:pt x="1415" y="1126"/>
                    <a:pt x="1224" y="1140"/>
                  </a:cubicBezTo>
                  <a:close/>
                  <a:moveTo>
                    <a:pt x="1224" y="1140"/>
                  </a:moveTo>
                  <a:cubicBezTo>
                    <a:pt x="1224" y="1140"/>
                    <a:pt x="1224" y="1140"/>
                    <a:pt x="1224" y="1140"/>
                  </a:cubicBezTo>
                </a:path>
              </a:pathLst>
            </a:custGeom>
            <a:solidFill>
              <a:schemeClr val="bg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Oval 62"/>
            <p:cNvSpPr>
              <a:spLocks noChangeArrowheads="1"/>
            </p:cNvSpPr>
            <p:nvPr/>
          </p:nvSpPr>
          <p:spPr bwMode="auto">
            <a:xfrm>
              <a:off x="5158904" y="3263739"/>
              <a:ext cx="582686" cy="588364"/>
            </a:xfrm>
            <a:prstGeom prst="ellipse">
              <a:avLst/>
            </a:prstGeom>
            <a:solidFill>
              <a:schemeClr val="accent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nvGrpSpPr>
            <p:cNvPr id="43" name="Group 42"/>
            <p:cNvGrpSpPr/>
            <p:nvPr/>
          </p:nvGrpSpPr>
          <p:grpSpPr>
            <a:xfrm>
              <a:off x="5292848" y="3349928"/>
              <a:ext cx="339440" cy="360412"/>
              <a:chOff x="-47625" y="750888"/>
              <a:chExt cx="4856163" cy="5156201"/>
            </a:xfrm>
          </p:grpSpPr>
          <p:sp>
            <p:nvSpPr>
              <p:cNvPr id="44" name="Freeform 13"/>
              <p:cNvSpPr>
                <a:spLocks noEditPoints="1"/>
              </p:cNvSpPr>
              <p:nvPr/>
            </p:nvSpPr>
            <p:spPr bwMode="auto">
              <a:xfrm>
                <a:off x="-47625" y="1622426"/>
                <a:ext cx="4276725" cy="4284663"/>
              </a:xfrm>
              <a:custGeom>
                <a:avLst/>
                <a:gdLst>
                  <a:gd name="T0" fmla="*/ 1324 w 1344"/>
                  <a:gd name="T1" fmla="*/ 711 h 1347"/>
                  <a:gd name="T2" fmla="*/ 708 w 1344"/>
                  <a:gd name="T3" fmla="*/ 21 h 1347"/>
                  <a:gd name="T4" fmla="*/ 637 w 1344"/>
                  <a:gd name="T5" fmla="*/ 21 h 1347"/>
                  <a:gd name="T6" fmla="*/ 21 w 1344"/>
                  <a:gd name="T7" fmla="*/ 711 h 1347"/>
                  <a:gd name="T8" fmla="*/ 48 w 1344"/>
                  <a:gd name="T9" fmla="*/ 772 h 1347"/>
                  <a:gd name="T10" fmla="*/ 188 w 1344"/>
                  <a:gd name="T11" fmla="*/ 772 h 1347"/>
                  <a:gd name="T12" fmla="*/ 188 w 1344"/>
                  <a:gd name="T13" fmla="*/ 1280 h 1347"/>
                  <a:gd name="T14" fmla="*/ 255 w 1344"/>
                  <a:gd name="T15" fmla="*/ 1346 h 1347"/>
                  <a:gd name="T16" fmla="*/ 511 w 1344"/>
                  <a:gd name="T17" fmla="*/ 1346 h 1347"/>
                  <a:gd name="T18" fmla="*/ 511 w 1344"/>
                  <a:gd name="T19" fmla="*/ 1008 h 1347"/>
                  <a:gd name="T20" fmla="*/ 558 w 1344"/>
                  <a:gd name="T21" fmla="*/ 961 h 1347"/>
                  <a:gd name="T22" fmla="*/ 787 w 1344"/>
                  <a:gd name="T23" fmla="*/ 961 h 1347"/>
                  <a:gd name="T24" fmla="*/ 834 w 1344"/>
                  <a:gd name="T25" fmla="*/ 1008 h 1347"/>
                  <a:gd name="T26" fmla="*/ 834 w 1344"/>
                  <a:gd name="T27" fmla="*/ 1347 h 1347"/>
                  <a:gd name="T28" fmla="*/ 1090 w 1344"/>
                  <a:gd name="T29" fmla="*/ 1347 h 1347"/>
                  <a:gd name="T30" fmla="*/ 1156 w 1344"/>
                  <a:gd name="T31" fmla="*/ 1280 h 1347"/>
                  <a:gd name="T32" fmla="*/ 1156 w 1344"/>
                  <a:gd name="T33" fmla="*/ 772 h 1347"/>
                  <a:gd name="T34" fmla="*/ 1296 w 1344"/>
                  <a:gd name="T35" fmla="*/ 772 h 1347"/>
                  <a:gd name="T36" fmla="*/ 1324 w 1344"/>
                  <a:gd name="T37" fmla="*/ 711 h 1347"/>
                  <a:gd name="T38" fmla="*/ 1324 w 1344"/>
                  <a:gd name="T39" fmla="*/ 711 h 1347"/>
                  <a:gd name="T40" fmla="*/ 1324 w 1344"/>
                  <a:gd name="T41" fmla="*/ 711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4" h="1347">
                    <a:moveTo>
                      <a:pt x="1324" y="711"/>
                    </a:moveTo>
                    <a:cubicBezTo>
                      <a:pt x="708" y="21"/>
                      <a:pt x="708" y="21"/>
                      <a:pt x="708" y="21"/>
                    </a:cubicBezTo>
                    <a:cubicBezTo>
                      <a:pt x="689" y="0"/>
                      <a:pt x="656" y="0"/>
                      <a:pt x="637" y="21"/>
                    </a:cubicBezTo>
                    <a:cubicBezTo>
                      <a:pt x="21" y="711"/>
                      <a:pt x="21" y="711"/>
                      <a:pt x="21" y="711"/>
                    </a:cubicBezTo>
                    <a:cubicBezTo>
                      <a:pt x="0" y="735"/>
                      <a:pt x="17" y="772"/>
                      <a:pt x="48" y="772"/>
                    </a:cubicBezTo>
                    <a:cubicBezTo>
                      <a:pt x="188" y="772"/>
                      <a:pt x="188" y="772"/>
                      <a:pt x="188" y="772"/>
                    </a:cubicBezTo>
                    <a:cubicBezTo>
                      <a:pt x="188" y="1280"/>
                      <a:pt x="188" y="1280"/>
                      <a:pt x="188" y="1280"/>
                    </a:cubicBezTo>
                    <a:cubicBezTo>
                      <a:pt x="188" y="1317"/>
                      <a:pt x="218" y="1346"/>
                      <a:pt x="255" y="1346"/>
                    </a:cubicBezTo>
                    <a:cubicBezTo>
                      <a:pt x="511" y="1346"/>
                      <a:pt x="511" y="1346"/>
                      <a:pt x="511" y="1346"/>
                    </a:cubicBezTo>
                    <a:cubicBezTo>
                      <a:pt x="511" y="1008"/>
                      <a:pt x="511" y="1008"/>
                      <a:pt x="511" y="1008"/>
                    </a:cubicBezTo>
                    <a:cubicBezTo>
                      <a:pt x="511" y="982"/>
                      <a:pt x="532" y="961"/>
                      <a:pt x="558" y="961"/>
                    </a:cubicBezTo>
                    <a:cubicBezTo>
                      <a:pt x="787" y="961"/>
                      <a:pt x="787" y="961"/>
                      <a:pt x="787" y="961"/>
                    </a:cubicBezTo>
                    <a:cubicBezTo>
                      <a:pt x="813" y="961"/>
                      <a:pt x="834" y="982"/>
                      <a:pt x="834" y="1008"/>
                    </a:cubicBezTo>
                    <a:cubicBezTo>
                      <a:pt x="834" y="1347"/>
                      <a:pt x="834" y="1347"/>
                      <a:pt x="834" y="1347"/>
                    </a:cubicBezTo>
                    <a:cubicBezTo>
                      <a:pt x="1090" y="1347"/>
                      <a:pt x="1090" y="1347"/>
                      <a:pt x="1090" y="1347"/>
                    </a:cubicBezTo>
                    <a:cubicBezTo>
                      <a:pt x="1127" y="1347"/>
                      <a:pt x="1156" y="1317"/>
                      <a:pt x="1156" y="1280"/>
                    </a:cubicBezTo>
                    <a:cubicBezTo>
                      <a:pt x="1156" y="772"/>
                      <a:pt x="1156" y="772"/>
                      <a:pt x="1156" y="772"/>
                    </a:cubicBezTo>
                    <a:cubicBezTo>
                      <a:pt x="1296" y="772"/>
                      <a:pt x="1296" y="772"/>
                      <a:pt x="1296" y="772"/>
                    </a:cubicBezTo>
                    <a:cubicBezTo>
                      <a:pt x="1328" y="772"/>
                      <a:pt x="1344" y="735"/>
                      <a:pt x="1324" y="711"/>
                    </a:cubicBezTo>
                    <a:close/>
                    <a:moveTo>
                      <a:pt x="1324" y="711"/>
                    </a:moveTo>
                    <a:cubicBezTo>
                      <a:pt x="1324" y="711"/>
                      <a:pt x="1324" y="711"/>
                      <a:pt x="1324" y="71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 name="Freeform 14"/>
              <p:cNvSpPr>
                <a:spLocks noEditPoints="1"/>
              </p:cNvSpPr>
              <p:nvPr/>
            </p:nvSpPr>
            <p:spPr bwMode="auto">
              <a:xfrm>
                <a:off x="2403475" y="750888"/>
                <a:ext cx="2405063" cy="1863725"/>
              </a:xfrm>
              <a:custGeom>
                <a:avLst/>
                <a:gdLst>
                  <a:gd name="T0" fmla="*/ 756 w 756"/>
                  <a:gd name="T1" fmla="*/ 208 h 586"/>
                  <a:gd name="T2" fmla="*/ 684 w 756"/>
                  <a:gd name="T3" fmla="*/ 280 h 586"/>
                  <a:gd name="T4" fmla="*/ 72 w 756"/>
                  <a:gd name="T5" fmla="*/ 280 h 586"/>
                  <a:gd name="T6" fmla="*/ 0 w 756"/>
                  <a:gd name="T7" fmla="*/ 208 h 586"/>
                  <a:gd name="T8" fmla="*/ 756 w 756"/>
                  <a:gd name="T9" fmla="*/ 208 h 586"/>
                  <a:gd name="T10" fmla="*/ 378 w 756"/>
                  <a:gd name="T11" fmla="*/ 345 h 586"/>
                  <a:gd name="T12" fmla="*/ 549 w 756"/>
                  <a:gd name="T13" fmla="*/ 416 h 586"/>
                  <a:gd name="T14" fmla="*/ 621 w 756"/>
                  <a:gd name="T15" fmla="*/ 344 h 586"/>
                  <a:gd name="T16" fmla="*/ 135 w 756"/>
                  <a:gd name="T17" fmla="*/ 344 h 586"/>
                  <a:gd name="T18" fmla="*/ 207 w 756"/>
                  <a:gd name="T19" fmla="*/ 416 h 586"/>
                  <a:gd name="T20" fmla="*/ 378 w 756"/>
                  <a:gd name="T21" fmla="*/ 345 h 586"/>
                  <a:gd name="T22" fmla="*/ 482 w 756"/>
                  <a:gd name="T23" fmla="*/ 483 h 586"/>
                  <a:gd name="T24" fmla="*/ 378 w 756"/>
                  <a:gd name="T25" fmla="*/ 434 h 586"/>
                  <a:gd name="T26" fmla="*/ 274 w 756"/>
                  <a:gd name="T27" fmla="*/ 483 h 586"/>
                  <a:gd name="T28" fmla="*/ 378 w 756"/>
                  <a:gd name="T29" fmla="*/ 586 h 586"/>
                  <a:gd name="T30" fmla="*/ 482 w 756"/>
                  <a:gd name="T31" fmla="*/ 483 h 586"/>
                  <a:gd name="T32" fmla="*/ 482 w 756"/>
                  <a:gd name="T33" fmla="*/ 483 h 586"/>
                  <a:gd name="T34" fmla="*/ 482 w 756"/>
                  <a:gd name="T35" fmla="*/ 48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6" h="586">
                    <a:moveTo>
                      <a:pt x="756" y="208"/>
                    </a:moveTo>
                    <a:cubicBezTo>
                      <a:pt x="684" y="280"/>
                      <a:pt x="684" y="280"/>
                      <a:pt x="684" y="280"/>
                    </a:cubicBezTo>
                    <a:cubicBezTo>
                      <a:pt x="515" y="111"/>
                      <a:pt x="240" y="111"/>
                      <a:pt x="72" y="280"/>
                    </a:cubicBezTo>
                    <a:cubicBezTo>
                      <a:pt x="0" y="208"/>
                      <a:pt x="0" y="208"/>
                      <a:pt x="0" y="208"/>
                    </a:cubicBezTo>
                    <a:cubicBezTo>
                      <a:pt x="208" y="0"/>
                      <a:pt x="548" y="0"/>
                      <a:pt x="756" y="208"/>
                    </a:cubicBezTo>
                    <a:close/>
                    <a:moveTo>
                      <a:pt x="378" y="345"/>
                    </a:moveTo>
                    <a:cubicBezTo>
                      <a:pt x="443" y="345"/>
                      <a:pt x="503" y="370"/>
                      <a:pt x="549" y="416"/>
                    </a:cubicBezTo>
                    <a:cubicBezTo>
                      <a:pt x="621" y="344"/>
                      <a:pt x="621" y="344"/>
                      <a:pt x="621" y="344"/>
                    </a:cubicBezTo>
                    <a:cubicBezTo>
                      <a:pt x="487" y="210"/>
                      <a:pt x="269" y="210"/>
                      <a:pt x="135" y="344"/>
                    </a:cubicBezTo>
                    <a:cubicBezTo>
                      <a:pt x="207" y="416"/>
                      <a:pt x="207" y="416"/>
                      <a:pt x="207" y="416"/>
                    </a:cubicBezTo>
                    <a:cubicBezTo>
                      <a:pt x="253" y="370"/>
                      <a:pt x="313" y="345"/>
                      <a:pt x="378" y="345"/>
                    </a:cubicBezTo>
                    <a:close/>
                    <a:moveTo>
                      <a:pt x="482" y="483"/>
                    </a:moveTo>
                    <a:cubicBezTo>
                      <a:pt x="457" y="453"/>
                      <a:pt x="420" y="434"/>
                      <a:pt x="378" y="434"/>
                    </a:cubicBezTo>
                    <a:cubicBezTo>
                      <a:pt x="336" y="434"/>
                      <a:pt x="299" y="453"/>
                      <a:pt x="274" y="483"/>
                    </a:cubicBezTo>
                    <a:cubicBezTo>
                      <a:pt x="378" y="586"/>
                      <a:pt x="378" y="586"/>
                      <a:pt x="378" y="586"/>
                    </a:cubicBezTo>
                    <a:lnTo>
                      <a:pt x="482" y="483"/>
                    </a:lnTo>
                    <a:close/>
                    <a:moveTo>
                      <a:pt x="482" y="483"/>
                    </a:moveTo>
                    <a:cubicBezTo>
                      <a:pt x="482" y="483"/>
                      <a:pt x="482" y="483"/>
                      <a:pt x="482" y="48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47"/>
            <p:cNvGrpSpPr/>
            <p:nvPr/>
          </p:nvGrpSpPr>
          <p:grpSpPr>
            <a:xfrm>
              <a:off x="4856596" y="3925608"/>
              <a:ext cx="283976" cy="328848"/>
              <a:chOff x="358503" y="768189"/>
              <a:chExt cx="4310062" cy="4991100"/>
            </a:xfrm>
          </p:grpSpPr>
          <p:sp>
            <p:nvSpPr>
              <p:cNvPr id="49" name="Freeform 18"/>
              <p:cNvSpPr>
                <a:spLocks noEditPoints="1"/>
              </p:cNvSpPr>
              <p:nvPr/>
            </p:nvSpPr>
            <p:spPr bwMode="auto">
              <a:xfrm>
                <a:off x="358503" y="768189"/>
                <a:ext cx="4310062" cy="4991100"/>
              </a:xfrm>
              <a:custGeom>
                <a:avLst/>
                <a:gdLst>
                  <a:gd name="T0" fmla="*/ 755 w 1354"/>
                  <a:gd name="T1" fmla="*/ 0 h 1569"/>
                  <a:gd name="T2" fmla="*/ 500 w 1354"/>
                  <a:gd name="T3" fmla="*/ 57 h 1569"/>
                  <a:gd name="T4" fmla="*/ 153 w 1354"/>
                  <a:gd name="T5" fmla="*/ 598 h 1569"/>
                  <a:gd name="T6" fmla="*/ 153 w 1354"/>
                  <a:gd name="T7" fmla="*/ 697 h 1569"/>
                  <a:gd name="T8" fmla="*/ 32 w 1354"/>
                  <a:gd name="T9" fmla="*/ 931 h 1569"/>
                  <a:gd name="T10" fmla="*/ 96 w 1354"/>
                  <a:gd name="T11" fmla="*/ 1039 h 1569"/>
                  <a:gd name="T12" fmla="*/ 153 w 1354"/>
                  <a:gd name="T13" fmla="*/ 1039 h 1569"/>
                  <a:gd name="T14" fmla="*/ 153 w 1354"/>
                  <a:gd name="T15" fmla="*/ 1259 h 1569"/>
                  <a:gd name="T16" fmla="*/ 279 w 1354"/>
                  <a:gd name="T17" fmla="*/ 1385 h 1569"/>
                  <a:gd name="T18" fmla="*/ 452 w 1354"/>
                  <a:gd name="T19" fmla="*/ 1359 h 1569"/>
                  <a:gd name="T20" fmla="*/ 452 w 1354"/>
                  <a:gd name="T21" fmla="*/ 1533 h 1569"/>
                  <a:gd name="T22" fmla="*/ 495 w 1354"/>
                  <a:gd name="T23" fmla="*/ 1566 h 1569"/>
                  <a:gd name="T24" fmla="*/ 1117 w 1354"/>
                  <a:gd name="T25" fmla="*/ 1456 h 1569"/>
                  <a:gd name="T26" fmla="*/ 1160 w 1354"/>
                  <a:gd name="T27" fmla="*/ 1405 h 1569"/>
                  <a:gd name="T28" fmla="*/ 1160 w 1354"/>
                  <a:gd name="T29" fmla="*/ 1038 h 1569"/>
                  <a:gd name="T30" fmla="*/ 1354 w 1354"/>
                  <a:gd name="T31" fmla="*/ 598 h 1569"/>
                  <a:gd name="T32" fmla="*/ 755 w 1354"/>
                  <a:gd name="T33" fmla="*/ 0 h 1569"/>
                  <a:gd name="T34" fmla="*/ 1052 w 1354"/>
                  <a:gd name="T35" fmla="*/ 891 h 1569"/>
                  <a:gd name="T36" fmla="*/ 544 w 1354"/>
                  <a:gd name="T37" fmla="*/ 957 h 1569"/>
                  <a:gd name="T38" fmla="*/ 543 w 1354"/>
                  <a:gd name="T39" fmla="*/ 955 h 1569"/>
                  <a:gd name="T40" fmla="*/ 364 w 1354"/>
                  <a:gd name="T41" fmla="*/ 1004 h 1569"/>
                  <a:gd name="T42" fmla="*/ 360 w 1354"/>
                  <a:gd name="T43" fmla="*/ 972 h 1569"/>
                  <a:gd name="T44" fmla="*/ 446 w 1354"/>
                  <a:gd name="T45" fmla="*/ 874 h 1569"/>
                  <a:gd name="T46" fmla="*/ 443 w 1354"/>
                  <a:gd name="T47" fmla="*/ 872 h 1569"/>
                  <a:gd name="T48" fmla="*/ 460 w 1354"/>
                  <a:gd name="T49" fmla="*/ 298 h 1569"/>
                  <a:gd name="T50" fmla="*/ 1053 w 1354"/>
                  <a:gd name="T51" fmla="*/ 298 h 1569"/>
                  <a:gd name="T52" fmla="*/ 1052 w 1354"/>
                  <a:gd name="T53" fmla="*/ 891 h 1569"/>
                  <a:gd name="T54" fmla="*/ 1052 w 1354"/>
                  <a:gd name="T55" fmla="*/ 891 h 1569"/>
                  <a:gd name="T56" fmla="*/ 1052 w 1354"/>
                  <a:gd name="T57" fmla="*/ 891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54" h="1569">
                    <a:moveTo>
                      <a:pt x="755" y="0"/>
                    </a:moveTo>
                    <a:cubicBezTo>
                      <a:pt x="664" y="0"/>
                      <a:pt x="577" y="19"/>
                      <a:pt x="500" y="57"/>
                    </a:cubicBezTo>
                    <a:cubicBezTo>
                      <a:pt x="295" y="153"/>
                      <a:pt x="153" y="359"/>
                      <a:pt x="153" y="598"/>
                    </a:cubicBezTo>
                    <a:cubicBezTo>
                      <a:pt x="153" y="697"/>
                      <a:pt x="153" y="697"/>
                      <a:pt x="153" y="697"/>
                    </a:cubicBezTo>
                    <a:cubicBezTo>
                      <a:pt x="32" y="931"/>
                      <a:pt x="32" y="931"/>
                      <a:pt x="32" y="931"/>
                    </a:cubicBezTo>
                    <a:cubicBezTo>
                      <a:pt x="0" y="991"/>
                      <a:pt x="30" y="1039"/>
                      <a:pt x="96" y="1039"/>
                    </a:cubicBezTo>
                    <a:cubicBezTo>
                      <a:pt x="153" y="1039"/>
                      <a:pt x="153" y="1039"/>
                      <a:pt x="153" y="1039"/>
                    </a:cubicBezTo>
                    <a:cubicBezTo>
                      <a:pt x="153" y="1259"/>
                      <a:pt x="153" y="1259"/>
                      <a:pt x="153" y="1259"/>
                    </a:cubicBezTo>
                    <a:cubicBezTo>
                      <a:pt x="153" y="1328"/>
                      <a:pt x="209" y="1385"/>
                      <a:pt x="279" y="1385"/>
                    </a:cubicBezTo>
                    <a:cubicBezTo>
                      <a:pt x="452" y="1359"/>
                      <a:pt x="452" y="1359"/>
                      <a:pt x="452" y="1359"/>
                    </a:cubicBezTo>
                    <a:cubicBezTo>
                      <a:pt x="452" y="1533"/>
                      <a:pt x="452" y="1533"/>
                      <a:pt x="452" y="1533"/>
                    </a:cubicBezTo>
                    <a:cubicBezTo>
                      <a:pt x="452" y="1555"/>
                      <a:pt x="472" y="1569"/>
                      <a:pt x="495" y="1566"/>
                    </a:cubicBezTo>
                    <a:cubicBezTo>
                      <a:pt x="1117" y="1456"/>
                      <a:pt x="1117" y="1456"/>
                      <a:pt x="1117" y="1456"/>
                    </a:cubicBezTo>
                    <a:cubicBezTo>
                      <a:pt x="1140" y="1451"/>
                      <a:pt x="1160" y="1430"/>
                      <a:pt x="1160" y="1405"/>
                    </a:cubicBezTo>
                    <a:cubicBezTo>
                      <a:pt x="1160" y="1038"/>
                      <a:pt x="1160" y="1038"/>
                      <a:pt x="1160" y="1038"/>
                    </a:cubicBezTo>
                    <a:cubicBezTo>
                      <a:pt x="1278" y="929"/>
                      <a:pt x="1354" y="773"/>
                      <a:pt x="1354" y="598"/>
                    </a:cubicBezTo>
                    <a:cubicBezTo>
                      <a:pt x="1352" y="268"/>
                      <a:pt x="1085" y="0"/>
                      <a:pt x="755" y="0"/>
                    </a:cubicBezTo>
                    <a:close/>
                    <a:moveTo>
                      <a:pt x="1052" y="891"/>
                    </a:moveTo>
                    <a:cubicBezTo>
                      <a:pt x="914" y="1029"/>
                      <a:pt x="704" y="1050"/>
                      <a:pt x="544" y="957"/>
                    </a:cubicBezTo>
                    <a:cubicBezTo>
                      <a:pt x="543" y="955"/>
                      <a:pt x="543" y="955"/>
                      <a:pt x="543" y="955"/>
                    </a:cubicBezTo>
                    <a:cubicBezTo>
                      <a:pt x="480" y="1004"/>
                      <a:pt x="412" y="1011"/>
                      <a:pt x="364" y="1004"/>
                    </a:cubicBezTo>
                    <a:cubicBezTo>
                      <a:pt x="348" y="1001"/>
                      <a:pt x="345" y="980"/>
                      <a:pt x="360" y="972"/>
                    </a:cubicBezTo>
                    <a:cubicBezTo>
                      <a:pt x="402" y="951"/>
                      <a:pt x="431" y="908"/>
                      <a:pt x="446" y="874"/>
                    </a:cubicBezTo>
                    <a:cubicBezTo>
                      <a:pt x="443" y="872"/>
                      <a:pt x="443" y="872"/>
                      <a:pt x="443" y="872"/>
                    </a:cubicBezTo>
                    <a:cubicBezTo>
                      <a:pt x="297" y="707"/>
                      <a:pt x="303" y="455"/>
                      <a:pt x="460" y="298"/>
                    </a:cubicBezTo>
                    <a:cubicBezTo>
                      <a:pt x="624" y="133"/>
                      <a:pt x="889" y="133"/>
                      <a:pt x="1053" y="298"/>
                    </a:cubicBezTo>
                    <a:cubicBezTo>
                      <a:pt x="1216" y="461"/>
                      <a:pt x="1216" y="727"/>
                      <a:pt x="1052" y="891"/>
                    </a:cubicBezTo>
                    <a:close/>
                    <a:moveTo>
                      <a:pt x="1052" y="891"/>
                    </a:moveTo>
                    <a:cubicBezTo>
                      <a:pt x="1052" y="891"/>
                      <a:pt x="1052" y="891"/>
                      <a:pt x="1052" y="891"/>
                    </a:cubicBezTo>
                  </a:path>
                </a:pathLst>
              </a:custGeom>
              <a:solidFill>
                <a:schemeClr val="bg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0" name="Freeform 19"/>
              <p:cNvSpPr>
                <a:spLocks noEditPoints="1"/>
              </p:cNvSpPr>
              <p:nvPr/>
            </p:nvSpPr>
            <p:spPr bwMode="auto">
              <a:xfrm>
                <a:off x="1950765" y="2020727"/>
                <a:ext cx="1635125" cy="1444625"/>
              </a:xfrm>
              <a:custGeom>
                <a:avLst/>
                <a:gdLst>
                  <a:gd name="T0" fmla="*/ 471 w 514"/>
                  <a:gd name="T1" fmla="*/ 250 h 454"/>
                  <a:gd name="T2" fmla="*/ 273 w 514"/>
                  <a:gd name="T3" fmla="*/ 448 h 454"/>
                  <a:gd name="T4" fmla="*/ 257 w 514"/>
                  <a:gd name="T5" fmla="*/ 454 h 454"/>
                  <a:gd name="T6" fmla="*/ 242 w 514"/>
                  <a:gd name="T7" fmla="*/ 448 h 454"/>
                  <a:gd name="T8" fmla="*/ 43 w 514"/>
                  <a:gd name="T9" fmla="*/ 249 h 454"/>
                  <a:gd name="T10" fmla="*/ 0 w 514"/>
                  <a:gd name="T11" fmla="*/ 146 h 454"/>
                  <a:gd name="T12" fmla="*/ 42 w 514"/>
                  <a:gd name="T13" fmla="*/ 43 h 454"/>
                  <a:gd name="T14" fmla="*/ 145 w 514"/>
                  <a:gd name="T15" fmla="*/ 0 h 454"/>
                  <a:gd name="T16" fmla="*/ 249 w 514"/>
                  <a:gd name="T17" fmla="*/ 43 h 454"/>
                  <a:gd name="T18" fmla="*/ 257 w 514"/>
                  <a:gd name="T19" fmla="*/ 51 h 454"/>
                  <a:gd name="T20" fmla="*/ 265 w 514"/>
                  <a:gd name="T21" fmla="*/ 43 h 454"/>
                  <a:gd name="T22" fmla="*/ 368 w 514"/>
                  <a:gd name="T23" fmla="*/ 0 h 454"/>
                  <a:gd name="T24" fmla="*/ 471 w 514"/>
                  <a:gd name="T25" fmla="*/ 43 h 454"/>
                  <a:gd name="T26" fmla="*/ 514 w 514"/>
                  <a:gd name="T27" fmla="*/ 147 h 454"/>
                  <a:gd name="T28" fmla="*/ 471 w 514"/>
                  <a:gd name="T29" fmla="*/ 250 h 454"/>
                  <a:gd name="T30" fmla="*/ 471 w 514"/>
                  <a:gd name="T31" fmla="*/ 250 h 454"/>
                  <a:gd name="T32" fmla="*/ 471 w 514"/>
                  <a:gd name="T33" fmla="*/ 25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4" h="454">
                    <a:moveTo>
                      <a:pt x="471" y="250"/>
                    </a:moveTo>
                    <a:cubicBezTo>
                      <a:pt x="273" y="448"/>
                      <a:pt x="273" y="448"/>
                      <a:pt x="273" y="448"/>
                    </a:cubicBezTo>
                    <a:cubicBezTo>
                      <a:pt x="269" y="452"/>
                      <a:pt x="263" y="454"/>
                      <a:pt x="257" y="454"/>
                    </a:cubicBezTo>
                    <a:cubicBezTo>
                      <a:pt x="252" y="454"/>
                      <a:pt x="246" y="452"/>
                      <a:pt x="242" y="448"/>
                    </a:cubicBezTo>
                    <a:cubicBezTo>
                      <a:pt x="43" y="249"/>
                      <a:pt x="43" y="249"/>
                      <a:pt x="43" y="249"/>
                    </a:cubicBezTo>
                    <a:cubicBezTo>
                      <a:pt x="15" y="222"/>
                      <a:pt x="0" y="185"/>
                      <a:pt x="0" y="146"/>
                    </a:cubicBezTo>
                    <a:cubicBezTo>
                      <a:pt x="0" y="107"/>
                      <a:pt x="15" y="71"/>
                      <a:pt x="42" y="43"/>
                    </a:cubicBezTo>
                    <a:cubicBezTo>
                      <a:pt x="70" y="15"/>
                      <a:pt x="106" y="0"/>
                      <a:pt x="145" y="0"/>
                    </a:cubicBezTo>
                    <a:cubicBezTo>
                      <a:pt x="184" y="0"/>
                      <a:pt x="221" y="16"/>
                      <a:pt x="249" y="43"/>
                    </a:cubicBezTo>
                    <a:cubicBezTo>
                      <a:pt x="257" y="51"/>
                      <a:pt x="257" y="51"/>
                      <a:pt x="257" y="51"/>
                    </a:cubicBezTo>
                    <a:cubicBezTo>
                      <a:pt x="265" y="43"/>
                      <a:pt x="265" y="43"/>
                      <a:pt x="265" y="43"/>
                    </a:cubicBezTo>
                    <a:cubicBezTo>
                      <a:pt x="292" y="16"/>
                      <a:pt x="329" y="0"/>
                      <a:pt x="368" y="0"/>
                    </a:cubicBezTo>
                    <a:cubicBezTo>
                      <a:pt x="407" y="0"/>
                      <a:pt x="444" y="15"/>
                      <a:pt x="471" y="43"/>
                    </a:cubicBezTo>
                    <a:cubicBezTo>
                      <a:pt x="499" y="71"/>
                      <a:pt x="514" y="108"/>
                      <a:pt x="514" y="147"/>
                    </a:cubicBezTo>
                    <a:cubicBezTo>
                      <a:pt x="514" y="185"/>
                      <a:pt x="499" y="222"/>
                      <a:pt x="471" y="250"/>
                    </a:cubicBezTo>
                    <a:close/>
                    <a:moveTo>
                      <a:pt x="471" y="250"/>
                    </a:moveTo>
                    <a:cubicBezTo>
                      <a:pt x="471" y="250"/>
                      <a:pt x="471" y="250"/>
                      <a:pt x="471" y="250"/>
                    </a:cubicBezTo>
                  </a:path>
                </a:pathLst>
              </a:custGeom>
              <a:solidFill>
                <a:schemeClr val="accent4"/>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2" name="Group 51"/>
            <p:cNvGrpSpPr/>
            <p:nvPr/>
          </p:nvGrpSpPr>
          <p:grpSpPr>
            <a:xfrm>
              <a:off x="4795262" y="2818614"/>
              <a:ext cx="265548" cy="311957"/>
              <a:chOff x="129329" y="707852"/>
              <a:chExt cx="4278312" cy="5026026"/>
            </a:xfrm>
          </p:grpSpPr>
          <p:sp>
            <p:nvSpPr>
              <p:cNvPr id="54" name="Freeform 23"/>
              <p:cNvSpPr>
                <a:spLocks noEditPoints="1"/>
              </p:cNvSpPr>
              <p:nvPr/>
            </p:nvSpPr>
            <p:spPr bwMode="auto">
              <a:xfrm>
                <a:off x="129329" y="707852"/>
                <a:ext cx="2138362" cy="2132013"/>
              </a:xfrm>
              <a:custGeom>
                <a:avLst/>
                <a:gdLst>
                  <a:gd name="T0" fmla="*/ 302 w 672"/>
                  <a:gd name="T1" fmla="*/ 670 h 670"/>
                  <a:gd name="T2" fmla="*/ 271 w 672"/>
                  <a:gd name="T3" fmla="*/ 598 h 670"/>
                  <a:gd name="T4" fmla="*/ 231 w 672"/>
                  <a:gd name="T5" fmla="*/ 506 h 670"/>
                  <a:gd name="T6" fmla="*/ 305 w 672"/>
                  <a:gd name="T7" fmla="*/ 275 h 670"/>
                  <a:gd name="T8" fmla="*/ 309 w 672"/>
                  <a:gd name="T9" fmla="*/ 273 h 670"/>
                  <a:gd name="T10" fmla="*/ 393 w 672"/>
                  <a:gd name="T11" fmla="*/ 252 h 670"/>
                  <a:gd name="T12" fmla="*/ 546 w 672"/>
                  <a:gd name="T13" fmla="*/ 338 h 670"/>
                  <a:gd name="T14" fmla="*/ 620 w 672"/>
                  <a:gd name="T15" fmla="*/ 457 h 670"/>
                  <a:gd name="T16" fmla="*/ 637 w 672"/>
                  <a:gd name="T17" fmla="*/ 484 h 670"/>
                  <a:gd name="T18" fmla="*/ 637 w 672"/>
                  <a:gd name="T19" fmla="*/ 484 h 670"/>
                  <a:gd name="T20" fmla="*/ 672 w 672"/>
                  <a:gd name="T21" fmla="*/ 336 h 670"/>
                  <a:gd name="T22" fmla="*/ 336 w 672"/>
                  <a:gd name="T23" fmla="*/ 0 h 670"/>
                  <a:gd name="T24" fmla="*/ 0 w 672"/>
                  <a:gd name="T25" fmla="*/ 336 h 670"/>
                  <a:gd name="T26" fmla="*/ 302 w 672"/>
                  <a:gd name="T27" fmla="*/ 670 h 670"/>
                  <a:gd name="T28" fmla="*/ 302 w 672"/>
                  <a:gd name="T29" fmla="*/ 670 h 670"/>
                  <a:gd name="T30" fmla="*/ 302 w 672"/>
                  <a:gd name="T31"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2" h="670">
                    <a:moveTo>
                      <a:pt x="302" y="670"/>
                    </a:moveTo>
                    <a:cubicBezTo>
                      <a:pt x="292" y="646"/>
                      <a:pt x="281" y="621"/>
                      <a:pt x="271" y="598"/>
                    </a:cubicBezTo>
                    <a:cubicBezTo>
                      <a:pt x="231" y="506"/>
                      <a:pt x="231" y="506"/>
                      <a:pt x="231" y="506"/>
                    </a:cubicBezTo>
                    <a:cubicBezTo>
                      <a:pt x="193" y="419"/>
                      <a:pt x="224" y="322"/>
                      <a:pt x="305" y="275"/>
                    </a:cubicBezTo>
                    <a:cubicBezTo>
                      <a:pt x="309" y="273"/>
                      <a:pt x="309" y="273"/>
                      <a:pt x="309" y="273"/>
                    </a:cubicBezTo>
                    <a:cubicBezTo>
                      <a:pt x="335" y="260"/>
                      <a:pt x="364" y="252"/>
                      <a:pt x="393" y="252"/>
                    </a:cubicBezTo>
                    <a:cubicBezTo>
                      <a:pt x="455" y="252"/>
                      <a:pt x="512" y="284"/>
                      <a:pt x="546" y="338"/>
                    </a:cubicBezTo>
                    <a:cubicBezTo>
                      <a:pt x="572" y="377"/>
                      <a:pt x="595" y="416"/>
                      <a:pt x="620" y="457"/>
                    </a:cubicBezTo>
                    <a:cubicBezTo>
                      <a:pt x="637" y="484"/>
                      <a:pt x="637" y="484"/>
                      <a:pt x="637" y="484"/>
                    </a:cubicBezTo>
                    <a:cubicBezTo>
                      <a:pt x="637" y="484"/>
                      <a:pt x="637" y="484"/>
                      <a:pt x="637" y="484"/>
                    </a:cubicBezTo>
                    <a:cubicBezTo>
                      <a:pt x="659" y="439"/>
                      <a:pt x="672" y="389"/>
                      <a:pt x="672" y="336"/>
                    </a:cubicBezTo>
                    <a:cubicBezTo>
                      <a:pt x="672" y="150"/>
                      <a:pt x="522" y="0"/>
                      <a:pt x="336" y="0"/>
                    </a:cubicBezTo>
                    <a:cubicBezTo>
                      <a:pt x="150" y="0"/>
                      <a:pt x="0" y="150"/>
                      <a:pt x="0" y="336"/>
                    </a:cubicBezTo>
                    <a:cubicBezTo>
                      <a:pt x="0" y="510"/>
                      <a:pt x="132" y="653"/>
                      <a:pt x="302" y="670"/>
                    </a:cubicBezTo>
                    <a:close/>
                    <a:moveTo>
                      <a:pt x="302" y="670"/>
                    </a:moveTo>
                    <a:cubicBezTo>
                      <a:pt x="302" y="670"/>
                      <a:pt x="302" y="670"/>
                      <a:pt x="302" y="670"/>
                    </a:cubicBezTo>
                  </a:path>
                </a:pathLst>
              </a:custGeom>
              <a:solidFill>
                <a:schemeClr val="bg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5" name="Freeform 24"/>
              <p:cNvSpPr>
                <a:spLocks noEditPoints="1"/>
              </p:cNvSpPr>
              <p:nvPr/>
            </p:nvSpPr>
            <p:spPr bwMode="auto">
              <a:xfrm>
                <a:off x="680191" y="1823865"/>
                <a:ext cx="3727450" cy="3910013"/>
              </a:xfrm>
              <a:custGeom>
                <a:avLst/>
                <a:gdLst>
                  <a:gd name="T0" fmla="*/ 1159 w 1171"/>
                  <a:gd name="T1" fmla="*/ 946 h 1229"/>
                  <a:gd name="T2" fmla="*/ 1138 w 1171"/>
                  <a:gd name="T3" fmla="*/ 1020 h 1229"/>
                  <a:gd name="T4" fmla="*/ 864 w 1171"/>
                  <a:gd name="T5" fmla="*/ 1200 h 1229"/>
                  <a:gd name="T6" fmla="*/ 718 w 1171"/>
                  <a:gd name="T7" fmla="*/ 1186 h 1229"/>
                  <a:gd name="T8" fmla="*/ 434 w 1171"/>
                  <a:gd name="T9" fmla="*/ 1019 h 1229"/>
                  <a:gd name="T10" fmla="*/ 322 w 1171"/>
                  <a:gd name="T11" fmla="*/ 958 h 1229"/>
                  <a:gd name="T12" fmla="*/ 240 w 1171"/>
                  <a:gd name="T13" fmla="*/ 895 h 1229"/>
                  <a:gd name="T14" fmla="*/ 39 w 1171"/>
                  <a:gd name="T15" fmla="*/ 766 h 1229"/>
                  <a:gd name="T16" fmla="*/ 16 w 1171"/>
                  <a:gd name="T17" fmla="*/ 698 h 1229"/>
                  <a:gd name="T18" fmla="*/ 63 w 1171"/>
                  <a:gd name="T19" fmla="*/ 656 h 1229"/>
                  <a:gd name="T20" fmla="*/ 179 w 1171"/>
                  <a:gd name="T21" fmla="*/ 658 h 1229"/>
                  <a:gd name="T22" fmla="*/ 340 w 1171"/>
                  <a:gd name="T23" fmla="*/ 745 h 1229"/>
                  <a:gd name="T24" fmla="*/ 389 w 1171"/>
                  <a:gd name="T25" fmla="*/ 687 h 1229"/>
                  <a:gd name="T26" fmla="*/ 376 w 1171"/>
                  <a:gd name="T27" fmla="*/ 627 h 1229"/>
                  <a:gd name="T28" fmla="*/ 157 w 1171"/>
                  <a:gd name="T29" fmla="*/ 111 h 1229"/>
                  <a:gd name="T30" fmla="*/ 186 w 1171"/>
                  <a:gd name="T31" fmla="*/ 17 h 1229"/>
                  <a:gd name="T32" fmla="*/ 282 w 1171"/>
                  <a:gd name="T33" fmla="*/ 45 h 1229"/>
                  <a:gd name="T34" fmla="*/ 372 w 1171"/>
                  <a:gd name="T35" fmla="*/ 189 h 1229"/>
                  <a:gd name="T36" fmla="*/ 455 w 1171"/>
                  <a:gd name="T37" fmla="*/ 323 h 1229"/>
                  <a:gd name="T38" fmla="*/ 489 w 1171"/>
                  <a:gd name="T39" fmla="*/ 377 h 1229"/>
                  <a:gd name="T40" fmla="*/ 991 w 1171"/>
                  <a:gd name="T41" fmla="*/ 403 h 1229"/>
                  <a:gd name="T42" fmla="*/ 1021 w 1171"/>
                  <a:gd name="T43" fmla="*/ 434 h 1229"/>
                  <a:gd name="T44" fmla="*/ 1111 w 1171"/>
                  <a:gd name="T45" fmla="*/ 798 h 1229"/>
                  <a:gd name="T46" fmla="*/ 1135 w 1171"/>
                  <a:gd name="T47" fmla="*/ 891 h 1229"/>
                  <a:gd name="T48" fmla="*/ 1159 w 1171"/>
                  <a:gd name="T49" fmla="*/ 946 h 1229"/>
                  <a:gd name="T50" fmla="*/ 1159 w 1171"/>
                  <a:gd name="T51" fmla="*/ 946 h 1229"/>
                  <a:gd name="T52" fmla="*/ 1159 w 1171"/>
                  <a:gd name="T53" fmla="*/ 94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1" h="1229">
                    <a:moveTo>
                      <a:pt x="1159" y="946"/>
                    </a:moveTo>
                    <a:cubicBezTo>
                      <a:pt x="1171" y="973"/>
                      <a:pt x="1161" y="1004"/>
                      <a:pt x="1138" y="1020"/>
                    </a:cubicBezTo>
                    <a:cubicBezTo>
                      <a:pt x="864" y="1200"/>
                      <a:pt x="864" y="1200"/>
                      <a:pt x="864" y="1200"/>
                    </a:cubicBezTo>
                    <a:cubicBezTo>
                      <a:pt x="818" y="1229"/>
                      <a:pt x="758" y="1224"/>
                      <a:pt x="718" y="1186"/>
                    </a:cubicBezTo>
                    <a:cubicBezTo>
                      <a:pt x="595" y="1070"/>
                      <a:pt x="434" y="1019"/>
                      <a:pt x="434" y="1019"/>
                    </a:cubicBezTo>
                    <a:cubicBezTo>
                      <a:pt x="393" y="1006"/>
                      <a:pt x="357" y="989"/>
                      <a:pt x="322" y="958"/>
                    </a:cubicBezTo>
                    <a:cubicBezTo>
                      <a:pt x="299" y="937"/>
                      <a:pt x="263" y="914"/>
                      <a:pt x="240" y="895"/>
                    </a:cubicBezTo>
                    <a:cubicBezTo>
                      <a:pt x="178" y="844"/>
                      <a:pt x="111" y="799"/>
                      <a:pt x="39" y="766"/>
                    </a:cubicBezTo>
                    <a:cubicBezTo>
                      <a:pt x="6" y="752"/>
                      <a:pt x="0" y="730"/>
                      <a:pt x="16" y="698"/>
                    </a:cubicBezTo>
                    <a:cubicBezTo>
                      <a:pt x="24" y="682"/>
                      <a:pt x="45" y="663"/>
                      <a:pt x="63" y="656"/>
                    </a:cubicBezTo>
                    <a:cubicBezTo>
                      <a:pt x="103" y="642"/>
                      <a:pt x="142" y="648"/>
                      <a:pt x="179" y="658"/>
                    </a:cubicBezTo>
                    <a:cubicBezTo>
                      <a:pt x="201" y="663"/>
                      <a:pt x="296" y="724"/>
                      <a:pt x="340" y="745"/>
                    </a:cubicBezTo>
                    <a:cubicBezTo>
                      <a:pt x="378" y="764"/>
                      <a:pt x="388" y="729"/>
                      <a:pt x="389" y="687"/>
                    </a:cubicBezTo>
                    <a:cubicBezTo>
                      <a:pt x="389" y="666"/>
                      <a:pt x="383" y="646"/>
                      <a:pt x="376" y="627"/>
                    </a:cubicBezTo>
                    <a:cubicBezTo>
                      <a:pt x="306" y="454"/>
                      <a:pt x="231" y="284"/>
                      <a:pt x="157" y="111"/>
                    </a:cubicBezTo>
                    <a:cubicBezTo>
                      <a:pt x="140" y="74"/>
                      <a:pt x="152" y="37"/>
                      <a:pt x="186" y="17"/>
                    </a:cubicBezTo>
                    <a:cubicBezTo>
                      <a:pt x="219" y="0"/>
                      <a:pt x="260" y="11"/>
                      <a:pt x="282" y="45"/>
                    </a:cubicBezTo>
                    <a:cubicBezTo>
                      <a:pt x="313" y="92"/>
                      <a:pt x="342" y="140"/>
                      <a:pt x="372" y="189"/>
                    </a:cubicBezTo>
                    <a:cubicBezTo>
                      <a:pt x="399" y="234"/>
                      <a:pt x="428" y="277"/>
                      <a:pt x="455" y="323"/>
                    </a:cubicBezTo>
                    <a:cubicBezTo>
                      <a:pt x="489" y="377"/>
                      <a:pt x="489" y="377"/>
                      <a:pt x="489" y="377"/>
                    </a:cubicBezTo>
                    <a:cubicBezTo>
                      <a:pt x="489" y="377"/>
                      <a:pt x="733" y="312"/>
                      <a:pt x="991" y="403"/>
                    </a:cubicBezTo>
                    <a:cubicBezTo>
                      <a:pt x="1005" y="409"/>
                      <a:pt x="1017" y="418"/>
                      <a:pt x="1021" y="434"/>
                    </a:cubicBezTo>
                    <a:cubicBezTo>
                      <a:pt x="1045" y="491"/>
                      <a:pt x="1106" y="649"/>
                      <a:pt x="1111" y="798"/>
                    </a:cubicBezTo>
                    <a:cubicBezTo>
                      <a:pt x="1118" y="837"/>
                      <a:pt x="1129" y="869"/>
                      <a:pt x="1135" y="891"/>
                    </a:cubicBezTo>
                    <a:lnTo>
                      <a:pt x="1159" y="946"/>
                    </a:lnTo>
                    <a:close/>
                    <a:moveTo>
                      <a:pt x="1159" y="946"/>
                    </a:moveTo>
                    <a:cubicBezTo>
                      <a:pt x="1159" y="946"/>
                      <a:pt x="1159" y="946"/>
                      <a:pt x="1159" y="946"/>
                    </a:cubicBezTo>
                  </a:path>
                </a:pathLst>
              </a:custGeom>
              <a:solidFill>
                <a:schemeClr val="bg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6" name="Group 55"/>
            <p:cNvGrpSpPr/>
            <p:nvPr/>
          </p:nvGrpSpPr>
          <p:grpSpPr>
            <a:xfrm>
              <a:off x="6925842" y="2764207"/>
              <a:ext cx="313796" cy="335858"/>
              <a:chOff x="-144463" y="139700"/>
              <a:chExt cx="4651376" cy="4978400"/>
            </a:xfrm>
          </p:grpSpPr>
          <p:sp>
            <p:nvSpPr>
              <p:cNvPr id="57" name="Freeform 28"/>
              <p:cNvSpPr>
                <a:spLocks noEditPoints="1"/>
              </p:cNvSpPr>
              <p:nvPr/>
            </p:nvSpPr>
            <p:spPr bwMode="auto">
              <a:xfrm>
                <a:off x="-144463" y="3470275"/>
                <a:ext cx="4651376" cy="1647825"/>
              </a:xfrm>
              <a:custGeom>
                <a:avLst/>
                <a:gdLst>
                  <a:gd name="T0" fmla="*/ 1002 w 1462"/>
                  <a:gd name="T1" fmla="*/ 0 h 518"/>
                  <a:gd name="T2" fmla="*/ 974 w 1462"/>
                  <a:gd name="T3" fmla="*/ 25 h 518"/>
                  <a:gd name="T4" fmla="*/ 731 w 1462"/>
                  <a:gd name="T5" fmla="*/ 245 h 518"/>
                  <a:gd name="T6" fmla="*/ 487 w 1462"/>
                  <a:gd name="T7" fmla="*/ 25 h 518"/>
                  <a:gd name="T8" fmla="*/ 459 w 1462"/>
                  <a:gd name="T9" fmla="*/ 0 h 518"/>
                  <a:gd name="T10" fmla="*/ 126 w 1462"/>
                  <a:gd name="T11" fmla="*/ 0 h 518"/>
                  <a:gd name="T12" fmla="*/ 0 w 1462"/>
                  <a:gd name="T13" fmla="*/ 126 h 518"/>
                  <a:gd name="T14" fmla="*/ 0 w 1462"/>
                  <a:gd name="T15" fmla="*/ 391 h 518"/>
                  <a:gd name="T16" fmla="*/ 126 w 1462"/>
                  <a:gd name="T17" fmla="*/ 518 h 518"/>
                  <a:gd name="T18" fmla="*/ 1335 w 1462"/>
                  <a:gd name="T19" fmla="*/ 518 h 518"/>
                  <a:gd name="T20" fmla="*/ 1462 w 1462"/>
                  <a:gd name="T21" fmla="*/ 391 h 518"/>
                  <a:gd name="T22" fmla="*/ 1462 w 1462"/>
                  <a:gd name="T23" fmla="*/ 127 h 518"/>
                  <a:gd name="T24" fmla="*/ 1335 w 1462"/>
                  <a:gd name="T25" fmla="*/ 0 h 518"/>
                  <a:gd name="T26" fmla="*/ 1002 w 1462"/>
                  <a:gd name="T27" fmla="*/ 0 h 518"/>
                  <a:gd name="T28" fmla="*/ 1002 w 1462"/>
                  <a:gd name="T29" fmla="*/ 0 h 518"/>
                  <a:gd name="T30" fmla="*/ 1002 w 1462"/>
                  <a:gd name="T31"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2" h="518">
                    <a:moveTo>
                      <a:pt x="1002" y="0"/>
                    </a:moveTo>
                    <a:cubicBezTo>
                      <a:pt x="988" y="0"/>
                      <a:pt x="976" y="11"/>
                      <a:pt x="974" y="25"/>
                    </a:cubicBezTo>
                    <a:cubicBezTo>
                      <a:pt x="962" y="149"/>
                      <a:pt x="858" y="245"/>
                      <a:pt x="731" y="245"/>
                    </a:cubicBezTo>
                    <a:cubicBezTo>
                      <a:pt x="604" y="245"/>
                      <a:pt x="500" y="149"/>
                      <a:pt x="487" y="25"/>
                    </a:cubicBezTo>
                    <a:cubicBezTo>
                      <a:pt x="485" y="11"/>
                      <a:pt x="474" y="0"/>
                      <a:pt x="459" y="0"/>
                    </a:cubicBezTo>
                    <a:cubicBezTo>
                      <a:pt x="126" y="0"/>
                      <a:pt x="126" y="0"/>
                      <a:pt x="126" y="0"/>
                    </a:cubicBezTo>
                    <a:cubicBezTo>
                      <a:pt x="57" y="0"/>
                      <a:pt x="0" y="57"/>
                      <a:pt x="0" y="126"/>
                    </a:cubicBezTo>
                    <a:cubicBezTo>
                      <a:pt x="0" y="391"/>
                      <a:pt x="0" y="391"/>
                      <a:pt x="0" y="391"/>
                    </a:cubicBezTo>
                    <a:cubicBezTo>
                      <a:pt x="0" y="461"/>
                      <a:pt x="57" y="518"/>
                      <a:pt x="126" y="518"/>
                    </a:cubicBezTo>
                    <a:cubicBezTo>
                      <a:pt x="1335" y="518"/>
                      <a:pt x="1335" y="518"/>
                      <a:pt x="1335" y="518"/>
                    </a:cubicBezTo>
                    <a:cubicBezTo>
                      <a:pt x="1405" y="518"/>
                      <a:pt x="1462" y="461"/>
                      <a:pt x="1462" y="391"/>
                    </a:cubicBezTo>
                    <a:cubicBezTo>
                      <a:pt x="1462" y="127"/>
                      <a:pt x="1462" y="127"/>
                      <a:pt x="1462" y="127"/>
                    </a:cubicBezTo>
                    <a:cubicBezTo>
                      <a:pt x="1462" y="57"/>
                      <a:pt x="1405" y="0"/>
                      <a:pt x="1335" y="0"/>
                    </a:cubicBezTo>
                    <a:cubicBezTo>
                      <a:pt x="1002" y="0"/>
                      <a:pt x="1002" y="0"/>
                      <a:pt x="1002" y="0"/>
                    </a:cubicBezTo>
                    <a:close/>
                    <a:moveTo>
                      <a:pt x="1002" y="0"/>
                    </a:moveTo>
                    <a:cubicBezTo>
                      <a:pt x="1002" y="0"/>
                      <a:pt x="1002" y="0"/>
                      <a:pt x="1002"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8" name="Freeform 29"/>
              <p:cNvSpPr>
                <a:spLocks noEditPoints="1"/>
              </p:cNvSpPr>
              <p:nvPr/>
            </p:nvSpPr>
            <p:spPr bwMode="auto">
              <a:xfrm>
                <a:off x="1042987" y="139700"/>
                <a:ext cx="2276475" cy="3355975"/>
              </a:xfrm>
              <a:custGeom>
                <a:avLst/>
                <a:gdLst>
                  <a:gd name="T0" fmla="*/ 547 w 716"/>
                  <a:gd name="T1" fmla="*/ 636 h 1055"/>
                  <a:gd name="T2" fmla="*/ 448 w 716"/>
                  <a:gd name="T3" fmla="*/ 734 h 1055"/>
                  <a:gd name="T4" fmla="*/ 448 w 716"/>
                  <a:gd name="T5" fmla="*/ 90 h 1055"/>
                  <a:gd name="T6" fmla="*/ 358 w 716"/>
                  <a:gd name="T7" fmla="*/ 0 h 1055"/>
                  <a:gd name="T8" fmla="*/ 268 w 716"/>
                  <a:gd name="T9" fmla="*/ 90 h 1055"/>
                  <a:gd name="T10" fmla="*/ 268 w 716"/>
                  <a:gd name="T11" fmla="*/ 734 h 1055"/>
                  <a:gd name="T12" fmla="*/ 169 w 716"/>
                  <a:gd name="T13" fmla="*/ 636 h 1055"/>
                  <a:gd name="T14" fmla="*/ 54 w 716"/>
                  <a:gd name="T15" fmla="*/ 621 h 1055"/>
                  <a:gd name="T16" fmla="*/ 40 w 716"/>
                  <a:gd name="T17" fmla="*/ 760 h 1055"/>
                  <a:gd name="T18" fmla="*/ 305 w 716"/>
                  <a:gd name="T19" fmla="*/ 1025 h 1055"/>
                  <a:gd name="T20" fmla="*/ 411 w 716"/>
                  <a:gd name="T21" fmla="*/ 1025 h 1055"/>
                  <a:gd name="T22" fmla="*/ 676 w 716"/>
                  <a:gd name="T23" fmla="*/ 760 h 1055"/>
                  <a:gd name="T24" fmla="*/ 662 w 716"/>
                  <a:gd name="T25" fmla="*/ 621 h 1055"/>
                  <a:gd name="T26" fmla="*/ 547 w 716"/>
                  <a:gd name="T27" fmla="*/ 636 h 1055"/>
                  <a:gd name="T28" fmla="*/ 547 w 716"/>
                  <a:gd name="T29" fmla="*/ 636 h 1055"/>
                  <a:gd name="T30" fmla="*/ 547 w 716"/>
                  <a:gd name="T31" fmla="*/ 63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6" h="1055">
                    <a:moveTo>
                      <a:pt x="547" y="636"/>
                    </a:moveTo>
                    <a:cubicBezTo>
                      <a:pt x="448" y="734"/>
                      <a:pt x="448" y="734"/>
                      <a:pt x="448" y="734"/>
                    </a:cubicBezTo>
                    <a:cubicBezTo>
                      <a:pt x="448" y="90"/>
                      <a:pt x="448" y="90"/>
                      <a:pt x="448" y="90"/>
                    </a:cubicBezTo>
                    <a:cubicBezTo>
                      <a:pt x="448" y="40"/>
                      <a:pt x="407" y="0"/>
                      <a:pt x="358" y="0"/>
                    </a:cubicBezTo>
                    <a:cubicBezTo>
                      <a:pt x="308" y="0"/>
                      <a:pt x="268" y="40"/>
                      <a:pt x="268" y="90"/>
                    </a:cubicBezTo>
                    <a:cubicBezTo>
                      <a:pt x="268" y="734"/>
                      <a:pt x="268" y="734"/>
                      <a:pt x="268" y="734"/>
                    </a:cubicBezTo>
                    <a:cubicBezTo>
                      <a:pt x="169" y="636"/>
                      <a:pt x="169" y="636"/>
                      <a:pt x="169" y="636"/>
                    </a:cubicBezTo>
                    <a:cubicBezTo>
                      <a:pt x="139" y="605"/>
                      <a:pt x="90" y="597"/>
                      <a:pt x="54" y="621"/>
                    </a:cubicBezTo>
                    <a:cubicBezTo>
                      <a:pt x="5" y="654"/>
                      <a:pt x="0" y="721"/>
                      <a:pt x="40" y="760"/>
                    </a:cubicBezTo>
                    <a:cubicBezTo>
                      <a:pt x="305" y="1025"/>
                      <a:pt x="305" y="1025"/>
                      <a:pt x="305" y="1025"/>
                    </a:cubicBezTo>
                    <a:cubicBezTo>
                      <a:pt x="334" y="1055"/>
                      <a:pt x="382" y="1055"/>
                      <a:pt x="411" y="1025"/>
                    </a:cubicBezTo>
                    <a:cubicBezTo>
                      <a:pt x="676" y="760"/>
                      <a:pt x="676" y="760"/>
                      <a:pt x="676" y="760"/>
                    </a:cubicBezTo>
                    <a:cubicBezTo>
                      <a:pt x="716" y="721"/>
                      <a:pt x="711" y="654"/>
                      <a:pt x="662" y="621"/>
                    </a:cubicBezTo>
                    <a:cubicBezTo>
                      <a:pt x="626" y="597"/>
                      <a:pt x="577" y="605"/>
                      <a:pt x="547" y="636"/>
                    </a:cubicBezTo>
                    <a:close/>
                    <a:moveTo>
                      <a:pt x="547" y="636"/>
                    </a:moveTo>
                    <a:cubicBezTo>
                      <a:pt x="547" y="636"/>
                      <a:pt x="547" y="636"/>
                      <a:pt x="547" y="63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9" name="Oval 5"/>
            <p:cNvSpPr>
              <a:spLocks noChangeArrowheads="1"/>
            </p:cNvSpPr>
            <p:nvPr/>
          </p:nvSpPr>
          <p:spPr bwMode="auto">
            <a:xfrm>
              <a:off x="6420267" y="2398741"/>
              <a:ext cx="389180" cy="392402"/>
            </a:xfrm>
            <a:prstGeom prst="ellipse">
              <a:avLst/>
            </a:prstGeom>
            <a:solidFill>
              <a:schemeClr val="accent4"/>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0" name="Oval 62"/>
            <p:cNvSpPr>
              <a:spLocks noChangeArrowheads="1"/>
            </p:cNvSpPr>
            <p:nvPr/>
          </p:nvSpPr>
          <p:spPr bwMode="auto">
            <a:xfrm>
              <a:off x="5521606" y="2394964"/>
              <a:ext cx="454496" cy="458925"/>
            </a:xfrm>
            <a:prstGeom prst="ellipse">
              <a:avLst/>
            </a:prstGeom>
            <a:solidFill>
              <a:schemeClr val="accent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1" name="Oval 62"/>
            <p:cNvSpPr>
              <a:spLocks noChangeArrowheads="1"/>
            </p:cNvSpPr>
            <p:nvPr/>
          </p:nvSpPr>
          <p:spPr bwMode="auto">
            <a:xfrm>
              <a:off x="7384057" y="2401214"/>
              <a:ext cx="252876" cy="255340"/>
            </a:xfrm>
            <a:prstGeom prst="ellipse">
              <a:avLst/>
            </a:prstGeom>
            <a:solidFill>
              <a:schemeClr val="accent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3" name="Oval 78"/>
            <p:cNvSpPr>
              <a:spLocks noChangeArrowheads="1"/>
            </p:cNvSpPr>
            <p:nvPr/>
          </p:nvSpPr>
          <p:spPr bwMode="auto">
            <a:xfrm>
              <a:off x="7507841" y="2937341"/>
              <a:ext cx="405231" cy="408654"/>
            </a:xfrm>
            <a:prstGeom prst="ellipse">
              <a:avLst/>
            </a:prstGeom>
            <a:solidFill>
              <a:schemeClr val="accent3"/>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4" name="Oval 5"/>
            <p:cNvSpPr>
              <a:spLocks noChangeArrowheads="1"/>
            </p:cNvSpPr>
            <p:nvPr/>
          </p:nvSpPr>
          <p:spPr bwMode="auto">
            <a:xfrm>
              <a:off x="4344982" y="3361126"/>
              <a:ext cx="389180" cy="392402"/>
            </a:xfrm>
            <a:prstGeom prst="ellipse">
              <a:avLst/>
            </a:prstGeom>
            <a:solidFill>
              <a:schemeClr val="accent4"/>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66" name="Straight Connector 65"/>
            <p:cNvCxnSpPr>
              <a:stCxn id="42" idx="2"/>
              <a:endCxn id="64" idx="6"/>
            </p:cNvCxnSpPr>
            <p:nvPr/>
          </p:nvCxnSpPr>
          <p:spPr>
            <a:xfrm flipH="1" flipV="1">
              <a:off x="4734162" y="3557327"/>
              <a:ext cx="424742" cy="59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7" name="Oval 5"/>
            <p:cNvSpPr>
              <a:spLocks noChangeArrowheads="1"/>
            </p:cNvSpPr>
            <p:nvPr/>
          </p:nvSpPr>
          <p:spPr bwMode="auto">
            <a:xfrm>
              <a:off x="4665440" y="2251798"/>
              <a:ext cx="213391" cy="215158"/>
            </a:xfrm>
            <a:prstGeom prst="ellipse">
              <a:avLst/>
            </a:prstGeom>
            <a:solidFill>
              <a:schemeClr val="accent4"/>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Oval 62"/>
            <p:cNvSpPr>
              <a:spLocks noChangeArrowheads="1"/>
            </p:cNvSpPr>
            <p:nvPr/>
          </p:nvSpPr>
          <p:spPr bwMode="auto">
            <a:xfrm>
              <a:off x="4043957" y="2633633"/>
              <a:ext cx="295210" cy="298087"/>
            </a:xfrm>
            <a:prstGeom prst="ellipse">
              <a:avLst/>
            </a:prstGeom>
            <a:solidFill>
              <a:schemeClr val="accent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70" name="Straight Connector 69"/>
            <p:cNvCxnSpPr>
              <a:stCxn id="39" idx="2"/>
              <a:endCxn id="69" idx="5"/>
            </p:cNvCxnSpPr>
            <p:nvPr/>
          </p:nvCxnSpPr>
          <p:spPr>
            <a:xfrm flipH="1" flipV="1">
              <a:off x="4295934" y="2888066"/>
              <a:ext cx="349195" cy="86527"/>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7" idx="4"/>
              <a:endCxn id="39" idx="0"/>
            </p:cNvCxnSpPr>
            <p:nvPr/>
          </p:nvCxnSpPr>
          <p:spPr>
            <a:xfrm>
              <a:off x="4772136" y="2466956"/>
              <a:ext cx="132521" cy="246082"/>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6092825" y="694055"/>
            <a:ext cx="5419725" cy="934085"/>
          </a:xfrm>
        </p:spPr>
        <p:txBody>
          <a:bodyPr>
            <a:normAutofit fontScale="90000"/>
          </a:bodyPr>
          <a:p>
            <a:pPr algn="ctr"/>
            <a:r>
              <a:rPr lang="en-US" b="1">
                <a:gradFill>
                  <a:gsLst>
                    <a:gs pos="0">
                      <a:srgbClr val="E30000"/>
                    </a:gs>
                    <a:gs pos="100000">
                      <a:srgbClr val="760303"/>
                    </a:gs>
                  </a:gsLst>
                  <a:lin scaled="0"/>
                </a:gradFill>
                <a:cs typeface="+mj-lt"/>
                <a:sym typeface="+mn-ea"/>
              </a:rPr>
              <a:t>Agile Methodology</a:t>
            </a:r>
            <a:endParaRPr lang="en-US" b="1">
              <a:gradFill>
                <a:gsLst>
                  <a:gs pos="0">
                    <a:srgbClr val="E30000"/>
                  </a:gs>
                  <a:gs pos="100000">
                    <a:srgbClr val="760303"/>
                  </a:gs>
                </a:gsLst>
                <a:lin scaled="0"/>
              </a:gradFill>
              <a:cs typeface="+mj-lt"/>
              <a:sym typeface="+mn-ea"/>
            </a:endParaRPr>
          </a:p>
        </p:txBody>
      </p:sp>
      <p:sp>
        <p:nvSpPr>
          <p:cNvPr id="5" name="Subtitle 4"/>
          <p:cNvSpPr>
            <a:spLocks noGrp="1"/>
          </p:cNvSpPr>
          <p:nvPr>
            <p:ph type="subTitle" idx="1"/>
          </p:nvPr>
        </p:nvSpPr>
        <p:spPr>
          <a:xfrm>
            <a:off x="5876925" y="2090420"/>
            <a:ext cx="5851525" cy="1655445"/>
          </a:xfrm>
        </p:spPr>
        <p:txBody>
          <a:bodyPr>
            <a:noAutofit/>
          </a:bodyPr>
          <a:p>
            <a:pPr algn="just"/>
            <a:r>
              <a:rPr lang="en-US">
                <a:cs typeface="+mn-lt"/>
              </a:rPr>
              <a:t>Agile is a software development methodology to build a software incrementally using short iterations of 1 to 4 weeks so that the development process is aligned with the changing business needs. Instead of a single-pass development of 6 to 18 months where all the requirements and risks are predicted upfront, Agile adopts a process of frequent feedback where a workable product is delivered after 1 to 4-week iteration.</a:t>
            </a:r>
            <a:endParaRPr lang="en-US">
              <a:cs typeface="+mn-lt"/>
            </a:endParaRPr>
          </a:p>
        </p:txBody>
      </p:sp>
      <p:sp>
        <p:nvSpPr>
          <p:cNvPr id="79" name="Oval 78"/>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3</a:t>
            </a:r>
            <a:endPar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6" name="Group 5"/>
          <p:cNvGrpSpPr/>
          <p:nvPr/>
        </p:nvGrpSpPr>
        <p:grpSpPr>
          <a:xfrm>
            <a:off x="205797" y="769621"/>
            <a:ext cx="5629979" cy="5604996"/>
            <a:chOff x="4043957" y="2251798"/>
            <a:chExt cx="3869115" cy="3851946"/>
          </a:xfrm>
        </p:grpSpPr>
        <p:cxnSp>
          <p:nvCxnSpPr>
            <p:cNvPr id="7" name="Straight Connector 6"/>
            <p:cNvCxnSpPr>
              <a:endCxn id="60" idx="2"/>
            </p:cNvCxnSpPr>
            <p:nvPr/>
          </p:nvCxnSpPr>
          <p:spPr>
            <a:xfrm>
              <a:off x="7173935" y="2956832"/>
              <a:ext cx="333906" cy="184836"/>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8" idx="7"/>
              <a:endCxn id="59" idx="3"/>
            </p:cNvCxnSpPr>
            <p:nvPr/>
          </p:nvCxnSpPr>
          <p:spPr>
            <a:xfrm flipV="1">
              <a:off x="7253612" y="2619160"/>
              <a:ext cx="167478" cy="15718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0" idx="1"/>
              <a:endCxn id="35" idx="5"/>
            </p:cNvCxnSpPr>
            <p:nvPr/>
          </p:nvCxnSpPr>
          <p:spPr>
            <a:xfrm flipH="1" flipV="1">
              <a:off x="5088171" y="3159540"/>
              <a:ext cx="156065" cy="190363"/>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646420" y="4460171"/>
              <a:ext cx="0" cy="137721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29" idx="5"/>
            </p:cNvCxnSpPr>
            <p:nvPr/>
          </p:nvCxnSpPr>
          <p:spPr>
            <a:xfrm flipH="1" flipV="1">
              <a:off x="5173011" y="4257483"/>
              <a:ext cx="482350" cy="219311"/>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812675" y="4189129"/>
              <a:ext cx="0" cy="185997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2" idx="7"/>
              <a:endCxn id="28" idx="2"/>
            </p:cNvCxnSpPr>
            <p:nvPr/>
          </p:nvCxnSpPr>
          <p:spPr>
            <a:xfrm flipV="1">
              <a:off x="6500725" y="2946851"/>
              <a:ext cx="344582" cy="23872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036479" y="4189129"/>
              <a:ext cx="0" cy="164825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32" idx="4"/>
            </p:cNvCxnSpPr>
            <p:nvPr/>
          </p:nvCxnSpPr>
          <p:spPr>
            <a:xfrm flipV="1">
              <a:off x="6033305" y="3669419"/>
              <a:ext cx="268222" cy="53558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60283" y="4189129"/>
              <a:ext cx="0" cy="1224813"/>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26" idx="3"/>
            </p:cNvCxnSpPr>
            <p:nvPr/>
          </p:nvCxnSpPr>
          <p:spPr>
            <a:xfrm flipV="1">
              <a:off x="6257109" y="3927528"/>
              <a:ext cx="506221" cy="274304"/>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75335" y="5781197"/>
              <a:ext cx="142170" cy="142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Oval 20"/>
            <p:cNvSpPr/>
            <p:nvPr/>
          </p:nvSpPr>
          <p:spPr>
            <a:xfrm>
              <a:off x="5741590" y="5961574"/>
              <a:ext cx="142170" cy="1421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p:cNvSpPr/>
            <p:nvPr/>
          </p:nvSpPr>
          <p:spPr>
            <a:xfrm>
              <a:off x="5966923" y="5777848"/>
              <a:ext cx="142170" cy="1421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Oval 23"/>
            <p:cNvSpPr/>
            <p:nvPr/>
          </p:nvSpPr>
          <p:spPr>
            <a:xfrm>
              <a:off x="6195909" y="5357685"/>
              <a:ext cx="142170" cy="1421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5"/>
            <p:cNvSpPr>
              <a:spLocks noChangeArrowheads="1"/>
            </p:cNvSpPr>
            <p:nvPr/>
          </p:nvSpPr>
          <p:spPr bwMode="auto">
            <a:xfrm>
              <a:off x="6659249" y="3315876"/>
              <a:ext cx="710712" cy="716595"/>
            </a:xfrm>
            <a:prstGeom prst="ellipse">
              <a:avLst/>
            </a:prstGeom>
            <a:solidFill>
              <a:schemeClr val="accent4"/>
            </a:solidFill>
            <a:ln>
              <a:noFill/>
            </a:ln>
          </p:spPr>
          <p:txBody>
            <a:bodyPr vert="horz" wrap="square" lIns="91440" tIns="45720" rIns="91440" bIns="45720" numCol="1" anchor="t" anchorCtr="0" compatLnSpc="1"/>
            <a:p>
              <a:endParaRPr lang="en-GB"/>
            </a:p>
          </p:txBody>
        </p:sp>
        <p:sp>
          <p:nvSpPr>
            <p:cNvPr id="27" name="Freeform 7"/>
            <p:cNvSpPr/>
            <p:nvPr/>
          </p:nvSpPr>
          <p:spPr bwMode="auto">
            <a:xfrm>
              <a:off x="6976951" y="3564154"/>
              <a:ext cx="147085" cy="217685"/>
            </a:xfrm>
            <a:custGeom>
              <a:avLst/>
              <a:gdLst>
                <a:gd name="T0" fmla="*/ 125 w 125"/>
                <a:gd name="T1" fmla="*/ 93 h 185"/>
                <a:gd name="T2" fmla="*/ 0 w 125"/>
                <a:gd name="T3" fmla="*/ 185 h 185"/>
                <a:gd name="T4" fmla="*/ 0 w 125"/>
                <a:gd name="T5" fmla="*/ 0 h 185"/>
                <a:gd name="T6" fmla="*/ 125 w 125"/>
                <a:gd name="T7" fmla="*/ 93 h 185"/>
              </a:gdLst>
              <a:ahLst/>
              <a:cxnLst>
                <a:cxn ang="0">
                  <a:pos x="T0" y="T1"/>
                </a:cxn>
                <a:cxn ang="0">
                  <a:pos x="T2" y="T3"/>
                </a:cxn>
                <a:cxn ang="0">
                  <a:pos x="T4" y="T5"/>
                </a:cxn>
                <a:cxn ang="0">
                  <a:pos x="T6" y="T7"/>
                </a:cxn>
              </a:cxnLst>
              <a:rect l="0" t="0" r="r" b="b"/>
              <a:pathLst>
                <a:path w="125" h="185">
                  <a:moveTo>
                    <a:pt x="125" y="93"/>
                  </a:moveTo>
                  <a:lnTo>
                    <a:pt x="0" y="185"/>
                  </a:lnTo>
                  <a:lnTo>
                    <a:pt x="0" y="0"/>
                  </a:lnTo>
                  <a:lnTo>
                    <a:pt x="125" y="93"/>
                  </a:lnTo>
                  <a:close/>
                </a:path>
              </a:pathLst>
            </a:custGeom>
            <a:solidFill>
              <a:schemeClr val="accent4"/>
            </a:solidFill>
            <a:ln>
              <a:noFill/>
            </a:ln>
          </p:spPr>
          <p:txBody>
            <a:bodyPr vert="horz" wrap="square" lIns="91440" tIns="45720" rIns="91440" bIns="45720" numCol="1" anchor="t" anchorCtr="0" compatLnSpc="1"/>
            <a:p>
              <a:endParaRPr lang="en-GB"/>
            </a:p>
          </p:txBody>
        </p:sp>
        <p:sp>
          <p:nvSpPr>
            <p:cNvPr id="28" name="Oval 46"/>
            <p:cNvSpPr>
              <a:spLocks noChangeArrowheads="1"/>
            </p:cNvSpPr>
            <p:nvPr/>
          </p:nvSpPr>
          <p:spPr bwMode="auto">
            <a:xfrm>
              <a:off x="6845307" y="2705715"/>
              <a:ext cx="478359" cy="482272"/>
            </a:xfrm>
            <a:prstGeom prst="ellipse">
              <a:avLst/>
            </a:prstGeom>
            <a:solidFill>
              <a:schemeClr val="accent5"/>
            </a:solidFill>
            <a:ln>
              <a:noFill/>
            </a:ln>
          </p:spPr>
          <p:txBody>
            <a:bodyPr vert="horz" wrap="square" lIns="91440" tIns="45720" rIns="91440" bIns="45720" numCol="1" anchor="t" anchorCtr="0" compatLnSpc="1"/>
            <a:p>
              <a:endParaRPr lang="en-GB"/>
            </a:p>
          </p:txBody>
        </p:sp>
        <p:sp>
          <p:nvSpPr>
            <p:cNvPr id="29" name="Oval 78"/>
            <p:cNvSpPr>
              <a:spLocks noChangeArrowheads="1"/>
            </p:cNvSpPr>
            <p:nvPr/>
          </p:nvSpPr>
          <p:spPr bwMode="auto">
            <a:xfrm>
              <a:off x="4772136" y="3853222"/>
              <a:ext cx="469654" cy="473621"/>
            </a:xfrm>
            <a:prstGeom prst="ellipse">
              <a:avLst/>
            </a:prstGeom>
            <a:solidFill>
              <a:schemeClr val="accent3"/>
            </a:solidFill>
            <a:ln>
              <a:noFill/>
            </a:ln>
          </p:spPr>
          <p:txBody>
            <a:bodyPr vert="horz" wrap="square" lIns="91440" tIns="45720" rIns="91440" bIns="45720" numCol="1" anchor="t" anchorCtr="0" compatLnSpc="1"/>
            <a:p>
              <a:endParaRPr lang="en-GB"/>
            </a:p>
          </p:txBody>
        </p:sp>
        <p:cxnSp>
          <p:nvCxnSpPr>
            <p:cNvPr id="30" name="Straight Connector 29"/>
            <p:cNvCxnSpPr>
              <a:stCxn id="32" idx="1"/>
              <a:endCxn id="58" idx="5"/>
            </p:cNvCxnSpPr>
            <p:nvPr/>
          </p:nvCxnSpPr>
          <p:spPr>
            <a:xfrm flipH="1" flipV="1">
              <a:off x="5909543" y="2786681"/>
              <a:ext cx="192786" cy="398899"/>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32" idx="0"/>
              <a:endCxn id="57" idx="3"/>
            </p:cNvCxnSpPr>
            <p:nvPr/>
          </p:nvCxnSpPr>
          <p:spPr>
            <a:xfrm flipV="1">
              <a:off x="6301527" y="2733677"/>
              <a:ext cx="175734" cy="368889"/>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Oval 19"/>
            <p:cNvSpPr>
              <a:spLocks noChangeArrowheads="1"/>
            </p:cNvSpPr>
            <p:nvPr/>
          </p:nvSpPr>
          <p:spPr bwMode="auto">
            <a:xfrm>
              <a:off x="6019818" y="3102566"/>
              <a:ext cx="563418" cy="566853"/>
            </a:xfrm>
            <a:prstGeom prst="ellipse">
              <a:avLst/>
            </a:prstGeom>
            <a:solidFill>
              <a:schemeClr val="accent6"/>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33" name="Straight Connector 32"/>
            <p:cNvCxnSpPr>
              <a:stCxn id="40" idx="5"/>
            </p:cNvCxnSpPr>
            <p:nvPr/>
          </p:nvCxnSpPr>
          <p:spPr>
            <a:xfrm>
              <a:off x="5656258" y="3765939"/>
              <a:ext cx="159524" cy="42649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Oval 31"/>
            <p:cNvSpPr>
              <a:spLocks noChangeArrowheads="1"/>
            </p:cNvSpPr>
            <p:nvPr/>
          </p:nvSpPr>
          <p:spPr bwMode="auto">
            <a:xfrm>
              <a:off x="4645129" y="2713038"/>
              <a:ext cx="519056" cy="523110"/>
            </a:xfrm>
            <a:prstGeom prst="ellipse">
              <a:avLst/>
            </a:prstGeom>
            <a:solidFill>
              <a:schemeClr val="accent6"/>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6" name="Freeform 5"/>
            <p:cNvSpPr>
              <a:spLocks noEditPoints="1"/>
            </p:cNvSpPr>
            <p:nvPr/>
          </p:nvSpPr>
          <p:spPr bwMode="auto">
            <a:xfrm>
              <a:off x="6132374" y="3227984"/>
              <a:ext cx="307051" cy="317786"/>
            </a:xfrm>
            <a:custGeom>
              <a:avLst/>
              <a:gdLst>
                <a:gd name="T0" fmla="*/ 1404 w 1513"/>
                <a:gd name="T1" fmla="*/ 0 h 1566"/>
                <a:gd name="T2" fmla="*/ 270 w 1513"/>
                <a:gd name="T3" fmla="*/ 0 h 1566"/>
                <a:gd name="T4" fmla="*/ 162 w 1513"/>
                <a:gd name="T5" fmla="*/ 109 h 1566"/>
                <a:gd name="T6" fmla="*/ 162 w 1513"/>
                <a:gd name="T7" fmla="*/ 305 h 1566"/>
                <a:gd name="T8" fmla="*/ 78 w 1513"/>
                <a:gd name="T9" fmla="*/ 305 h 1566"/>
                <a:gd name="T10" fmla="*/ 0 w 1513"/>
                <a:gd name="T11" fmla="*/ 383 h 1566"/>
                <a:gd name="T12" fmla="*/ 0 w 1513"/>
                <a:gd name="T13" fmla="*/ 421 h 1566"/>
                <a:gd name="T14" fmla="*/ 78 w 1513"/>
                <a:gd name="T15" fmla="*/ 499 h 1566"/>
                <a:gd name="T16" fmla="*/ 162 w 1513"/>
                <a:gd name="T17" fmla="*/ 499 h 1566"/>
                <a:gd name="T18" fmla="*/ 162 w 1513"/>
                <a:gd name="T19" fmla="*/ 686 h 1566"/>
                <a:gd name="T20" fmla="*/ 78 w 1513"/>
                <a:gd name="T21" fmla="*/ 686 h 1566"/>
                <a:gd name="T22" fmla="*/ 0 w 1513"/>
                <a:gd name="T23" fmla="*/ 764 h 1566"/>
                <a:gd name="T24" fmla="*/ 0 w 1513"/>
                <a:gd name="T25" fmla="*/ 802 h 1566"/>
                <a:gd name="T26" fmla="*/ 78 w 1513"/>
                <a:gd name="T27" fmla="*/ 880 h 1566"/>
                <a:gd name="T28" fmla="*/ 162 w 1513"/>
                <a:gd name="T29" fmla="*/ 880 h 1566"/>
                <a:gd name="T30" fmla="*/ 162 w 1513"/>
                <a:gd name="T31" fmla="*/ 1067 h 1566"/>
                <a:gd name="T32" fmla="*/ 78 w 1513"/>
                <a:gd name="T33" fmla="*/ 1067 h 1566"/>
                <a:gd name="T34" fmla="*/ 0 w 1513"/>
                <a:gd name="T35" fmla="*/ 1145 h 1566"/>
                <a:gd name="T36" fmla="*/ 0 w 1513"/>
                <a:gd name="T37" fmla="*/ 1183 h 1566"/>
                <a:gd name="T38" fmla="*/ 78 w 1513"/>
                <a:gd name="T39" fmla="*/ 1261 h 1566"/>
                <a:gd name="T40" fmla="*/ 162 w 1513"/>
                <a:gd name="T41" fmla="*/ 1261 h 1566"/>
                <a:gd name="T42" fmla="*/ 162 w 1513"/>
                <a:gd name="T43" fmla="*/ 1458 h 1566"/>
                <a:gd name="T44" fmla="*/ 270 w 1513"/>
                <a:gd name="T45" fmla="*/ 1566 h 1566"/>
                <a:gd name="T46" fmla="*/ 1404 w 1513"/>
                <a:gd name="T47" fmla="*/ 1566 h 1566"/>
                <a:gd name="T48" fmla="*/ 1513 w 1513"/>
                <a:gd name="T49" fmla="*/ 1458 h 1566"/>
                <a:gd name="T50" fmla="*/ 1513 w 1513"/>
                <a:gd name="T51" fmla="*/ 109 h 1566"/>
                <a:gd name="T52" fmla="*/ 1404 w 1513"/>
                <a:gd name="T53" fmla="*/ 0 h 1566"/>
                <a:gd name="T54" fmla="*/ 1259 w 1513"/>
                <a:gd name="T55" fmla="*/ 1177 h 1566"/>
                <a:gd name="T56" fmla="*/ 1211 w 1513"/>
                <a:gd name="T57" fmla="*/ 1224 h 1566"/>
                <a:gd name="T58" fmla="*/ 468 w 1513"/>
                <a:gd name="T59" fmla="*/ 1224 h 1566"/>
                <a:gd name="T60" fmla="*/ 421 w 1513"/>
                <a:gd name="T61" fmla="*/ 1177 h 1566"/>
                <a:gd name="T62" fmla="*/ 421 w 1513"/>
                <a:gd name="T63" fmla="*/ 1155 h 1566"/>
                <a:gd name="T64" fmla="*/ 494 w 1513"/>
                <a:gd name="T65" fmla="*/ 1008 h 1566"/>
                <a:gd name="T66" fmla="*/ 696 w 1513"/>
                <a:gd name="T67" fmla="*/ 884 h 1566"/>
                <a:gd name="T68" fmla="*/ 700 w 1513"/>
                <a:gd name="T69" fmla="*/ 878 h 1566"/>
                <a:gd name="T70" fmla="*/ 700 w 1513"/>
                <a:gd name="T71" fmla="*/ 796 h 1566"/>
                <a:gd name="T72" fmla="*/ 677 w 1513"/>
                <a:gd name="T73" fmla="*/ 731 h 1566"/>
                <a:gd name="T74" fmla="*/ 643 w 1513"/>
                <a:gd name="T75" fmla="*/ 672 h 1566"/>
                <a:gd name="T76" fmla="*/ 660 w 1513"/>
                <a:gd name="T77" fmla="*/ 602 h 1566"/>
                <a:gd name="T78" fmla="*/ 653 w 1513"/>
                <a:gd name="T79" fmla="*/ 576 h 1566"/>
                <a:gd name="T80" fmla="*/ 653 w 1513"/>
                <a:gd name="T81" fmla="*/ 494 h 1566"/>
                <a:gd name="T82" fmla="*/ 701 w 1513"/>
                <a:gd name="T83" fmla="*/ 410 h 1566"/>
                <a:gd name="T84" fmla="*/ 745 w 1513"/>
                <a:gd name="T85" fmla="*/ 373 h 1566"/>
                <a:gd name="T86" fmla="*/ 788 w 1513"/>
                <a:gd name="T87" fmla="*/ 351 h 1566"/>
                <a:gd name="T88" fmla="*/ 828 w 1513"/>
                <a:gd name="T89" fmla="*/ 344 h 1566"/>
                <a:gd name="T90" fmla="*/ 926 w 1513"/>
                <a:gd name="T91" fmla="*/ 364 h 1566"/>
                <a:gd name="T92" fmla="*/ 974 w 1513"/>
                <a:gd name="T93" fmla="*/ 409 h 1566"/>
                <a:gd name="T94" fmla="*/ 1027 w 1513"/>
                <a:gd name="T95" fmla="*/ 576 h 1566"/>
                <a:gd name="T96" fmla="*/ 1020 w 1513"/>
                <a:gd name="T97" fmla="*/ 602 h 1566"/>
                <a:gd name="T98" fmla="*/ 1037 w 1513"/>
                <a:gd name="T99" fmla="*/ 672 h 1566"/>
                <a:gd name="T100" fmla="*/ 1004 w 1513"/>
                <a:gd name="T101" fmla="*/ 731 h 1566"/>
                <a:gd name="T102" fmla="*/ 980 w 1513"/>
                <a:gd name="T103" fmla="*/ 796 h 1566"/>
                <a:gd name="T104" fmla="*/ 980 w 1513"/>
                <a:gd name="T105" fmla="*/ 878 h 1566"/>
                <a:gd name="T106" fmla="*/ 984 w 1513"/>
                <a:gd name="T107" fmla="*/ 884 h 1566"/>
                <a:gd name="T108" fmla="*/ 1186 w 1513"/>
                <a:gd name="T109" fmla="*/ 1008 h 1566"/>
                <a:gd name="T110" fmla="*/ 1260 w 1513"/>
                <a:gd name="T111" fmla="*/ 1155 h 1566"/>
                <a:gd name="T112" fmla="*/ 1260 w 1513"/>
                <a:gd name="T113" fmla="*/ 1177 h 1566"/>
                <a:gd name="T114" fmla="*/ 1259 w 1513"/>
                <a:gd name="T115" fmla="*/ 1177 h 1566"/>
                <a:gd name="T116" fmla="*/ 1259 w 1513"/>
                <a:gd name="T117" fmla="*/ 1177 h 1566"/>
                <a:gd name="T118" fmla="*/ 1259 w 1513"/>
                <a:gd name="T119" fmla="*/ 1177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13" h="1566">
                  <a:moveTo>
                    <a:pt x="1404" y="0"/>
                  </a:moveTo>
                  <a:cubicBezTo>
                    <a:pt x="270" y="0"/>
                    <a:pt x="270" y="0"/>
                    <a:pt x="270" y="0"/>
                  </a:cubicBezTo>
                  <a:cubicBezTo>
                    <a:pt x="210" y="0"/>
                    <a:pt x="162" y="49"/>
                    <a:pt x="162" y="109"/>
                  </a:cubicBezTo>
                  <a:cubicBezTo>
                    <a:pt x="162" y="305"/>
                    <a:pt x="162" y="305"/>
                    <a:pt x="162" y="305"/>
                  </a:cubicBezTo>
                  <a:cubicBezTo>
                    <a:pt x="78" y="305"/>
                    <a:pt x="78" y="305"/>
                    <a:pt x="78" y="305"/>
                  </a:cubicBezTo>
                  <a:cubicBezTo>
                    <a:pt x="35" y="305"/>
                    <a:pt x="0" y="340"/>
                    <a:pt x="0" y="383"/>
                  </a:cubicBezTo>
                  <a:cubicBezTo>
                    <a:pt x="0" y="421"/>
                    <a:pt x="0" y="421"/>
                    <a:pt x="0" y="421"/>
                  </a:cubicBezTo>
                  <a:cubicBezTo>
                    <a:pt x="0" y="464"/>
                    <a:pt x="35" y="499"/>
                    <a:pt x="78" y="499"/>
                  </a:cubicBezTo>
                  <a:cubicBezTo>
                    <a:pt x="162" y="499"/>
                    <a:pt x="162" y="499"/>
                    <a:pt x="162" y="499"/>
                  </a:cubicBezTo>
                  <a:cubicBezTo>
                    <a:pt x="162" y="686"/>
                    <a:pt x="162" y="686"/>
                    <a:pt x="162" y="686"/>
                  </a:cubicBezTo>
                  <a:cubicBezTo>
                    <a:pt x="78" y="686"/>
                    <a:pt x="78" y="686"/>
                    <a:pt x="78" y="686"/>
                  </a:cubicBezTo>
                  <a:cubicBezTo>
                    <a:pt x="35" y="686"/>
                    <a:pt x="0" y="721"/>
                    <a:pt x="0" y="764"/>
                  </a:cubicBezTo>
                  <a:cubicBezTo>
                    <a:pt x="0" y="802"/>
                    <a:pt x="0" y="802"/>
                    <a:pt x="0" y="802"/>
                  </a:cubicBezTo>
                  <a:cubicBezTo>
                    <a:pt x="0" y="845"/>
                    <a:pt x="35" y="880"/>
                    <a:pt x="78" y="880"/>
                  </a:cubicBezTo>
                  <a:cubicBezTo>
                    <a:pt x="162" y="880"/>
                    <a:pt x="162" y="880"/>
                    <a:pt x="162" y="880"/>
                  </a:cubicBezTo>
                  <a:cubicBezTo>
                    <a:pt x="162" y="1067"/>
                    <a:pt x="162" y="1067"/>
                    <a:pt x="162" y="1067"/>
                  </a:cubicBezTo>
                  <a:cubicBezTo>
                    <a:pt x="78" y="1067"/>
                    <a:pt x="78" y="1067"/>
                    <a:pt x="78" y="1067"/>
                  </a:cubicBezTo>
                  <a:cubicBezTo>
                    <a:pt x="35" y="1067"/>
                    <a:pt x="0" y="1102"/>
                    <a:pt x="0" y="1145"/>
                  </a:cubicBezTo>
                  <a:cubicBezTo>
                    <a:pt x="0" y="1183"/>
                    <a:pt x="0" y="1183"/>
                    <a:pt x="0" y="1183"/>
                  </a:cubicBezTo>
                  <a:cubicBezTo>
                    <a:pt x="0" y="1227"/>
                    <a:pt x="35" y="1261"/>
                    <a:pt x="78" y="1261"/>
                  </a:cubicBezTo>
                  <a:cubicBezTo>
                    <a:pt x="162" y="1261"/>
                    <a:pt x="162" y="1261"/>
                    <a:pt x="162" y="1261"/>
                  </a:cubicBezTo>
                  <a:cubicBezTo>
                    <a:pt x="162" y="1458"/>
                    <a:pt x="162" y="1458"/>
                    <a:pt x="162" y="1458"/>
                  </a:cubicBezTo>
                  <a:cubicBezTo>
                    <a:pt x="162" y="1518"/>
                    <a:pt x="210" y="1566"/>
                    <a:pt x="270" y="1566"/>
                  </a:cubicBezTo>
                  <a:cubicBezTo>
                    <a:pt x="1404" y="1566"/>
                    <a:pt x="1404" y="1566"/>
                    <a:pt x="1404" y="1566"/>
                  </a:cubicBezTo>
                  <a:cubicBezTo>
                    <a:pt x="1464" y="1566"/>
                    <a:pt x="1513" y="1518"/>
                    <a:pt x="1513" y="1458"/>
                  </a:cubicBezTo>
                  <a:cubicBezTo>
                    <a:pt x="1513" y="109"/>
                    <a:pt x="1513" y="109"/>
                    <a:pt x="1513" y="109"/>
                  </a:cubicBezTo>
                  <a:cubicBezTo>
                    <a:pt x="1513" y="49"/>
                    <a:pt x="1464" y="0"/>
                    <a:pt x="1404" y="0"/>
                  </a:cubicBezTo>
                  <a:close/>
                  <a:moveTo>
                    <a:pt x="1259" y="1177"/>
                  </a:moveTo>
                  <a:cubicBezTo>
                    <a:pt x="1259" y="1203"/>
                    <a:pt x="1237" y="1224"/>
                    <a:pt x="1211" y="1224"/>
                  </a:cubicBezTo>
                  <a:cubicBezTo>
                    <a:pt x="468" y="1224"/>
                    <a:pt x="468" y="1224"/>
                    <a:pt x="468" y="1224"/>
                  </a:cubicBezTo>
                  <a:cubicBezTo>
                    <a:pt x="442" y="1224"/>
                    <a:pt x="421" y="1203"/>
                    <a:pt x="421" y="1177"/>
                  </a:cubicBezTo>
                  <a:cubicBezTo>
                    <a:pt x="421" y="1155"/>
                    <a:pt x="421" y="1155"/>
                    <a:pt x="421" y="1155"/>
                  </a:cubicBezTo>
                  <a:cubicBezTo>
                    <a:pt x="421" y="1097"/>
                    <a:pt x="448" y="1043"/>
                    <a:pt x="494" y="1008"/>
                  </a:cubicBezTo>
                  <a:cubicBezTo>
                    <a:pt x="587" y="939"/>
                    <a:pt x="676" y="894"/>
                    <a:pt x="696" y="884"/>
                  </a:cubicBezTo>
                  <a:cubicBezTo>
                    <a:pt x="699" y="883"/>
                    <a:pt x="700" y="881"/>
                    <a:pt x="700" y="878"/>
                  </a:cubicBezTo>
                  <a:cubicBezTo>
                    <a:pt x="700" y="796"/>
                    <a:pt x="700" y="796"/>
                    <a:pt x="700" y="796"/>
                  </a:cubicBezTo>
                  <a:cubicBezTo>
                    <a:pt x="688" y="775"/>
                    <a:pt x="680" y="752"/>
                    <a:pt x="677" y="731"/>
                  </a:cubicBezTo>
                  <a:cubicBezTo>
                    <a:pt x="668" y="731"/>
                    <a:pt x="656" y="718"/>
                    <a:pt x="643" y="672"/>
                  </a:cubicBezTo>
                  <a:cubicBezTo>
                    <a:pt x="625" y="610"/>
                    <a:pt x="644" y="600"/>
                    <a:pt x="660" y="602"/>
                  </a:cubicBezTo>
                  <a:cubicBezTo>
                    <a:pt x="657" y="593"/>
                    <a:pt x="654" y="585"/>
                    <a:pt x="653" y="576"/>
                  </a:cubicBezTo>
                  <a:cubicBezTo>
                    <a:pt x="647" y="547"/>
                    <a:pt x="646" y="520"/>
                    <a:pt x="653" y="494"/>
                  </a:cubicBezTo>
                  <a:cubicBezTo>
                    <a:pt x="661" y="459"/>
                    <a:pt x="680" y="431"/>
                    <a:pt x="701" y="410"/>
                  </a:cubicBezTo>
                  <a:cubicBezTo>
                    <a:pt x="714" y="396"/>
                    <a:pt x="729" y="383"/>
                    <a:pt x="745" y="373"/>
                  </a:cubicBezTo>
                  <a:cubicBezTo>
                    <a:pt x="758" y="364"/>
                    <a:pt x="773" y="356"/>
                    <a:pt x="788" y="351"/>
                  </a:cubicBezTo>
                  <a:cubicBezTo>
                    <a:pt x="801" y="347"/>
                    <a:pt x="814" y="344"/>
                    <a:pt x="828" y="344"/>
                  </a:cubicBezTo>
                  <a:cubicBezTo>
                    <a:pt x="871" y="340"/>
                    <a:pt x="903" y="351"/>
                    <a:pt x="926" y="364"/>
                  </a:cubicBezTo>
                  <a:cubicBezTo>
                    <a:pt x="961" y="384"/>
                    <a:pt x="974" y="409"/>
                    <a:pt x="974" y="409"/>
                  </a:cubicBezTo>
                  <a:cubicBezTo>
                    <a:pt x="974" y="409"/>
                    <a:pt x="1054" y="415"/>
                    <a:pt x="1027" y="576"/>
                  </a:cubicBezTo>
                  <a:cubicBezTo>
                    <a:pt x="1026" y="585"/>
                    <a:pt x="1023" y="593"/>
                    <a:pt x="1020" y="602"/>
                  </a:cubicBezTo>
                  <a:cubicBezTo>
                    <a:pt x="1036" y="600"/>
                    <a:pt x="1055" y="610"/>
                    <a:pt x="1037" y="672"/>
                  </a:cubicBezTo>
                  <a:cubicBezTo>
                    <a:pt x="1025" y="718"/>
                    <a:pt x="1012" y="731"/>
                    <a:pt x="1004" y="731"/>
                  </a:cubicBezTo>
                  <a:cubicBezTo>
                    <a:pt x="1000" y="752"/>
                    <a:pt x="992" y="774"/>
                    <a:pt x="980" y="796"/>
                  </a:cubicBezTo>
                  <a:cubicBezTo>
                    <a:pt x="980" y="878"/>
                    <a:pt x="980" y="878"/>
                    <a:pt x="980" y="878"/>
                  </a:cubicBezTo>
                  <a:cubicBezTo>
                    <a:pt x="980" y="881"/>
                    <a:pt x="981" y="883"/>
                    <a:pt x="984" y="884"/>
                  </a:cubicBezTo>
                  <a:cubicBezTo>
                    <a:pt x="1004" y="894"/>
                    <a:pt x="1093" y="940"/>
                    <a:pt x="1186" y="1008"/>
                  </a:cubicBezTo>
                  <a:cubicBezTo>
                    <a:pt x="1233" y="1043"/>
                    <a:pt x="1260" y="1097"/>
                    <a:pt x="1260" y="1155"/>
                  </a:cubicBezTo>
                  <a:cubicBezTo>
                    <a:pt x="1260" y="1177"/>
                    <a:pt x="1260" y="1177"/>
                    <a:pt x="1260" y="1177"/>
                  </a:cubicBezTo>
                  <a:lnTo>
                    <a:pt x="1259" y="1177"/>
                  </a:lnTo>
                  <a:close/>
                  <a:moveTo>
                    <a:pt x="1259" y="1177"/>
                  </a:moveTo>
                  <a:cubicBezTo>
                    <a:pt x="1259" y="1177"/>
                    <a:pt x="1259" y="1177"/>
                    <a:pt x="1259" y="1177"/>
                  </a:cubicBezTo>
                </a:path>
              </a:pathLst>
            </a:custGeom>
            <a:solidFill>
              <a:schemeClr val="bg1"/>
            </a:solidFill>
            <a:ln>
              <a:noFill/>
            </a:ln>
          </p:spPr>
          <p:txBody>
            <a:bodyPr vert="horz" wrap="square" lIns="91440" tIns="45720" rIns="91440" bIns="45720" numCol="1" anchor="t" anchorCtr="0" compatLnSpc="1"/>
            <a:p>
              <a:endParaRPr lang="en-US"/>
            </a:p>
          </p:txBody>
        </p:sp>
        <p:sp>
          <p:nvSpPr>
            <p:cNvPr id="39" name="Freeform 9"/>
            <p:cNvSpPr>
              <a:spLocks noEditPoints="1"/>
            </p:cNvSpPr>
            <p:nvPr/>
          </p:nvSpPr>
          <p:spPr bwMode="auto">
            <a:xfrm>
              <a:off x="6769891" y="3486734"/>
              <a:ext cx="501704" cy="365369"/>
            </a:xfrm>
            <a:custGeom>
              <a:avLst/>
              <a:gdLst>
                <a:gd name="T0" fmla="*/ 1224 w 1566"/>
                <a:gd name="T1" fmla="*/ 1140 h 1140"/>
                <a:gd name="T2" fmla="*/ 888 w 1566"/>
                <a:gd name="T3" fmla="*/ 1140 h 1140"/>
                <a:gd name="T4" fmla="*/ 888 w 1566"/>
                <a:gd name="T5" fmla="*/ 800 h 1140"/>
                <a:gd name="T6" fmla="*/ 999 w 1566"/>
                <a:gd name="T7" fmla="*/ 800 h 1140"/>
                <a:gd name="T8" fmla="*/ 1027 w 1566"/>
                <a:gd name="T9" fmla="*/ 745 h 1140"/>
                <a:gd name="T10" fmla="*/ 811 w 1566"/>
                <a:gd name="T11" fmla="*/ 446 h 1140"/>
                <a:gd name="T12" fmla="*/ 755 w 1566"/>
                <a:gd name="T13" fmla="*/ 446 h 1140"/>
                <a:gd name="T14" fmla="*/ 539 w 1566"/>
                <a:gd name="T15" fmla="*/ 745 h 1140"/>
                <a:gd name="T16" fmla="*/ 567 w 1566"/>
                <a:gd name="T17" fmla="*/ 800 h 1140"/>
                <a:gd name="T18" fmla="*/ 678 w 1566"/>
                <a:gd name="T19" fmla="*/ 800 h 1140"/>
                <a:gd name="T20" fmla="*/ 678 w 1566"/>
                <a:gd name="T21" fmla="*/ 1140 h 1140"/>
                <a:gd name="T22" fmla="*/ 302 w 1566"/>
                <a:gd name="T23" fmla="*/ 1140 h 1140"/>
                <a:gd name="T24" fmla="*/ 0 w 1566"/>
                <a:gd name="T25" fmla="*/ 803 h 1140"/>
                <a:gd name="T26" fmla="*/ 158 w 1566"/>
                <a:gd name="T27" fmla="*/ 528 h 1140"/>
                <a:gd name="T28" fmla="*/ 145 w 1566"/>
                <a:gd name="T29" fmla="*/ 453 h 1140"/>
                <a:gd name="T30" fmla="*/ 362 w 1566"/>
                <a:gd name="T31" fmla="*/ 236 h 1140"/>
                <a:gd name="T32" fmla="*/ 436 w 1566"/>
                <a:gd name="T33" fmla="*/ 249 h 1140"/>
                <a:gd name="T34" fmla="*/ 829 w 1566"/>
                <a:gd name="T35" fmla="*/ 0 h 1140"/>
                <a:gd name="T36" fmla="*/ 1261 w 1566"/>
                <a:gd name="T37" fmla="*/ 393 h 1140"/>
                <a:gd name="T38" fmla="*/ 1566 w 1566"/>
                <a:gd name="T39" fmla="*/ 764 h 1140"/>
                <a:gd name="T40" fmla="*/ 1224 w 1566"/>
                <a:gd name="T41" fmla="*/ 1140 h 1140"/>
                <a:gd name="T42" fmla="*/ 1224 w 1566"/>
                <a:gd name="T43" fmla="*/ 1140 h 1140"/>
                <a:gd name="T44" fmla="*/ 1224 w 1566"/>
                <a:gd name="T45" fmla="*/ 114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6" h="1140">
                  <a:moveTo>
                    <a:pt x="1224" y="1140"/>
                  </a:moveTo>
                  <a:cubicBezTo>
                    <a:pt x="888" y="1140"/>
                    <a:pt x="888" y="1140"/>
                    <a:pt x="888" y="1140"/>
                  </a:cubicBezTo>
                  <a:cubicBezTo>
                    <a:pt x="888" y="800"/>
                    <a:pt x="888" y="800"/>
                    <a:pt x="888" y="800"/>
                  </a:cubicBezTo>
                  <a:cubicBezTo>
                    <a:pt x="999" y="800"/>
                    <a:pt x="999" y="800"/>
                    <a:pt x="999" y="800"/>
                  </a:cubicBezTo>
                  <a:cubicBezTo>
                    <a:pt x="1027" y="800"/>
                    <a:pt x="1044" y="768"/>
                    <a:pt x="1027" y="745"/>
                  </a:cubicBezTo>
                  <a:cubicBezTo>
                    <a:pt x="811" y="446"/>
                    <a:pt x="811" y="446"/>
                    <a:pt x="811" y="446"/>
                  </a:cubicBezTo>
                  <a:cubicBezTo>
                    <a:pt x="797" y="427"/>
                    <a:pt x="769" y="427"/>
                    <a:pt x="755" y="446"/>
                  </a:cubicBezTo>
                  <a:cubicBezTo>
                    <a:pt x="539" y="745"/>
                    <a:pt x="539" y="745"/>
                    <a:pt x="539" y="745"/>
                  </a:cubicBezTo>
                  <a:cubicBezTo>
                    <a:pt x="522" y="768"/>
                    <a:pt x="539" y="800"/>
                    <a:pt x="567" y="800"/>
                  </a:cubicBezTo>
                  <a:cubicBezTo>
                    <a:pt x="678" y="800"/>
                    <a:pt x="678" y="800"/>
                    <a:pt x="678" y="800"/>
                  </a:cubicBezTo>
                  <a:cubicBezTo>
                    <a:pt x="678" y="1140"/>
                    <a:pt x="678" y="1140"/>
                    <a:pt x="678" y="1140"/>
                  </a:cubicBezTo>
                  <a:cubicBezTo>
                    <a:pt x="302" y="1140"/>
                    <a:pt x="302" y="1140"/>
                    <a:pt x="302" y="1140"/>
                  </a:cubicBezTo>
                  <a:cubicBezTo>
                    <a:pt x="134" y="1130"/>
                    <a:pt x="0" y="973"/>
                    <a:pt x="0" y="803"/>
                  </a:cubicBezTo>
                  <a:cubicBezTo>
                    <a:pt x="0" y="685"/>
                    <a:pt x="64" y="583"/>
                    <a:pt x="158" y="528"/>
                  </a:cubicBezTo>
                  <a:cubicBezTo>
                    <a:pt x="149" y="504"/>
                    <a:pt x="145" y="479"/>
                    <a:pt x="145" y="453"/>
                  </a:cubicBezTo>
                  <a:cubicBezTo>
                    <a:pt x="145" y="333"/>
                    <a:pt x="242" y="236"/>
                    <a:pt x="362" y="236"/>
                  </a:cubicBezTo>
                  <a:cubicBezTo>
                    <a:pt x="388" y="236"/>
                    <a:pt x="413" y="241"/>
                    <a:pt x="436" y="249"/>
                  </a:cubicBezTo>
                  <a:cubicBezTo>
                    <a:pt x="506" y="102"/>
                    <a:pt x="655" y="0"/>
                    <a:pt x="829" y="0"/>
                  </a:cubicBezTo>
                  <a:cubicBezTo>
                    <a:pt x="1055" y="0"/>
                    <a:pt x="1240" y="173"/>
                    <a:pt x="1261" y="393"/>
                  </a:cubicBezTo>
                  <a:cubicBezTo>
                    <a:pt x="1435" y="422"/>
                    <a:pt x="1566" y="583"/>
                    <a:pt x="1566" y="764"/>
                  </a:cubicBezTo>
                  <a:cubicBezTo>
                    <a:pt x="1566" y="958"/>
                    <a:pt x="1415" y="1126"/>
                    <a:pt x="1224" y="1140"/>
                  </a:cubicBezTo>
                  <a:close/>
                  <a:moveTo>
                    <a:pt x="1224" y="1140"/>
                  </a:moveTo>
                  <a:cubicBezTo>
                    <a:pt x="1224" y="1140"/>
                    <a:pt x="1224" y="1140"/>
                    <a:pt x="1224" y="1140"/>
                  </a:cubicBezTo>
                </a:path>
              </a:pathLst>
            </a:custGeom>
            <a:solidFill>
              <a:schemeClr val="bg1"/>
            </a:solidFill>
            <a:ln>
              <a:noFill/>
            </a:ln>
          </p:spPr>
          <p:txBody>
            <a:bodyPr vert="horz" wrap="square" lIns="91440" tIns="45720" rIns="91440" bIns="45720" numCol="1" anchor="t" anchorCtr="0" compatLnSpc="1"/>
            <a:p>
              <a:endParaRPr lang="en-US"/>
            </a:p>
          </p:txBody>
        </p:sp>
        <p:sp>
          <p:nvSpPr>
            <p:cNvPr id="40" name="Oval 62"/>
            <p:cNvSpPr>
              <a:spLocks noChangeArrowheads="1"/>
            </p:cNvSpPr>
            <p:nvPr/>
          </p:nvSpPr>
          <p:spPr bwMode="auto">
            <a:xfrm>
              <a:off x="5158904" y="3263739"/>
              <a:ext cx="582686" cy="588364"/>
            </a:xfrm>
            <a:prstGeom prst="ellipse">
              <a:avLst/>
            </a:prstGeom>
            <a:solidFill>
              <a:schemeClr val="accent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nvGrpSpPr>
            <p:cNvPr id="41" name="Group 40"/>
            <p:cNvGrpSpPr/>
            <p:nvPr/>
          </p:nvGrpSpPr>
          <p:grpSpPr>
            <a:xfrm>
              <a:off x="5292848" y="3349928"/>
              <a:ext cx="339440" cy="360412"/>
              <a:chOff x="-47625" y="750888"/>
              <a:chExt cx="4856163" cy="5156201"/>
            </a:xfrm>
          </p:grpSpPr>
          <p:sp>
            <p:nvSpPr>
              <p:cNvPr id="42" name="Freeform 13"/>
              <p:cNvSpPr>
                <a:spLocks noEditPoints="1"/>
              </p:cNvSpPr>
              <p:nvPr/>
            </p:nvSpPr>
            <p:spPr bwMode="auto">
              <a:xfrm>
                <a:off x="-47625" y="1622426"/>
                <a:ext cx="4276725" cy="4284663"/>
              </a:xfrm>
              <a:custGeom>
                <a:avLst/>
                <a:gdLst>
                  <a:gd name="T0" fmla="*/ 1324 w 1344"/>
                  <a:gd name="T1" fmla="*/ 711 h 1347"/>
                  <a:gd name="T2" fmla="*/ 708 w 1344"/>
                  <a:gd name="T3" fmla="*/ 21 h 1347"/>
                  <a:gd name="T4" fmla="*/ 637 w 1344"/>
                  <a:gd name="T5" fmla="*/ 21 h 1347"/>
                  <a:gd name="T6" fmla="*/ 21 w 1344"/>
                  <a:gd name="T7" fmla="*/ 711 h 1347"/>
                  <a:gd name="T8" fmla="*/ 48 w 1344"/>
                  <a:gd name="T9" fmla="*/ 772 h 1347"/>
                  <a:gd name="T10" fmla="*/ 188 w 1344"/>
                  <a:gd name="T11" fmla="*/ 772 h 1347"/>
                  <a:gd name="T12" fmla="*/ 188 w 1344"/>
                  <a:gd name="T13" fmla="*/ 1280 h 1347"/>
                  <a:gd name="T14" fmla="*/ 255 w 1344"/>
                  <a:gd name="T15" fmla="*/ 1346 h 1347"/>
                  <a:gd name="T16" fmla="*/ 511 w 1344"/>
                  <a:gd name="T17" fmla="*/ 1346 h 1347"/>
                  <a:gd name="T18" fmla="*/ 511 w 1344"/>
                  <a:gd name="T19" fmla="*/ 1008 h 1347"/>
                  <a:gd name="T20" fmla="*/ 558 w 1344"/>
                  <a:gd name="T21" fmla="*/ 961 h 1347"/>
                  <a:gd name="T22" fmla="*/ 787 w 1344"/>
                  <a:gd name="T23" fmla="*/ 961 h 1347"/>
                  <a:gd name="T24" fmla="*/ 834 w 1344"/>
                  <a:gd name="T25" fmla="*/ 1008 h 1347"/>
                  <a:gd name="T26" fmla="*/ 834 w 1344"/>
                  <a:gd name="T27" fmla="*/ 1347 h 1347"/>
                  <a:gd name="T28" fmla="*/ 1090 w 1344"/>
                  <a:gd name="T29" fmla="*/ 1347 h 1347"/>
                  <a:gd name="T30" fmla="*/ 1156 w 1344"/>
                  <a:gd name="T31" fmla="*/ 1280 h 1347"/>
                  <a:gd name="T32" fmla="*/ 1156 w 1344"/>
                  <a:gd name="T33" fmla="*/ 772 h 1347"/>
                  <a:gd name="T34" fmla="*/ 1296 w 1344"/>
                  <a:gd name="T35" fmla="*/ 772 h 1347"/>
                  <a:gd name="T36" fmla="*/ 1324 w 1344"/>
                  <a:gd name="T37" fmla="*/ 711 h 1347"/>
                  <a:gd name="T38" fmla="*/ 1324 w 1344"/>
                  <a:gd name="T39" fmla="*/ 711 h 1347"/>
                  <a:gd name="T40" fmla="*/ 1324 w 1344"/>
                  <a:gd name="T41" fmla="*/ 711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4" h="1347">
                    <a:moveTo>
                      <a:pt x="1324" y="711"/>
                    </a:moveTo>
                    <a:cubicBezTo>
                      <a:pt x="708" y="21"/>
                      <a:pt x="708" y="21"/>
                      <a:pt x="708" y="21"/>
                    </a:cubicBezTo>
                    <a:cubicBezTo>
                      <a:pt x="689" y="0"/>
                      <a:pt x="656" y="0"/>
                      <a:pt x="637" y="21"/>
                    </a:cubicBezTo>
                    <a:cubicBezTo>
                      <a:pt x="21" y="711"/>
                      <a:pt x="21" y="711"/>
                      <a:pt x="21" y="711"/>
                    </a:cubicBezTo>
                    <a:cubicBezTo>
                      <a:pt x="0" y="735"/>
                      <a:pt x="17" y="772"/>
                      <a:pt x="48" y="772"/>
                    </a:cubicBezTo>
                    <a:cubicBezTo>
                      <a:pt x="188" y="772"/>
                      <a:pt x="188" y="772"/>
                      <a:pt x="188" y="772"/>
                    </a:cubicBezTo>
                    <a:cubicBezTo>
                      <a:pt x="188" y="1280"/>
                      <a:pt x="188" y="1280"/>
                      <a:pt x="188" y="1280"/>
                    </a:cubicBezTo>
                    <a:cubicBezTo>
                      <a:pt x="188" y="1317"/>
                      <a:pt x="218" y="1346"/>
                      <a:pt x="255" y="1346"/>
                    </a:cubicBezTo>
                    <a:cubicBezTo>
                      <a:pt x="511" y="1346"/>
                      <a:pt x="511" y="1346"/>
                      <a:pt x="511" y="1346"/>
                    </a:cubicBezTo>
                    <a:cubicBezTo>
                      <a:pt x="511" y="1008"/>
                      <a:pt x="511" y="1008"/>
                      <a:pt x="511" y="1008"/>
                    </a:cubicBezTo>
                    <a:cubicBezTo>
                      <a:pt x="511" y="982"/>
                      <a:pt x="532" y="961"/>
                      <a:pt x="558" y="961"/>
                    </a:cubicBezTo>
                    <a:cubicBezTo>
                      <a:pt x="787" y="961"/>
                      <a:pt x="787" y="961"/>
                      <a:pt x="787" y="961"/>
                    </a:cubicBezTo>
                    <a:cubicBezTo>
                      <a:pt x="813" y="961"/>
                      <a:pt x="834" y="982"/>
                      <a:pt x="834" y="1008"/>
                    </a:cubicBezTo>
                    <a:cubicBezTo>
                      <a:pt x="834" y="1347"/>
                      <a:pt x="834" y="1347"/>
                      <a:pt x="834" y="1347"/>
                    </a:cubicBezTo>
                    <a:cubicBezTo>
                      <a:pt x="1090" y="1347"/>
                      <a:pt x="1090" y="1347"/>
                      <a:pt x="1090" y="1347"/>
                    </a:cubicBezTo>
                    <a:cubicBezTo>
                      <a:pt x="1127" y="1347"/>
                      <a:pt x="1156" y="1317"/>
                      <a:pt x="1156" y="1280"/>
                    </a:cubicBezTo>
                    <a:cubicBezTo>
                      <a:pt x="1156" y="772"/>
                      <a:pt x="1156" y="772"/>
                      <a:pt x="1156" y="772"/>
                    </a:cubicBezTo>
                    <a:cubicBezTo>
                      <a:pt x="1296" y="772"/>
                      <a:pt x="1296" y="772"/>
                      <a:pt x="1296" y="772"/>
                    </a:cubicBezTo>
                    <a:cubicBezTo>
                      <a:pt x="1328" y="772"/>
                      <a:pt x="1344" y="735"/>
                      <a:pt x="1324" y="711"/>
                    </a:cubicBezTo>
                    <a:close/>
                    <a:moveTo>
                      <a:pt x="1324" y="711"/>
                    </a:moveTo>
                    <a:cubicBezTo>
                      <a:pt x="1324" y="711"/>
                      <a:pt x="1324" y="711"/>
                      <a:pt x="1324" y="71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43" name="Freeform 14"/>
              <p:cNvSpPr>
                <a:spLocks noEditPoints="1"/>
              </p:cNvSpPr>
              <p:nvPr/>
            </p:nvSpPr>
            <p:spPr bwMode="auto">
              <a:xfrm>
                <a:off x="2403475" y="750888"/>
                <a:ext cx="2405063" cy="1863725"/>
              </a:xfrm>
              <a:custGeom>
                <a:avLst/>
                <a:gdLst>
                  <a:gd name="T0" fmla="*/ 756 w 756"/>
                  <a:gd name="T1" fmla="*/ 208 h 586"/>
                  <a:gd name="T2" fmla="*/ 684 w 756"/>
                  <a:gd name="T3" fmla="*/ 280 h 586"/>
                  <a:gd name="T4" fmla="*/ 72 w 756"/>
                  <a:gd name="T5" fmla="*/ 280 h 586"/>
                  <a:gd name="T6" fmla="*/ 0 w 756"/>
                  <a:gd name="T7" fmla="*/ 208 h 586"/>
                  <a:gd name="T8" fmla="*/ 756 w 756"/>
                  <a:gd name="T9" fmla="*/ 208 h 586"/>
                  <a:gd name="T10" fmla="*/ 378 w 756"/>
                  <a:gd name="T11" fmla="*/ 345 h 586"/>
                  <a:gd name="T12" fmla="*/ 549 w 756"/>
                  <a:gd name="T13" fmla="*/ 416 h 586"/>
                  <a:gd name="T14" fmla="*/ 621 w 756"/>
                  <a:gd name="T15" fmla="*/ 344 h 586"/>
                  <a:gd name="T16" fmla="*/ 135 w 756"/>
                  <a:gd name="T17" fmla="*/ 344 h 586"/>
                  <a:gd name="T18" fmla="*/ 207 w 756"/>
                  <a:gd name="T19" fmla="*/ 416 h 586"/>
                  <a:gd name="T20" fmla="*/ 378 w 756"/>
                  <a:gd name="T21" fmla="*/ 345 h 586"/>
                  <a:gd name="T22" fmla="*/ 482 w 756"/>
                  <a:gd name="T23" fmla="*/ 483 h 586"/>
                  <a:gd name="T24" fmla="*/ 378 w 756"/>
                  <a:gd name="T25" fmla="*/ 434 h 586"/>
                  <a:gd name="T26" fmla="*/ 274 w 756"/>
                  <a:gd name="T27" fmla="*/ 483 h 586"/>
                  <a:gd name="T28" fmla="*/ 378 w 756"/>
                  <a:gd name="T29" fmla="*/ 586 h 586"/>
                  <a:gd name="T30" fmla="*/ 482 w 756"/>
                  <a:gd name="T31" fmla="*/ 483 h 586"/>
                  <a:gd name="T32" fmla="*/ 482 w 756"/>
                  <a:gd name="T33" fmla="*/ 483 h 586"/>
                  <a:gd name="T34" fmla="*/ 482 w 756"/>
                  <a:gd name="T35" fmla="*/ 48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6" h="586">
                    <a:moveTo>
                      <a:pt x="756" y="208"/>
                    </a:moveTo>
                    <a:cubicBezTo>
                      <a:pt x="684" y="280"/>
                      <a:pt x="684" y="280"/>
                      <a:pt x="684" y="280"/>
                    </a:cubicBezTo>
                    <a:cubicBezTo>
                      <a:pt x="515" y="111"/>
                      <a:pt x="240" y="111"/>
                      <a:pt x="72" y="280"/>
                    </a:cubicBezTo>
                    <a:cubicBezTo>
                      <a:pt x="0" y="208"/>
                      <a:pt x="0" y="208"/>
                      <a:pt x="0" y="208"/>
                    </a:cubicBezTo>
                    <a:cubicBezTo>
                      <a:pt x="208" y="0"/>
                      <a:pt x="548" y="0"/>
                      <a:pt x="756" y="208"/>
                    </a:cubicBezTo>
                    <a:close/>
                    <a:moveTo>
                      <a:pt x="378" y="345"/>
                    </a:moveTo>
                    <a:cubicBezTo>
                      <a:pt x="443" y="345"/>
                      <a:pt x="503" y="370"/>
                      <a:pt x="549" y="416"/>
                    </a:cubicBezTo>
                    <a:cubicBezTo>
                      <a:pt x="621" y="344"/>
                      <a:pt x="621" y="344"/>
                      <a:pt x="621" y="344"/>
                    </a:cubicBezTo>
                    <a:cubicBezTo>
                      <a:pt x="487" y="210"/>
                      <a:pt x="269" y="210"/>
                      <a:pt x="135" y="344"/>
                    </a:cubicBezTo>
                    <a:cubicBezTo>
                      <a:pt x="207" y="416"/>
                      <a:pt x="207" y="416"/>
                      <a:pt x="207" y="416"/>
                    </a:cubicBezTo>
                    <a:cubicBezTo>
                      <a:pt x="253" y="370"/>
                      <a:pt x="313" y="345"/>
                      <a:pt x="378" y="345"/>
                    </a:cubicBezTo>
                    <a:close/>
                    <a:moveTo>
                      <a:pt x="482" y="483"/>
                    </a:moveTo>
                    <a:cubicBezTo>
                      <a:pt x="457" y="453"/>
                      <a:pt x="420" y="434"/>
                      <a:pt x="378" y="434"/>
                    </a:cubicBezTo>
                    <a:cubicBezTo>
                      <a:pt x="336" y="434"/>
                      <a:pt x="299" y="453"/>
                      <a:pt x="274" y="483"/>
                    </a:cubicBezTo>
                    <a:cubicBezTo>
                      <a:pt x="378" y="586"/>
                      <a:pt x="378" y="586"/>
                      <a:pt x="378" y="586"/>
                    </a:cubicBezTo>
                    <a:lnTo>
                      <a:pt x="482" y="483"/>
                    </a:lnTo>
                    <a:close/>
                    <a:moveTo>
                      <a:pt x="482" y="483"/>
                    </a:moveTo>
                    <a:cubicBezTo>
                      <a:pt x="482" y="483"/>
                      <a:pt x="482" y="483"/>
                      <a:pt x="482" y="48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grpSp>
        <p:grpSp>
          <p:nvGrpSpPr>
            <p:cNvPr id="44" name="Group 43"/>
            <p:cNvGrpSpPr/>
            <p:nvPr/>
          </p:nvGrpSpPr>
          <p:grpSpPr>
            <a:xfrm>
              <a:off x="4856596" y="3925608"/>
              <a:ext cx="283976" cy="328848"/>
              <a:chOff x="358503" y="768189"/>
              <a:chExt cx="4310062" cy="4991100"/>
            </a:xfrm>
          </p:grpSpPr>
          <p:sp>
            <p:nvSpPr>
              <p:cNvPr id="47" name="Freeform 18"/>
              <p:cNvSpPr>
                <a:spLocks noEditPoints="1"/>
              </p:cNvSpPr>
              <p:nvPr/>
            </p:nvSpPr>
            <p:spPr bwMode="auto">
              <a:xfrm>
                <a:off x="358503" y="768189"/>
                <a:ext cx="4310062" cy="4991100"/>
              </a:xfrm>
              <a:custGeom>
                <a:avLst/>
                <a:gdLst>
                  <a:gd name="T0" fmla="*/ 755 w 1354"/>
                  <a:gd name="T1" fmla="*/ 0 h 1569"/>
                  <a:gd name="T2" fmla="*/ 500 w 1354"/>
                  <a:gd name="T3" fmla="*/ 57 h 1569"/>
                  <a:gd name="T4" fmla="*/ 153 w 1354"/>
                  <a:gd name="T5" fmla="*/ 598 h 1569"/>
                  <a:gd name="T6" fmla="*/ 153 w 1354"/>
                  <a:gd name="T7" fmla="*/ 697 h 1569"/>
                  <a:gd name="T8" fmla="*/ 32 w 1354"/>
                  <a:gd name="T9" fmla="*/ 931 h 1569"/>
                  <a:gd name="T10" fmla="*/ 96 w 1354"/>
                  <a:gd name="T11" fmla="*/ 1039 h 1569"/>
                  <a:gd name="T12" fmla="*/ 153 w 1354"/>
                  <a:gd name="T13" fmla="*/ 1039 h 1569"/>
                  <a:gd name="T14" fmla="*/ 153 w 1354"/>
                  <a:gd name="T15" fmla="*/ 1259 h 1569"/>
                  <a:gd name="T16" fmla="*/ 279 w 1354"/>
                  <a:gd name="T17" fmla="*/ 1385 h 1569"/>
                  <a:gd name="T18" fmla="*/ 452 w 1354"/>
                  <a:gd name="T19" fmla="*/ 1359 h 1569"/>
                  <a:gd name="T20" fmla="*/ 452 w 1354"/>
                  <a:gd name="T21" fmla="*/ 1533 h 1569"/>
                  <a:gd name="T22" fmla="*/ 495 w 1354"/>
                  <a:gd name="T23" fmla="*/ 1566 h 1569"/>
                  <a:gd name="T24" fmla="*/ 1117 w 1354"/>
                  <a:gd name="T25" fmla="*/ 1456 h 1569"/>
                  <a:gd name="T26" fmla="*/ 1160 w 1354"/>
                  <a:gd name="T27" fmla="*/ 1405 h 1569"/>
                  <a:gd name="T28" fmla="*/ 1160 w 1354"/>
                  <a:gd name="T29" fmla="*/ 1038 h 1569"/>
                  <a:gd name="T30" fmla="*/ 1354 w 1354"/>
                  <a:gd name="T31" fmla="*/ 598 h 1569"/>
                  <a:gd name="T32" fmla="*/ 755 w 1354"/>
                  <a:gd name="T33" fmla="*/ 0 h 1569"/>
                  <a:gd name="T34" fmla="*/ 1052 w 1354"/>
                  <a:gd name="T35" fmla="*/ 891 h 1569"/>
                  <a:gd name="T36" fmla="*/ 544 w 1354"/>
                  <a:gd name="T37" fmla="*/ 957 h 1569"/>
                  <a:gd name="T38" fmla="*/ 543 w 1354"/>
                  <a:gd name="T39" fmla="*/ 955 h 1569"/>
                  <a:gd name="T40" fmla="*/ 364 w 1354"/>
                  <a:gd name="T41" fmla="*/ 1004 h 1569"/>
                  <a:gd name="T42" fmla="*/ 360 w 1354"/>
                  <a:gd name="T43" fmla="*/ 972 h 1569"/>
                  <a:gd name="T44" fmla="*/ 446 w 1354"/>
                  <a:gd name="T45" fmla="*/ 874 h 1569"/>
                  <a:gd name="T46" fmla="*/ 443 w 1354"/>
                  <a:gd name="T47" fmla="*/ 872 h 1569"/>
                  <a:gd name="T48" fmla="*/ 460 w 1354"/>
                  <a:gd name="T49" fmla="*/ 298 h 1569"/>
                  <a:gd name="T50" fmla="*/ 1053 w 1354"/>
                  <a:gd name="T51" fmla="*/ 298 h 1569"/>
                  <a:gd name="T52" fmla="*/ 1052 w 1354"/>
                  <a:gd name="T53" fmla="*/ 891 h 1569"/>
                  <a:gd name="T54" fmla="*/ 1052 w 1354"/>
                  <a:gd name="T55" fmla="*/ 891 h 1569"/>
                  <a:gd name="T56" fmla="*/ 1052 w 1354"/>
                  <a:gd name="T57" fmla="*/ 891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54" h="1569">
                    <a:moveTo>
                      <a:pt x="755" y="0"/>
                    </a:moveTo>
                    <a:cubicBezTo>
                      <a:pt x="664" y="0"/>
                      <a:pt x="577" y="19"/>
                      <a:pt x="500" y="57"/>
                    </a:cubicBezTo>
                    <a:cubicBezTo>
                      <a:pt x="295" y="153"/>
                      <a:pt x="153" y="359"/>
                      <a:pt x="153" y="598"/>
                    </a:cubicBezTo>
                    <a:cubicBezTo>
                      <a:pt x="153" y="697"/>
                      <a:pt x="153" y="697"/>
                      <a:pt x="153" y="697"/>
                    </a:cubicBezTo>
                    <a:cubicBezTo>
                      <a:pt x="32" y="931"/>
                      <a:pt x="32" y="931"/>
                      <a:pt x="32" y="931"/>
                    </a:cubicBezTo>
                    <a:cubicBezTo>
                      <a:pt x="0" y="991"/>
                      <a:pt x="30" y="1039"/>
                      <a:pt x="96" y="1039"/>
                    </a:cubicBezTo>
                    <a:cubicBezTo>
                      <a:pt x="153" y="1039"/>
                      <a:pt x="153" y="1039"/>
                      <a:pt x="153" y="1039"/>
                    </a:cubicBezTo>
                    <a:cubicBezTo>
                      <a:pt x="153" y="1259"/>
                      <a:pt x="153" y="1259"/>
                      <a:pt x="153" y="1259"/>
                    </a:cubicBezTo>
                    <a:cubicBezTo>
                      <a:pt x="153" y="1328"/>
                      <a:pt x="209" y="1385"/>
                      <a:pt x="279" y="1385"/>
                    </a:cubicBezTo>
                    <a:cubicBezTo>
                      <a:pt x="452" y="1359"/>
                      <a:pt x="452" y="1359"/>
                      <a:pt x="452" y="1359"/>
                    </a:cubicBezTo>
                    <a:cubicBezTo>
                      <a:pt x="452" y="1533"/>
                      <a:pt x="452" y="1533"/>
                      <a:pt x="452" y="1533"/>
                    </a:cubicBezTo>
                    <a:cubicBezTo>
                      <a:pt x="452" y="1555"/>
                      <a:pt x="472" y="1569"/>
                      <a:pt x="495" y="1566"/>
                    </a:cubicBezTo>
                    <a:cubicBezTo>
                      <a:pt x="1117" y="1456"/>
                      <a:pt x="1117" y="1456"/>
                      <a:pt x="1117" y="1456"/>
                    </a:cubicBezTo>
                    <a:cubicBezTo>
                      <a:pt x="1140" y="1451"/>
                      <a:pt x="1160" y="1430"/>
                      <a:pt x="1160" y="1405"/>
                    </a:cubicBezTo>
                    <a:cubicBezTo>
                      <a:pt x="1160" y="1038"/>
                      <a:pt x="1160" y="1038"/>
                      <a:pt x="1160" y="1038"/>
                    </a:cubicBezTo>
                    <a:cubicBezTo>
                      <a:pt x="1278" y="929"/>
                      <a:pt x="1354" y="773"/>
                      <a:pt x="1354" y="598"/>
                    </a:cubicBezTo>
                    <a:cubicBezTo>
                      <a:pt x="1352" y="268"/>
                      <a:pt x="1085" y="0"/>
                      <a:pt x="755" y="0"/>
                    </a:cubicBezTo>
                    <a:close/>
                    <a:moveTo>
                      <a:pt x="1052" y="891"/>
                    </a:moveTo>
                    <a:cubicBezTo>
                      <a:pt x="914" y="1029"/>
                      <a:pt x="704" y="1050"/>
                      <a:pt x="544" y="957"/>
                    </a:cubicBezTo>
                    <a:cubicBezTo>
                      <a:pt x="543" y="955"/>
                      <a:pt x="543" y="955"/>
                      <a:pt x="543" y="955"/>
                    </a:cubicBezTo>
                    <a:cubicBezTo>
                      <a:pt x="480" y="1004"/>
                      <a:pt x="412" y="1011"/>
                      <a:pt x="364" y="1004"/>
                    </a:cubicBezTo>
                    <a:cubicBezTo>
                      <a:pt x="348" y="1001"/>
                      <a:pt x="345" y="980"/>
                      <a:pt x="360" y="972"/>
                    </a:cubicBezTo>
                    <a:cubicBezTo>
                      <a:pt x="402" y="951"/>
                      <a:pt x="431" y="908"/>
                      <a:pt x="446" y="874"/>
                    </a:cubicBezTo>
                    <a:cubicBezTo>
                      <a:pt x="443" y="872"/>
                      <a:pt x="443" y="872"/>
                      <a:pt x="443" y="872"/>
                    </a:cubicBezTo>
                    <a:cubicBezTo>
                      <a:pt x="297" y="707"/>
                      <a:pt x="303" y="455"/>
                      <a:pt x="460" y="298"/>
                    </a:cubicBezTo>
                    <a:cubicBezTo>
                      <a:pt x="624" y="133"/>
                      <a:pt x="889" y="133"/>
                      <a:pt x="1053" y="298"/>
                    </a:cubicBezTo>
                    <a:cubicBezTo>
                      <a:pt x="1216" y="461"/>
                      <a:pt x="1216" y="727"/>
                      <a:pt x="1052" y="891"/>
                    </a:cubicBezTo>
                    <a:close/>
                    <a:moveTo>
                      <a:pt x="1052" y="891"/>
                    </a:moveTo>
                    <a:cubicBezTo>
                      <a:pt x="1052" y="891"/>
                      <a:pt x="1052" y="891"/>
                      <a:pt x="1052" y="891"/>
                    </a:cubicBezTo>
                  </a:path>
                </a:pathLst>
              </a:custGeom>
              <a:solidFill>
                <a:schemeClr val="bg1"/>
              </a:solidFill>
              <a:ln>
                <a:noFill/>
              </a:ln>
            </p:spPr>
            <p:txBody>
              <a:bodyPr vert="horz" wrap="square" lIns="91440" tIns="45720" rIns="91440" bIns="45720" numCol="1" anchor="t" anchorCtr="0" compatLnSpc="1"/>
              <a:p>
                <a:endParaRPr lang="en-US"/>
              </a:p>
            </p:txBody>
          </p:sp>
          <p:sp>
            <p:nvSpPr>
              <p:cNvPr id="48" name="Freeform 19"/>
              <p:cNvSpPr>
                <a:spLocks noEditPoints="1"/>
              </p:cNvSpPr>
              <p:nvPr/>
            </p:nvSpPr>
            <p:spPr bwMode="auto">
              <a:xfrm>
                <a:off x="1950765" y="2020727"/>
                <a:ext cx="1635125" cy="1444625"/>
              </a:xfrm>
              <a:custGeom>
                <a:avLst/>
                <a:gdLst>
                  <a:gd name="T0" fmla="*/ 471 w 514"/>
                  <a:gd name="T1" fmla="*/ 250 h 454"/>
                  <a:gd name="T2" fmla="*/ 273 w 514"/>
                  <a:gd name="T3" fmla="*/ 448 h 454"/>
                  <a:gd name="T4" fmla="*/ 257 w 514"/>
                  <a:gd name="T5" fmla="*/ 454 h 454"/>
                  <a:gd name="T6" fmla="*/ 242 w 514"/>
                  <a:gd name="T7" fmla="*/ 448 h 454"/>
                  <a:gd name="T8" fmla="*/ 43 w 514"/>
                  <a:gd name="T9" fmla="*/ 249 h 454"/>
                  <a:gd name="T10" fmla="*/ 0 w 514"/>
                  <a:gd name="T11" fmla="*/ 146 h 454"/>
                  <a:gd name="T12" fmla="*/ 42 w 514"/>
                  <a:gd name="T13" fmla="*/ 43 h 454"/>
                  <a:gd name="T14" fmla="*/ 145 w 514"/>
                  <a:gd name="T15" fmla="*/ 0 h 454"/>
                  <a:gd name="T16" fmla="*/ 249 w 514"/>
                  <a:gd name="T17" fmla="*/ 43 h 454"/>
                  <a:gd name="T18" fmla="*/ 257 w 514"/>
                  <a:gd name="T19" fmla="*/ 51 h 454"/>
                  <a:gd name="T20" fmla="*/ 265 w 514"/>
                  <a:gd name="T21" fmla="*/ 43 h 454"/>
                  <a:gd name="T22" fmla="*/ 368 w 514"/>
                  <a:gd name="T23" fmla="*/ 0 h 454"/>
                  <a:gd name="T24" fmla="*/ 471 w 514"/>
                  <a:gd name="T25" fmla="*/ 43 h 454"/>
                  <a:gd name="T26" fmla="*/ 514 w 514"/>
                  <a:gd name="T27" fmla="*/ 147 h 454"/>
                  <a:gd name="T28" fmla="*/ 471 w 514"/>
                  <a:gd name="T29" fmla="*/ 250 h 454"/>
                  <a:gd name="T30" fmla="*/ 471 w 514"/>
                  <a:gd name="T31" fmla="*/ 250 h 454"/>
                  <a:gd name="T32" fmla="*/ 471 w 514"/>
                  <a:gd name="T33" fmla="*/ 25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4" h="454">
                    <a:moveTo>
                      <a:pt x="471" y="250"/>
                    </a:moveTo>
                    <a:cubicBezTo>
                      <a:pt x="273" y="448"/>
                      <a:pt x="273" y="448"/>
                      <a:pt x="273" y="448"/>
                    </a:cubicBezTo>
                    <a:cubicBezTo>
                      <a:pt x="269" y="452"/>
                      <a:pt x="263" y="454"/>
                      <a:pt x="257" y="454"/>
                    </a:cubicBezTo>
                    <a:cubicBezTo>
                      <a:pt x="252" y="454"/>
                      <a:pt x="246" y="452"/>
                      <a:pt x="242" y="448"/>
                    </a:cubicBezTo>
                    <a:cubicBezTo>
                      <a:pt x="43" y="249"/>
                      <a:pt x="43" y="249"/>
                      <a:pt x="43" y="249"/>
                    </a:cubicBezTo>
                    <a:cubicBezTo>
                      <a:pt x="15" y="222"/>
                      <a:pt x="0" y="185"/>
                      <a:pt x="0" y="146"/>
                    </a:cubicBezTo>
                    <a:cubicBezTo>
                      <a:pt x="0" y="107"/>
                      <a:pt x="15" y="71"/>
                      <a:pt x="42" y="43"/>
                    </a:cubicBezTo>
                    <a:cubicBezTo>
                      <a:pt x="70" y="15"/>
                      <a:pt x="106" y="0"/>
                      <a:pt x="145" y="0"/>
                    </a:cubicBezTo>
                    <a:cubicBezTo>
                      <a:pt x="184" y="0"/>
                      <a:pt x="221" y="16"/>
                      <a:pt x="249" y="43"/>
                    </a:cubicBezTo>
                    <a:cubicBezTo>
                      <a:pt x="257" y="51"/>
                      <a:pt x="257" y="51"/>
                      <a:pt x="257" y="51"/>
                    </a:cubicBezTo>
                    <a:cubicBezTo>
                      <a:pt x="265" y="43"/>
                      <a:pt x="265" y="43"/>
                      <a:pt x="265" y="43"/>
                    </a:cubicBezTo>
                    <a:cubicBezTo>
                      <a:pt x="292" y="16"/>
                      <a:pt x="329" y="0"/>
                      <a:pt x="368" y="0"/>
                    </a:cubicBezTo>
                    <a:cubicBezTo>
                      <a:pt x="407" y="0"/>
                      <a:pt x="444" y="15"/>
                      <a:pt x="471" y="43"/>
                    </a:cubicBezTo>
                    <a:cubicBezTo>
                      <a:pt x="499" y="71"/>
                      <a:pt x="514" y="108"/>
                      <a:pt x="514" y="147"/>
                    </a:cubicBezTo>
                    <a:cubicBezTo>
                      <a:pt x="514" y="185"/>
                      <a:pt x="499" y="222"/>
                      <a:pt x="471" y="250"/>
                    </a:cubicBezTo>
                    <a:close/>
                    <a:moveTo>
                      <a:pt x="471" y="250"/>
                    </a:moveTo>
                    <a:cubicBezTo>
                      <a:pt x="471" y="250"/>
                      <a:pt x="471" y="250"/>
                      <a:pt x="471" y="250"/>
                    </a:cubicBezTo>
                  </a:path>
                </a:pathLst>
              </a:custGeom>
              <a:solidFill>
                <a:schemeClr val="accent4"/>
              </a:solidFill>
              <a:ln>
                <a:noFill/>
              </a:ln>
            </p:spPr>
            <p:txBody>
              <a:bodyPr vert="horz" wrap="square" lIns="91440" tIns="45720" rIns="91440" bIns="45720" numCol="1" anchor="t" anchorCtr="0" compatLnSpc="1"/>
              <a:p>
                <a:endParaRPr lang="en-US"/>
              </a:p>
            </p:txBody>
          </p:sp>
        </p:grpSp>
        <p:grpSp>
          <p:nvGrpSpPr>
            <p:cNvPr id="49" name="Group 48"/>
            <p:cNvGrpSpPr/>
            <p:nvPr/>
          </p:nvGrpSpPr>
          <p:grpSpPr>
            <a:xfrm>
              <a:off x="4795262" y="2818614"/>
              <a:ext cx="265548" cy="311957"/>
              <a:chOff x="129329" y="707852"/>
              <a:chExt cx="4278312" cy="5026026"/>
            </a:xfrm>
          </p:grpSpPr>
          <p:sp>
            <p:nvSpPr>
              <p:cNvPr id="50" name="Freeform 23"/>
              <p:cNvSpPr>
                <a:spLocks noEditPoints="1"/>
              </p:cNvSpPr>
              <p:nvPr/>
            </p:nvSpPr>
            <p:spPr bwMode="auto">
              <a:xfrm>
                <a:off x="129329" y="707852"/>
                <a:ext cx="2138362" cy="2132013"/>
              </a:xfrm>
              <a:custGeom>
                <a:avLst/>
                <a:gdLst>
                  <a:gd name="T0" fmla="*/ 302 w 672"/>
                  <a:gd name="T1" fmla="*/ 670 h 670"/>
                  <a:gd name="T2" fmla="*/ 271 w 672"/>
                  <a:gd name="T3" fmla="*/ 598 h 670"/>
                  <a:gd name="T4" fmla="*/ 231 w 672"/>
                  <a:gd name="T5" fmla="*/ 506 h 670"/>
                  <a:gd name="T6" fmla="*/ 305 w 672"/>
                  <a:gd name="T7" fmla="*/ 275 h 670"/>
                  <a:gd name="T8" fmla="*/ 309 w 672"/>
                  <a:gd name="T9" fmla="*/ 273 h 670"/>
                  <a:gd name="T10" fmla="*/ 393 w 672"/>
                  <a:gd name="T11" fmla="*/ 252 h 670"/>
                  <a:gd name="T12" fmla="*/ 546 w 672"/>
                  <a:gd name="T13" fmla="*/ 338 h 670"/>
                  <a:gd name="T14" fmla="*/ 620 w 672"/>
                  <a:gd name="T15" fmla="*/ 457 h 670"/>
                  <a:gd name="T16" fmla="*/ 637 w 672"/>
                  <a:gd name="T17" fmla="*/ 484 h 670"/>
                  <a:gd name="T18" fmla="*/ 637 w 672"/>
                  <a:gd name="T19" fmla="*/ 484 h 670"/>
                  <a:gd name="T20" fmla="*/ 672 w 672"/>
                  <a:gd name="T21" fmla="*/ 336 h 670"/>
                  <a:gd name="T22" fmla="*/ 336 w 672"/>
                  <a:gd name="T23" fmla="*/ 0 h 670"/>
                  <a:gd name="T24" fmla="*/ 0 w 672"/>
                  <a:gd name="T25" fmla="*/ 336 h 670"/>
                  <a:gd name="T26" fmla="*/ 302 w 672"/>
                  <a:gd name="T27" fmla="*/ 670 h 670"/>
                  <a:gd name="T28" fmla="*/ 302 w 672"/>
                  <a:gd name="T29" fmla="*/ 670 h 670"/>
                  <a:gd name="T30" fmla="*/ 302 w 672"/>
                  <a:gd name="T31"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2" h="670">
                    <a:moveTo>
                      <a:pt x="302" y="670"/>
                    </a:moveTo>
                    <a:cubicBezTo>
                      <a:pt x="292" y="646"/>
                      <a:pt x="281" y="621"/>
                      <a:pt x="271" y="598"/>
                    </a:cubicBezTo>
                    <a:cubicBezTo>
                      <a:pt x="231" y="506"/>
                      <a:pt x="231" y="506"/>
                      <a:pt x="231" y="506"/>
                    </a:cubicBezTo>
                    <a:cubicBezTo>
                      <a:pt x="193" y="419"/>
                      <a:pt x="224" y="322"/>
                      <a:pt x="305" y="275"/>
                    </a:cubicBezTo>
                    <a:cubicBezTo>
                      <a:pt x="309" y="273"/>
                      <a:pt x="309" y="273"/>
                      <a:pt x="309" y="273"/>
                    </a:cubicBezTo>
                    <a:cubicBezTo>
                      <a:pt x="335" y="260"/>
                      <a:pt x="364" y="252"/>
                      <a:pt x="393" y="252"/>
                    </a:cubicBezTo>
                    <a:cubicBezTo>
                      <a:pt x="455" y="252"/>
                      <a:pt x="512" y="284"/>
                      <a:pt x="546" y="338"/>
                    </a:cubicBezTo>
                    <a:cubicBezTo>
                      <a:pt x="572" y="377"/>
                      <a:pt x="595" y="416"/>
                      <a:pt x="620" y="457"/>
                    </a:cubicBezTo>
                    <a:cubicBezTo>
                      <a:pt x="637" y="484"/>
                      <a:pt x="637" y="484"/>
                      <a:pt x="637" y="484"/>
                    </a:cubicBezTo>
                    <a:cubicBezTo>
                      <a:pt x="637" y="484"/>
                      <a:pt x="637" y="484"/>
                      <a:pt x="637" y="484"/>
                    </a:cubicBezTo>
                    <a:cubicBezTo>
                      <a:pt x="659" y="439"/>
                      <a:pt x="672" y="389"/>
                      <a:pt x="672" y="336"/>
                    </a:cubicBezTo>
                    <a:cubicBezTo>
                      <a:pt x="672" y="150"/>
                      <a:pt x="522" y="0"/>
                      <a:pt x="336" y="0"/>
                    </a:cubicBezTo>
                    <a:cubicBezTo>
                      <a:pt x="150" y="0"/>
                      <a:pt x="0" y="150"/>
                      <a:pt x="0" y="336"/>
                    </a:cubicBezTo>
                    <a:cubicBezTo>
                      <a:pt x="0" y="510"/>
                      <a:pt x="132" y="653"/>
                      <a:pt x="302" y="670"/>
                    </a:cubicBezTo>
                    <a:close/>
                    <a:moveTo>
                      <a:pt x="302" y="670"/>
                    </a:moveTo>
                    <a:cubicBezTo>
                      <a:pt x="302" y="670"/>
                      <a:pt x="302" y="670"/>
                      <a:pt x="302" y="670"/>
                    </a:cubicBezTo>
                  </a:path>
                </a:pathLst>
              </a:custGeom>
              <a:solidFill>
                <a:schemeClr val="bg1"/>
              </a:solidFill>
              <a:ln>
                <a:noFill/>
              </a:ln>
            </p:spPr>
            <p:txBody>
              <a:bodyPr vert="horz" wrap="square" lIns="91440" tIns="45720" rIns="91440" bIns="45720" numCol="1" anchor="t" anchorCtr="0" compatLnSpc="1"/>
              <a:p>
                <a:endParaRPr lang="en-US"/>
              </a:p>
            </p:txBody>
          </p:sp>
          <p:sp>
            <p:nvSpPr>
              <p:cNvPr id="52" name="Freeform 24"/>
              <p:cNvSpPr>
                <a:spLocks noEditPoints="1"/>
              </p:cNvSpPr>
              <p:nvPr/>
            </p:nvSpPr>
            <p:spPr bwMode="auto">
              <a:xfrm>
                <a:off x="680191" y="1823865"/>
                <a:ext cx="3727450" cy="3910013"/>
              </a:xfrm>
              <a:custGeom>
                <a:avLst/>
                <a:gdLst>
                  <a:gd name="T0" fmla="*/ 1159 w 1171"/>
                  <a:gd name="T1" fmla="*/ 946 h 1229"/>
                  <a:gd name="T2" fmla="*/ 1138 w 1171"/>
                  <a:gd name="T3" fmla="*/ 1020 h 1229"/>
                  <a:gd name="T4" fmla="*/ 864 w 1171"/>
                  <a:gd name="T5" fmla="*/ 1200 h 1229"/>
                  <a:gd name="T6" fmla="*/ 718 w 1171"/>
                  <a:gd name="T7" fmla="*/ 1186 h 1229"/>
                  <a:gd name="T8" fmla="*/ 434 w 1171"/>
                  <a:gd name="T9" fmla="*/ 1019 h 1229"/>
                  <a:gd name="T10" fmla="*/ 322 w 1171"/>
                  <a:gd name="T11" fmla="*/ 958 h 1229"/>
                  <a:gd name="T12" fmla="*/ 240 w 1171"/>
                  <a:gd name="T13" fmla="*/ 895 h 1229"/>
                  <a:gd name="T14" fmla="*/ 39 w 1171"/>
                  <a:gd name="T15" fmla="*/ 766 h 1229"/>
                  <a:gd name="T16" fmla="*/ 16 w 1171"/>
                  <a:gd name="T17" fmla="*/ 698 h 1229"/>
                  <a:gd name="T18" fmla="*/ 63 w 1171"/>
                  <a:gd name="T19" fmla="*/ 656 h 1229"/>
                  <a:gd name="T20" fmla="*/ 179 w 1171"/>
                  <a:gd name="T21" fmla="*/ 658 h 1229"/>
                  <a:gd name="T22" fmla="*/ 340 w 1171"/>
                  <a:gd name="T23" fmla="*/ 745 h 1229"/>
                  <a:gd name="T24" fmla="*/ 389 w 1171"/>
                  <a:gd name="T25" fmla="*/ 687 h 1229"/>
                  <a:gd name="T26" fmla="*/ 376 w 1171"/>
                  <a:gd name="T27" fmla="*/ 627 h 1229"/>
                  <a:gd name="T28" fmla="*/ 157 w 1171"/>
                  <a:gd name="T29" fmla="*/ 111 h 1229"/>
                  <a:gd name="T30" fmla="*/ 186 w 1171"/>
                  <a:gd name="T31" fmla="*/ 17 h 1229"/>
                  <a:gd name="T32" fmla="*/ 282 w 1171"/>
                  <a:gd name="T33" fmla="*/ 45 h 1229"/>
                  <a:gd name="T34" fmla="*/ 372 w 1171"/>
                  <a:gd name="T35" fmla="*/ 189 h 1229"/>
                  <a:gd name="T36" fmla="*/ 455 w 1171"/>
                  <a:gd name="T37" fmla="*/ 323 h 1229"/>
                  <a:gd name="T38" fmla="*/ 489 w 1171"/>
                  <a:gd name="T39" fmla="*/ 377 h 1229"/>
                  <a:gd name="T40" fmla="*/ 991 w 1171"/>
                  <a:gd name="T41" fmla="*/ 403 h 1229"/>
                  <a:gd name="T42" fmla="*/ 1021 w 1171"/>
                  <a:gd name="T43" fmla="*/ 434 h 1229"/>
                  <a:gd name="T44" fmla="*/ 1111 w 1171"/>
                  <a:gd name="T45" fmla="*/ 798 h 1229"/>
                  <a:gd name="T46" fmla="*/ 1135 w 1171"/>
                  <a:gd name="T47" fmla="*/ 891 h 1229"/>
                  <a:gd name="T48" fmla="*/ 1159 w 1171"/>
                  <a:gd name="T49" fmla="*/ 946 h 1229"/>
                  <a:gd name="T50" fmla="*/ 1159 w 1171"/>
                  <a:gd name="T51" fmla="*/ 946 h 1229"/>
                  <a:gd name="T52" fmla="*/ 1159 w 1171"/>
                  <a:gd name="T53" fmla="*/ 94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1" h="1229">
                    <a:moveTo>
                      <a:pt x="1159" y="946"/>
                    </a:moveTo>
                    <a:cubicBezTo>
                      <a:pt x="1171" y="973"/>
                      <a:pt x="1161" y="1004"/>
                      <a:pt x="1138" y="1020"/>
                    </a:cubicBezTo>
                    <a:cubicBezTo>
                      <a:pt x="864" y="1200"/>
                      <a:pt x="864" y="1200"/>
                      <a:pt x="864" y="1200"/>
                    </a:cubicBezTo>
                    <a:cubicBezTo>
                      <a:pt x="818" y="1229"/>
                      <a:pt x="758" y="1224"/>
                      <a:pt x="718" y="1186"/>
                    </a:cubicBezTo>
                    <a:cubicBezTo>
                      <a:pt x="595" y="1070"/>
                      <a:pt x="434" y="1019"/>
                      <a:pt x="434" y="1019"/>
                    </a:cubicBezTo>
                    <a:cubicBezTo>
                      <a:pt x="393" y="1006"/>
                      <a:pt x="357" y="989"/>
                      <a:pt x="322" y="958"/>
                    </a:cubicBezTo>
                    <a:cubicBezTo>
                      <a:pt x="299" y="937"/>
                      <a:pt x="263" y="914"/>
                      <a:pt x="240" y="895"/>
                    </a:cubicBezTo>
                    <a:cubicBezTo>
                      <a:pt x="178" y="844"/>
                      <a:pt x="111" y="799"/>
                      <a:pt x="39" y="766"/>
                    </a:cubicBezTo>
                    <a:cubicBezTo>
                      <a:pt x="6" y="752"/>
                      <a:pt x="0" y="730"/>
                      <a:pt x="16" y="698"/>
                    </a:cubicBezTo>
                    <a:cubicBezTo>
                      <a:pt x="24" y="682"/>
                      <a:pt x="45" y="663"/>
                      <a:pt x="63" y="656"/>
                    </a:cubicBezTo>
                    <a:cubicBezTo>
                      <a:pt x="103" y="642"/>
                      <a:pt x="142" y="648"/>
                      <a:pt x="179" y="658"/>
                    </a:cubicBezTo>
                    <a:cubicBezTo>
                      <a:pt x="201" y="663"/>
                      <a:pt x="296" y="724"/>
                      <a:pt x="340" y="745"/>
                    </a:cubicBezTo>
                    <a:cubicBezTo>
                      <a:pt x="378" y="764"/>
                      <a:pt x="388" y="729"/>
                      <a:pt x="389" y="687"/>
                    </a:cubicBezTo>
                    <a:cubicBezTo>
                      <a:pt x="389" y="666"/>
                      <a:pt x="383" y="646"/>
                      <a:pt x="376" y="627"/>
                    </a:cubicBezTo>
                    <a:cubicBezTo>
                      <a:pt x="306" y="454"/>
                      <a:pt x="231" y="284"/>
                      <a:pt x="157" y="111"/>
                    </a:cubicBezTo>
                    <a:cubicBezTo>
                      <a:pt x="140" y="74"/>
                      <a:pt x="152" y="37"/>
                      <a:pt x="186" y="17"/>
                    </a:cubicBezTo>
                    <a:cubicBezTo>
                      <a:pt x="219" y="0"/>
                      <a:pt x="260" y="11"/>
                      <a:pt x="282" y="45"/>
                    </a:cubicBezTo>
                    <a:cubicBezTo>
                      <a:pt x="313" y="92"/>
                      <a:pt x="342" y="140"/>
                      <a:pt x="372" y="189"/>
                    </a:cubicBezTo>
                    <a:cubicBezTo>
                      <a:pt x="399" y="234"/>
                      <a:pt x="428" y="277"/>
                      <a:pt x="455" y="323"/>
                    </a:cubicBezTo>
                    <a:cubicBezTo>
                      <a:pt x="489" y="377"/>
                      <a:pt x="489" y="377"/>
                      <a:pt x="489" y="377"/>
                    </a:cubicBezTo>
                    <a:cubicBezTo>
                      <a:pt x="489" y="377"/>
                      <a:pt x="733" y="312"/>
                      <a:pt x="991" y="403"/>
                    </a:cubicBezTo>
                    <a:cubicBezTo>
                      <a:pt x="1005" y="409"/>
                      <a:pt x="1017" y="418"/>
                      <a:pt x="1021" y="434"/>
                    </a:cubicBezTo>
                    <a:cubicBezTo>
                      <a:pt x="1045" y="491"/>
                      <a:pt x="1106" y="649"/>
                      <a:pt x="1111" y="798"/>
                    </a:cubicBezTo>
                    <a:cubicBezTo>
                      <a:pt x="1118" y="837"/>
                      <a:pt x="1129" y="869"/>
                      <a:pt x="1135" y="891"/>
                    </a:cubicBezTo>
                    <a:lnTo>
                      <a:pt x="1159" y="946"/>
                    </a:lnTo>
                    <a:close/>
                    <a:moveTo>
                      <a:pt x="1159" y="946"/>
                    </a:moveTo>
                    <a:cubicBezTo>
                      <a:pt x="1159" y="946"/>
                      <a:pt x="1159" y="946"/>
                      <a:pt x="1159" y="946"/>
                    </a:cubicBezTo>
                  </a:path>
                </a:pathLst>
              </a:custGeom>
              <a:solidFill>
                <a:schemeClr val="bg1"/>
              </a:solidFill>
              <a:ln>
                <a:noFill/>
              </a:ln>
            </p:spPr>
            <p:txBody>
              <a:bodyPr vert="horz" wrap="square" lIns="91440" tIns="45720" rIns="91440" bIns="45720" numCol="1" anchor="t" anchorCtr="0" compatLnSpc="1"/>
              <a:p>
                <a:endParaRPr lang="en-US"/>
              </a:p>
            </p:txBody>
          </p:sp>
        </p:grpSp>
        <p:grpSp>
          <p:nvGrpSpPr>
            <p:cNvPr id="54" name="Group 53"/>
            <p:cNvGrpSpPr/>
            <p:nvPr/>
          </p:nvGrpSpPr>
          <p:grpSpPr>
            <a:xfrm>
              <a:off x="6925842" y="2764207"/>
              <a:ext cx="313796" cy="335858"/>
              <a:chOff x="-144463" y="139700"/>
              <a:chExt cx="4651376" cy="4978400"/>
            </a:xfrm>
          </p:grpSpPr>
          <p:sp>
            <p:nvSpPr>
              <p:cNvPr id="55" name="Freeform 28"/>
              <p:cNvSpPr>
                <a:spLocks noEditPoints="1"/>
              </p:cNvSpPr>
              <p:nvPr/>
            </p:nvSpPr>
            <p:spPr bwMode="auto">
              <a:xfrm>
                <a:off x="-144463" y="3470275"/>
                <a:ext cx="4651376" cy="1647825"/>
              </a:xfrm>
              <a:custGeom>
                <a:avLst/>
                <a:gdLst>
                  <a:gd name="T0" fmla="*/ 1002 w 1462"/>
                  <a:gd name="T1" fmla="*/ 0 h 518"/>
                  <a:gd name="T2" fmla="*/ 974 w 1462"/>
                  <a:gd name="T3" fmla="*/ 25 h 518"/>
                  <a:gd name="T4" fmla="*/ 731 w 1462"/>
                  <a:gd name="T5" fmla="*/ 245 h 518"/>
                  <a:gd name="T6" fmla="*/ 487 w 1462"/>
                  <a:gd name="T7" fmla="*/ 25 h 518"/>
                  <a:gd name="T8" fmla="*/ 459 w 1462"/>
                  <a:gd name="T9" fmla="*/ 0 h 518"/>
                  <a:gd name="T10" fmla="*/ 126 w 1462"/>
                  <a:gd name="T11" fmla="*/ 0 h 518"/>
                  <a:gd name="T12" fmla="*/ 0 w 1462"/>
                  <a:gd name="T13" fmla="*/ 126 h 518"/>
                  <a:gd name="T14" fmla="*/ 0 w 1462"/>
                  <a:gd name="T15" fmla="*/ 391 h 518"/>
                  <a:gd name="T16" fmla="*/ 126 w 1462"/>
                  <a:gd name="T17" fmla="*/ 518 h 518"/>
                  <a:gd name="T18" fmla="*/ 1335 w 1462"/>
                  <a:gd name="T19" fmla="*/ 518 h 518"/>
                  <a:gd name="T20" fmla="*/ 1462 w 1462"/>
                  <a:gd name="T21" fmla="*/ 391 h 518"/>
                  <a:gd name="T22" fmla="*/ 1462 w 1462"/>
                  <a:gd name="T23" fmla="*/ 127 h 518"/>
                  <a:gd name="T24" fmla="*/ 1335 w 1462"/>
                  <a:gd name="T25" fmla="*/ 0 h 518"/>
                  <a:gd name="T26" fmla="*/ 1002 w 1462"/>
                  <a:gd name="T27" fmla="*/ 0 h 518"/>
                  <a:gd name="T28" fmla="*/ 1002 w 1462"/>
                  <a:gd name="T29" fmla="*/ 0 h 518"/>
                  <a:gd name="T30" fmla="*/ 1002 w 1462"/>
                  <a:gd name="T31"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2" h="518">
                    <a:moveTo>
                      <a:pt x="1002" y="0"/>
                    </a:moveTo>
                    <a:cubicBezTo>
                      <a:pt x="988" y="0"/>
                      <a:pt x="976" y="11"/>
                      <a:pt x="974" y="25"/>
                    </a:cubicBezTo>
                    <a:cubicBezTo>
                      <a:pt x="962" y="149"/>
                      <a:pt x="858" y="245"/>
                      <a:pt x="731" y="245"/>
                    </a:cubicBezTo>
                    <a:cubicBezTo>
                      <a:pt x="604" y="245"/>
                      <a:pt x="500" y="149"/>
                      <a:pt x="487" y="25"/>
                    </a:cubicBezTo>
                    <a:cubicBezTo>
                      <a:pt x="485" y="11"/>
                      <a:pt x="474" y="0"/>
                      <a:pt x="459" y="0"/>
                    </a:cubicBezTo>
                    <a:cubicBezTo>
                      <a:pt x="126" y="0"/>
                      <a:pt x="126" y="0"/>
                      <a:pt x="126" y="0"/>
                    </a:cubicBezTo>
                    <a:cubicBezTo>
                      <a:pt x="57" y="0"/>
                      <a:pt x="0" y="57"/>
                      <a:pt x="0" y="126"/>
                    </a:cubicBezTo>
                    <a:cubicBezTo>
                      <a:pt x="0" y="391"/>
                      <a:pt x="0" y="391"/>
                      <a:pt x="0" y="391"/>
                    </a:cubicBezTo>
                    <a:cubicBezTo>
                      <a:pt x="0" y="461"/>
                      <a:pt x="57" y="518"/>
                      <a:pt x="126" y="518"/>
                    </a:cubicBezTo>
                    <a:cubicBezTo>
                      <a:pt x="1335" y="518"/>
                      <a:pt x="1335" y="518"/>
                      <a:pt x="1335" y="518"/>
                    </a:cubicBezTo>
                    <a:cubicBezTo>
                      <a:pt x="1405" y="518"/>
                      <a:pt x="1462" y="461"/>
                      <a:pt x="1462" y="391"/>
                    </a:cubicBezTo>
                    <a:cubicBezTo>
                      <a:pt x="1462" y="127"/>
                      <a:pt x="1462" y="127"/>
                      <a:pt x="1462" y="127"/>
                    </a:cubicBezTo>
                    <a:cubicBezTo>
                      <a:pt x="1462" y="57"/>
                      <a:pt x="1405" y="0"/>
                      <a:pt x="1335" y="0"/>
                    </a:cubicBezTo>
                    <a:cubicBezTo>
                      <a:pt x="1002" y="0"/>
                      <a:pt x="1002" y="0"/>
                      <a:pt x="1002" y="0"/>
                    </a:cubicBezTo>
                    <a:close/>
                    <a:moveTo>
                      <a:pt x="1002" y="0"/>
                    </a:moveTo>
                    <a:cubicBezTo>
                      <a:pt x="1002" y="0"/>
                      <a:pt x="1002" y="0"/>
                      <a:pt x="1002"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56" name="Freeform 29"/>
              <p:cNvSpPr>
                <a:spLocks noEditPoints="1"/>
              </p:cNvSpPr>
              <p:nvPr/>
            </p:nvSpPr>
            <p:spPr bwMode="auto">
              <a:xfrm>
                <a:off x="1042987" y="139700"/>
                <a:ext cx="2276475" cy="3355975"/>
              </a:xfrm>
              <a:custGeom>
                <a:avLst/>
                <a:gdLst>
                  <a:gd name="T0" fmla="*/ 547 w 716"/>
                  <a:gd name="T1" fmla="*/ 636 h 1055"/>
                  <a:gd name="T2" fmla="*/ 448 w 716"/>
                  <a:gd name="T3" fmla="*/ 734 h 1055"/>
                  <a:gd name="T4" fmla="*/ 448 w 716"/>
                  <a:gd name="T5" fmla="*/ 90 h 1055"/>
                  <a:gd name="T6" fmla="*/ 358 w 716"/>
                  <a:gd name="T7" fmla="*/ 0 h 1055"/>
                  <a:gd name="T8" fmla="*/ 268 w 716"/>
                  <a:gd name="T9" fmla="*/ 90 h 1055"/>
                  <a:gd name="T10" fmla="*/ 268 w 716"/>
                  <a:gd name="T11" fmla="*/ 734 h 1055"/>
                  <a:gd name="T12" fmla="*/ 169 w 716"/>
                  <a:gd name="T13" fmla="*/ 636 h 1055"/>
                  <a:gd name="T14" fmla="*/ 54 w 716"/>
                  <a:gd name="T15" fmla="*/ 621 h 1055"/>
                  <a:gd name="T16" fmla="*/ 40 w 716"/>
                  <a:gd name="T17" fmla="*/ 760 h 1055"/>
                  <a:gd name="T18" fmla="*/ 305 w 716"/>
                  <a:gd name="T19" fmla="*/ 1025 h 1055"/>
                  <a:gd name="T20" fmla="*/ 411 w 716"/>
                  <a:gd name="T21" fmla="*/ 1025 h 1055"/>
                  <a:gd name="T22" fmla="*/ 676 w 716"/>
                  <a:gd name="T23" fmla="*/ 760 h 1055"/>
                  <a:gd name="T24" fmla="*/ 662 w 716"/>
                  <a:gd name="T25" fmla="*/ 621 h 1055"/>
                  <a:gd name="T26" fmla="*/ 547 w 716"/>
                  <a:gd name="T27" fmla="*/ 636 h 1055"/>
                  <a:gd name="T28" fmla="*/ 547 w 716"/>
                  <a:gd name="T29" fmla="*/ 636 h 1055"/>
                  <a:gd name="T30" fmla="*/ 547 w 716"/>
                  <a:gd name="T31" fmla="*/ 63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6" h="1055">
                    <a:moveTo>
                      <a:pt x="547" y="636"/>
                    </a:moveTo>
                    <a:cubicBezTo>
                      <a:pt x="448" y="734"/>
                      <a:pt x="448" y="734"/>
                      <a:pt x="448" y="734"/>
                    </a:cubicBezTo>
                    <a:cubicBezTo>
                      <a:pt x="448" y="90"/>
                      <a:pt x="448" y="90"/>
                      <a:pt x="448" y="90"/>
                    </a:cubicBezTo>
                    <a:cubicBezTo>
                      <a:pt x="448" y="40"/>
                      <a:pt x="407" y="0"/>
                      <a:pt x="358" y="0"/>
                    </a:cubicBezTo>
                    <a:cubicBezTo>
                      <a:pt x="308" y="0"/>
                      <a:pt x="268" y="40"/>
                      <a:pt x="268" y="90"/>
                    </a:cubicBezTo>
                    <a:cubicBezTo>
                      <a:pt x="268" y="734"/>
                      <a:pt x="268" y="734"/>
                      <a:pt x="268" y="734"/>
                    </a:cubicBezTo>
                    <a:cubicBezTo>
                      <a:pt x="169" y="636"/>
                      <a:pt x="169" y="636"/>
                      <a:pt x="169" y="636"/>
                    </a:cubicBezTo>
                    <a:cubicBezTo>
                      <a:pt x="139" y="605"/>
                      <a:pt x="90" y="597"/>
                      <a:pt x="54" y="621"/>
                    </a:cubicBezTo>
                    <a:cubicBezTo>
                      <a:pt x="5" y="654"/>
                      <a:pt x="0" y="721"/>
                      <a:pt x="40" y="760"/>
                    </a:cubicBezTo>
                    <a:cubicBezTo>
                      <a:pt x="305" y="1025"/>
                      <a:pt x="305" y="1025"/>
                      <a:pt x="305" y="1025"/>
                    </a:cubicBezTo>
                    <a:cubicBezTo>
                      <a:pt x="334" y="1055"/>
                      <a:pt x="382" y="1055"/>
                      <a:pt x="411" y="1025"/>
                    </a:cubicBezTo>
                    <a:cubicBezTo>
                      <a:pt x="676" y="760"/>
                      <a:pt x="676" y="760"/>
                      <a:pt x="676" y="760"/>
                    </a:cubicBezTo>
                    <a:cubicBezTo>
                      <a:pt x="716" y="721"/>
                      <a:pt x="711" y="654"/>
                      <a:pt x="662" y="621"/>
                    </a:cubicBezTo>
                    <a:cubicBezTo>
                      <a:pt x="626" y="597"/>
                      <a:pt x="577" y="605"/>
                      <a:pt x="547" y="636"/>
                    </a:cubicBezTo>
                    <a:close/>
                    <a:moveTo>
                      <a:pt x="547" y="636"/>
                    </a:moveTo>
                    <a:cubicBezTo>
                      <a:pt x="547" y="636"/>
                      <a:pt x="547" y="636"/>
                      <a:pt x="547" y="63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grpSp>
        <p:sp>
          <p:nvSpPr>
            <p:cNvPr id="57" name="Oval 5"/>
            <p:cNvSpPr>
              <a:spLocks noChangeArrowheads="1"/>
            </p:cNvSpPr>
            <p:nvPr/>
          </p:nvSpPr>
          <p:spPr bwMode="auto">
            <a:xfrm>
              <a:off x="6420267" y="2398741"/>
              <a:ext cx="389180" cy="392402"/>
            </a:xfrm>
            <a:prstGeom prst="ellipse">
              <a:avLst/>
            </a:prstGeom>
            <a:solidFill>
              <a:schemeClr val="accent4"/>
            </a:solidFill>
            <a:ln>
              <a:noFill/>
            </a:ln>
          </p:spPr>
          <p:txBody>
            <a:bodyPr vert="horz" wrap="square" lIns="91440" tIns="45720" rIns="91440" bIns="45720" numCol="1" anchor="t" anchorCtr="0" compatLnSpc="1"/>
            <a:p>
              <a:endParaRPr lang="en-GB"/>
            </a:p>
          </p:txBody>
        </p:sp>
        <p:sp>
          <p:nvSpPr>
            <p:cNvPr id="58" name="Oval 62"/>
            <p:cNvSpPr>
              <a:spLocks noChangeArrowheads="1"/>
            </p:cNvSpPr>
            <p:nvPr/>
          </p:nvSpPr>
          <p:spPr bwMode="auto">
            <a:xfrm>
              <a:off x="5521606" y="2394964"/>
              <a:ext cx="454496" cy="458925"/>
            </a:xfrm>
            <a:prstGeom prst="ellipse">
              <a:avLst/>
            </a:prstGeom>
            <a:solidFill>
              <a:schemeClr val="accent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9" name="Oval 62"/>
            <p:cNvSpPr>
              <a:spLocks noChangeArrowheads="1"/>
            </p:cNvSpPr>
            <p:nvPr/>
          </p:nvSpPr>
          <p:spPr bwMode="auto">
            <a:xfrm>
              <a:off x="7384057" y="2401214"/>
              <a:ext cx="252876" cy="255340"/>
            </a:xfrm>
            <a:prstGeom prst="ellipse">
              <a:avLst/>
            </a:prstGeom>
            <a:solidFill>
              <a:schemeClr val="accent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0" name="Oval 78"/>
            <p:cNvSpPr>
              <a:spLocks noChangeArrowheads="1"/>
            </p:cNvSpPr>
            <p:nvPr/>
          </p:nvSpPr>
          <p:spPr bwMode="auto">
            <a:xfrm>
              <a:off x="7507841" y="2937341"/>
              <a:ext cx="405231" cy="408654"/>
            </a:xfrm>
            <a:prstGeom prst="ellipse">
              <a:avLst/>
            </a:prstGeom>
            <a:solidFill>
              <a:schemeClr val="accent3"/>
            </a:solidFill>
            <a:ln>
              <a:noFill/>
            </a:ln>
          </p:spPr>
          <p:txBody>
            <a:bodyPr vert="horz" wrap="square" lIns="91440" tIns="45720" rIns="91440" bIns="45720" numCol="1" anchor="t" anchorCtr="0" compatLnSpc="1"/>
            <a:p>
              <a:endParaRPr lang="en-GB"/>
            </a:p>
          </p:txBody>
        </p:sp>
        <p:sp>
          <p:nvSpPr>
            <p:cNvPr id="61" name="Oval 5"/>
            <p:cNvSpPr>
              <a:spLocks noChangeArrowheads="1"/>
            </p:cNvSpPr>
            <p:nvPr/>
          </p:nvSpPr>
          <p:spPr bwMode="auto">
            <a:xfrm>
              <a:off x="4344982" y="3361126"/>
              <a:ext cx="389180" cy="392402"/>
            </a:xfrm>
            <a:prstGeom prst="ellipse">
              <a:avLst/>
            </a:prstGeom>
            <a:solidFill>
              <a:schemeClr val="accent4"/>
            </a:solidFill>
            <a:ln>
              <a:noFill/>
            </a:ln>
          </p:spPr>
          <p:txBody>
            <a:bodyPr vert="horz" wrap="square" lIns="91440" tIns="45720" rIns="91440" bIns="45720" numCol="1" anchor="t" anchorCtr="0" compatLnSpc="1"/>
            <a:p>
              <a:endParaRPr lang="en-GB"/>
            </a:p>
          </p:txBody>
        </p:sp>
        <p:cxnSp>
          <p:nvCxnSpPr>
            <p:cNvPr id="64" name="Straight Connector 63"/>
            <p:cNvCxnSpPr>
              <a:stCxn id="40" idx="2"/>
              <a:endCxn id="61" idx="6"/>
            </p:cNvCxnSpPr>
            <p:nvPr/>
          </p:nvCxnSpPr>
          <p:spPr>
            <a:xfrm flipH="1" flipV="1">
              <a:off x="4734162" y="3557327"/>
              <a:ext cx="424742" cy="59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Oval 5"/>
            <p:cNvSpPr>
              <a:spLocks noChangeArrowheads="1"/>
            </p:cNvSpPr>
            <p:nvPr/>
          </p:nvSpPr>
          <p:spPr bwMode="auto">
            <a:xfrm>
              <a:off x="4665440" y="2251798"/>
              <a:ext cx="213391" cy="215158"/>
            </a:xfrm>
            <a:prstGeom prst="ellipse">
              <a:avLst/>
            </a:prstGeom>
            <a:solidFill>
              <a:schemeClr val="accent4"/>
            </a:solidFill>
            <a:ln>
              <a:noFill/>
            </a:ln>
          </p:spPr>
          <p:txBody>
            <a:bodyPr vert="horz" wrap="square" lIns="91440" tIns="45720" rIns="91440" bIns="45720" numCol="1" anchor="t" anchorCtr="0" compatLnSpc="1"/>
            <a:p>
              <a:endParaRPr lang="en-GB"/>
            </a:p>
          </p:txBody>
        </p:sp>
        <p:sp>
          <p:nvSpPr>
            <p:cNvPr id="67" name="Oval 62"/>
            <p:cNvSpPr>
              <a:spLocks noChangeArrowheads="1"/>
            </p:cNvSpPr>
            <p:nvPr/>
          </p:nvSpPr>
          <p:spPr bwMode="auto">
            <a:xfrm>
              <a:off x="4043957" y="2633633"/>
              <a:ext cx="295210" cy="298087"/>
            </a:xfrm>
            <a:prstGeom prst="ellipse">
              <a:avLst/>
            </a:prstGeom>
            <a:solidFill>
              <a:schemeClr val="accent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69" name="Straight Connector 68"/>
            <p:cNvCxnSpPr>
              <a:stCxn id="35" idx="2"/>
              <a:endCxn id="67" idx="5"/>
            </p:cNvCxnSpPr>
            <p:nvPr/>
          </p:nvCxnSpPr>
          <p:spPr>
            <a:xfrm flipH="1" flipV="1">
              <a:off x="4295934" y="2888066"/>
              <a:ext cx="349195" cy="86527"/>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4"/>
              <a:endCxn id="35" idx="0"/>
            </p:cNvCxnSpPr>
            <p:nvPr/>
          </p:nvCxnSpPr>
          <p:spPr>
            <a:xfrm>
              <a:off x="4772136" y="2466956"/>
              <a:ext cx="132521" cy="246082"/>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244475" y="694055"/>
            <a:ext cx="11252200" cy="1101090"/>
          </a:xfrm>
        </p:spPr>
        <p:txBody>
          <a:bodyPr>
            <a:normAutofit fontScale="90000"/>
          </a:bodyPr>
          <a:p>
            <a:pPr algn="just"/>
            <a:r>
              <a:rPr lang="en-US" sz="4890" b="1">
                <a:solidFill>
                  <a:schemeClr val="accent4">
                    <a:lumMod val="60000"/>
                    <a:lumOff val="40000"/>
                  </a:schemeClr>
                </a:solidFill>
                <a:cs typeface="+mj-lt"/>
                <a:sym typeface="+mn-ea"/>
              </a:rPr>
              <a:t>The key principles of agile project management methodologies are:</a:t>
            </a:r>
            <a:endParaRPr lang="en-US" sz="4890" b="1">
              <a:solidFill>
                <a:schemeClr val="accent4">
                  <a:lumMod val="60000"/>
                  <a:lumOff val="40000"/>
                </a:schemeClr>
              </a:solidFill>
              <a:cs typeface="+mj-lt"/>
              <a:sym typeface="+mn-ea"/>
            </a:endParaRPr>
          </a:p>
        </p:txBody>
      </p:sp>
      <p:sp>
        <p:nvSpPr>
          <p:cNvPr id="5" name="Subtitle 4"/>
          <p:cNvSpPr>
            <a:spLocks noGrp="1"/>
          </p:cNvSpPr>
          <p:nvPr>
            <p:ph type="subTitle" idx="1"/>
          </p:nvPr>
        </p:nvSpPr>
        <p:spPr>
          <a:xfrm>
            <a:off x="244475" y="1941195"/>
            <a:ext cx="11703050" cy="3338830"/>
          </a:xfrm>
        </p:spPr>
        <p:txBody>
          <a:bodyPr>
            <a:noAutofit/>
          </a:bodyPr>
          <a:p>
            <a:pPr marL="342900" indent="-342900" algn="just">
              <a:buFont typeface="Arial" panose="020B0604020202020204" pitchFamily="34" charset="0"/>
              <a:buChar char="•"/>
            </a:pPr>
            <a:r>
              <a:rPr lang="en-US">
                <a:solidFill>
                  <a:schemeClr val="tx1"/>
                </a:solidFill>
                <a:cs typeface="+mn-lt"/>
              </a:rPr>
              <a:t>It’s collaborative.</a:t>
            </a:r>
            <a:endParaRPr lang="en-US">
              <a:solidFill>
                <a:schemeClr val="tx1"/>
              </a:solidFill>
              <a:cs typeface="+mn-lt"/>
            </a:endParaRPr>
          </a:p>
          <a:p>
            <a:pPr marL="342900" indent="-342900" algn="just">
              <a:buFont typeface="Arial" panose="020B0604020202020204" pitchFamily="34" charset="0"/>
              <a:buChar char="•"/>
            </a:pPr>
            <a:r>
              <a:rPr lang="en-US">
                <a:solidFill>
                  <a:schemeClr val="tx1"/>
                </a:solidFill>
                <a:cs typeface="+mn-lt"/>
              </a:rPr>
              <a:t>It’s quick.</a:t>
            </a:r>
            <a:endParaRPr lang="en-US">
              <a:solidFill>
                <a:schemeClr val="tx1"/>
              </a:solidFill>
              <a:cs typeface="+mn-lt"/>
            </a:endParaRPr>
          </a:p>
          <a:p>
            <a:pPr marL="342900" indent="-342900" algn="just">
              <a:buFont typeface="Arial" panose="020B0604020202020204" pitchFamily="34" charset="0"/>
              <a:buChar char="•"/>
            </a:pPr>
            <a:r>
              <a:rPr lang="en-US">
                <a:solidFill>
                  <a:schemeClr val="tx1"/>
                </a:solidFill>
                <a:cs typeface="+mn-lt"/>
              </a:rPr>
              <a:t>It’s open to data-driven change.</a:t>
            </a:r>
            <a:endParaRPr lang="en-US">
              <a:solidFill>
                <a:schemeClr val="tx1"/>
              </a:solidFill>
              <a:cs typeface="+mn-lt"/>
            </a:endParaRPr>
          </a:p>
          <a:p>
            <a:pPr algn="just">
              <a:buFont typeface="Arial" panose="020B0604020202020204" pitchFamily="34" charset="0"/>
            </a:pPr>
            <a:r>
              <a:rPr lang="en-US">
                <a:solidFill>
                  <a:schemeClr val="tx1"/>
                </a:solidFill>
                <a:cs typeface="+mn-lt"/>
              </a:rPr>
              <a:t>As such, agile project management methodologies usually involve short phases of work with frequent testing, reassessment, and adaptation throughout.</a:t>
            </a:r>
            <a:endParaRPr lang="en-US">
              <a:solidFill>
                <a:schemeClr val="tx1"/>
              </a:solidFill>
              <a:cs typeface="+mn-lt"/>
            </a:endParaRPr>
          </a:p>
          <a:p>
            <a:pPr algn="just">
              <a:buFont typeface="Arial" panose="020B0604020202020204" pitchFamily="34" charset="0"/>
            </a:pPr>
            <a:r>
              <a:rPr lang="en-US">
                <a:solidFill>
                  <a:schemeClr val="tx1"/>
                </a:solidFill>
                <a:cs typeface="+mn-lt"/>
              </a:rPr>
              <a:t>In many agile methods, all of the work to be done is added to a backlog that teams can work through in each phase or cycle, with project managers or product owners prioritizing the backlog so teams know what to focus on first.</a:t>
            </a:r>
            <a:endParaRPr lang="en-US">
              <a:solidFill>
                <a:schemeClr val="tx1"/>
              </a:solidFill>
              <a:cs typeface="+mn-lt"/>
            </a:endParaRPr>
          </a:p>
        </p:txBody>
      </p:sp>
      <p:sp>
        <p:nvSpPr>
          <p:cNvPr id="79" name="Oval 78"/>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4</a:t>
            </a:r>
            <a:endPar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6092825" y="694055"/>
            <a:ext cx="5419725" cy="1235710"/>
          </a:xfrm>
        </p:spPr>
        <p:txBody>
          <a:bodyPr>
            <a:normAutofit fontScale="90000"/>
          </a:bodyPr>
          <a:p>
            <a:pPr algn="ctr"/>
            <a:r>
              <a:rPr lang="en-US" sz="4890" b="1">
                <a:gradFill>
                  <a:gsLst>
                    <a:gs pos="0">
                      <a:srgbClr val="E30000"/>
                    </a:gs>
                    <a:gs pos="100000">
                      <a:srgbClr val="760303"/>
                    </a:gs>
                  </a:gsLst>
                  <a:lin scaled="0"/>
                </a:gradFill>
                <a:cs typeface="+mj-lt"/>
                <a:sym typeface="+mn-ea"/>
              </a:rPr>
              <a:t>What are the 4 core values of Agile?</a:t>
            </a:r>
            <a:endParaRPr lang="en-US" sz="4890" b="1">
              <a:gradFill>
                <a:gsLst>
                  <a:gs pos="0">
                    <a:srgbClr val="E30000"/>
                  </a:gs>
                  <a:gs pos="100000">
                    <a:srgbClr val="760303"/>
                  </a:gs>
                </a:gsLst>
                <a:lin scaled="0"/>
              </a:gradFill>
              <a:cs typeface="+mj-lt"/>
              <a:sym typeface="+mn-ea"/>
            </a:endParaRPr>
          </a:p>
        </p:txBody>
      </p:sp>
      <p:sp>
        <p:nvSpPr>
          <p:cNvPr id="5" name="Subtitle 4"/>
          <p:cNvSpPr>
            <a:spLocks noGrp="1"/>
          </p:cNvSpPr>
          <p:nvPr>
            <p:ph type="subTitle" idx="1"/>
          </p:nvPr>
        </p:nvSpPr>
        <p:spPr>
          <a:xfrm>
            <a:off x="5967730" y="2317750"/>
            <a:ext cx="5851525" cy="3058795"/>
          </a:xfrm>
        </p:spPr>
        <p:txBody>
          <a:bodyPr>
            <a:noAutofit/>
          </a:bodyPr>
          <a:p>
            <a:pPr algn="just"/>
            <a:r>
              <a:rPr lang="en-US">
                <a:cs typeface="+mn-lt"/>
              </a:rPr>
              <a:t>1. Individuals and interactions over processes and tools</a:t>
            </a:r>
            <a:endParaRPr lang="en-US">
              <a:cs typeface="+mn-lt"/>
            </a:endParaRPr>
          </a:p>
          <a:p>
            <a:pPr algn="just"/>
            <a:r>
              <a:rPr lang="en-US">
                <a:cs typeface="+mn-lt"/>
              </a:rPr>
              <a:t>2. Working software over comprehensive documentation</a:t>
            </a:r>
            <a:endParaRPr lang="en-US">
              <a:cs typeface="+mn-lt"/>
            </a:endParaRPr>
          </a:p>
          <a:p>
            <a:pPr algn="just"/>
            <a:r>
              <a:rPr lang="en-US">
                <a:cs typeface="+mn-lt"/>
              </a:rPr>
              <a:t>3. Customer collaboration over contract negotiation</a:t>
            </a:r>
            <a:endParaRPr lang="en-US">
              <a:cs typeface="+mn-lt"/>
            </a:endParaRPr>
          </a:p>
          <a:p>
            <a:pPr algn="just"/>
            <a:r>
              <a:rPr lang="en-US">
                <a:cs typeface="+mn-lt"/>
              </a:rPr>
              <a:t>4. Responding to change over following a plan</a:t>
            </a:r>
            <a:endParaRPr lang="en-US">
              <a:cs typeface="+mn-lt"/>
            </a:endParaRPr>
          </a:p>
        </p:txBody>
      </p:sp>
      <p:sp>
        <p:nvSpPr>
          <p:cNvPr id="79" name="Oval 78"/>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5</a:t>
            </a:r>
            <a:endPar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6" name="Group 5"/>
          <p:cNvGrpSpPr/>
          <p:nvPr/>
        </p:nvGrpSpPr>
        <p:grpSpPr>
          <a:xfrm>
            <a:off x="205797" y="769621"/>
            <a:ext cx="5629979" cy="5604996"/>
            <a:chOff x="4043957" y="2251798"/>
            <a:chExt cx="3869115" cy="3851946"/>
          </a:xfrm>
        </p:grpSpPr>
        <p:cxnSp>
          <p:nvCxnSpPr>
            <p:cNvPr id="7" name="Straight Connector 6"/>
            <p:cNvCxnSpPr>
              <a:endCxn id="60" idx="2"/>
            </p:cNvCxnSpPr>
            <p:nvPr/>
          </p:nvCxnSpPr>
          <p:spPr>
            <a:xfrm>
              <a:off x="7173935" y="2956832"/>
              <a:ext cx="333906" cy="184836"/>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8" idx="7"/>
              <a:endCxn id="59" idx="3"/>
            </p:cNvCxnSpPr>
            <p:nvPr/>
          </p:nvCxnSpPr>
          <p:spPr>
            <a:xfrm flipV="1">
              <a:off x="7253612" y="2619160"/>
              <a:ext cx="167478" cy="15718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0" idx="1"/>
              <a:endCxn id="35" idx="5"/>
            </p:cNvCxnSpPr>
            <p:nvPr/>
          </p:nvCxnSpPr>
          <p:spPr>
            <a:xfrm flipH="1" flipV="1">
              <a:off x="5088171" y="3159540"/>
              <a:ext cx="156065" cy="190363"/>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646420" y="4460171"/>
              <a:ext cx="0" cy="137721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29" idx="5"/>
            </p:cNvCxnSpPr>
            <p:nvPr/>
          </p:nvCxnSpPr>
          <p:spPr>
            <a:xfrm flipH="1" flipV="1">
              <a:off x="5173011" y="4257483"/>
              <a:ext cx="482350" cy="219311"/>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812675" y="4189129"/>
              <a:ext cx="0" cy="185997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2" idx="7"/>
              <a:endCxn id="28" idx="2"/>
            </p:cNvCxnSpPr>
            <p:nvPr/>
          </p:nvCxnSpPr>
          <p:spPr>
            <a:xfrm flipV="1">
              <a:off x="6500725" y="2946851"/>
              <a:ext cx="344582" cy="23872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036479" y="4189129"/>
              <a:ext cx="0" cy="164825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32" idx="4"/>
            </p:cNvCxnSpPr>
            <p:nvPr/>
          </p:nvCxnSpPr>
          <p:spPr>
            <a:xfrm flipV="1">
              <a:off x="6033305" y="3669419"/>
              <a:ext cx="268222" cy="53558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60283" y="4189129"/>
              <a:ext cx="0" cy="1224813"/>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26" idx="3"/>
            </p:cNvCxnSpPr>
            <p:nvPr/>
          </p:nvCxnSpPr>
          <p:spPr>
            <a:xfrm flipV="1">
              <a:off x="6257109" y="3927528"/>
              <a:ext cx="506221" cy="274304"/>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75335" y="5781197"/>
              <a:ext cx="142170" cy="142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Oval 20"/>
            <p:cNvSpPr/>
            <p:nvPr/>
          </p:nvSpPr>
          <p:spPr>
            <a:xfrm>
              <a:off x="5741590" y="5961574"/>
              <a:ext cx="142170" cy="1421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p:cNvSpPr/>
            <p:nvPr/>
          </p:nvSpPr>
          <p:spPr>
            <a:xfrm>
              <a:off x="5966923" y="5777848"/>
              <a:ext cx="142170" cy="1421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Oval 23"/>
            <p:cNvSpPr/>
            <p:nvPr/>
          </p:nvSpPr>
          <p:spPr>
            <a:xfrm>
              <a:off x="6195909" y="5357685"/>
              <a:ext cx="142170" cy="1421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5"/>
            <p:cNvSpPr>
              <a:spLocks noChangeArrowheads="1"/>
            </p:cNvSpPr>
            <p:nvPr/>
          </p:nvSpPr>
          <p:spPr bwMode="auto">
            <a:xfrm>
              <a:off x="6659249" y="3315876"/>
              <a:ext cx="710712" cy="716595"/>
            </a:xfrm>
            <a:prstGeom prst="ellipse">
              <a:avLst/>
            </a:prstGeom>
            <a:solidFill>
              <a:schemeClr val="accent4"/>
            </a:solidFill>
            <a:ln>
              <a:noFill/>
            </a:ln>
          </p:spPr>
          <p:txBody>
            <a:bodyPr vert="horz" wrap="square" lIns="91440" tIns="45720" rIns="91440" bIns="45720" numCol="1" anchor="t" anchorCtr="0" compatLnSpc="1"/>
            <a:p>
              <a:endParaRPr lang="en-GB"/>
            </a:p>
          </p:txBody>
        </p:sp>
        <p:sp>
          <p:nvSpPr>
            <p:cNvPr id="27" name="Freeform 7"/>
            <p:cNvSpPr/>
            <p:nvPr/>
          </p:nvSpPr>
          <p:spPr bwMode="auto">
            <a:xfrm>
              <a:off x="6976951" y="3564154"/>
              <a:ext cx="147085" cy="217685"/>
            </a:xfrm>
            <a:custGeom>
              <a:avLst/>
              <a:gdLst>
                <a:gd name="T0" fmla="*/ 125 w 125"/>
                <a:gd name="T1" fmla="*/ 93 h 185"/>
                <a:gd name="T2" fmla="*/ 0 w 125"/>
                <a:gd name="T3" fmla="*/ 185 h 185"/>
                <a:gd name="T4" fmla="*/ 0 w 125"/>
                <a:gd name="T5" fmla="*/ 0 h 185"/>
                <a:gd name="T6" fmla="*/ 125 w 125"/>
                <a:gd name="T7" fmla="*/ 93 h 185"/>
              </a:gdLst>
              <a:ahLst/>
              <a:cxnLst>
                <a:cxn ang="0">
                  <a:pos x="T0" y="T1"/>
                </a:cxn>
                <a:cxn ang="0">
                  <a:pos x="T2" y="T3"/>
                </a:cxn>
                <a:cxn ang="0">
                  <a:pos x="T4" y="T5"/>
                </a:cxn>
                <a:cxn ang="0">
                  <a:pos x="T6" y="T7"/>
                </a:cxn>
              </a:cxnLst>
              <a:rect l="0" t="0" r="r" b="b"/>
              <a:pathLst>
                <a:path w="125" h="185">
                  <a:moveTo>
                    <a:pt x="125" y="93"/>
                  </a:moveTo>
                  <a:lnTo>
                    <a:pt x="0" y="185"/>
                  </a:lnTo>
                  <a:lnTo>
                    <a:pt x="0" y="0"/>
                  </a:lnTo>
                  <a:lnTo>
                    <a:pt x="125" y="93"/>
                  </a:lnTo>
                  <a:close/>
                </a:path>
              </a:pathLst>
            </a:custGeom>
            <a:solidFill>
              <a:schemeClr val="accent4"/>
            </a:solidFill>
            <a:ln>
              <a:noFill/>
            </a:ln>
          </p:spPr>
          <p:txBody>
            <a:bodyPr vert="horz" wrap="square" lIns="91440" tIns="45720" rIns="91440" bIns="45720" numCol="1" anchor="t" anchorCtr="0" compatLnSpc="1"/>
            <a:p>
              <a:endParaRPr lang="en-GB"/>
            </a:p>
          </p:txBody>
        </p:sp>
        <p:sp>
          <p:nvSpPr>
            <p:cNvPr id="28" name="Oval 46"/>
            <p:cNvSpPr>
              <a:spLocks noChangeArrowheads="1"/>
            </p:cNvSpPr>
            <p:nvPr/>
          </p:nvSpPr>
          <p:spPr bwMode="auto">
            <a:xfrm>
              <a:off x="6845307" y="2705715"/>
              <a:ext cx="478359" cy="482272"/>
            </a:xfrm>
            <a:prstGeom prst="ellipse">
              <a:avLst/>
            </a:prstGeom>
            <a:solidFill>
              <a:schemeClr val="accent5"/>
            </a:solidFill>
            <a:ln>
              <a:noFill/>
            </a:ln>
          </p:spPr>
          <p:txBody>
            <a:bodyPr vert="horz" wrap="square" lIns="91440" tIns="45720" rIns="91440" bIns="45720" numCol="1" anchor="t" anchorCtr="0" compatLnSpc="1"/>
            <a:p>
              <a:endParaRPr lang="en-GB"/>
            </a:p>
          </p:txBody>
        </p:sp>
        <p:sp>
          <p:nvSpPr>
            <p:cNvPr id="29" name="Oval 78"/>
            <p:cNvSpPr>
              <a:spLocks noChangeArrowheads="1"/>
            </p:cNvSpPr>
            <p:nvPr/>
          </p:nvSpPr>
          <p:spPr bwMode="auto">
            <a:xfrm>
              <a:off x="4772136" y="3853222"/>
              <a:ext cx="469654" cy="473621"/>
            </a:xfrm>
            <a:prstGeom prst="ellipse">
              <a:avLst/>
            </a:prstGeom>
            <a:solidFill>
              <a:schemeClr val="accent3"/>
            </a:solidFill>
            <a:ln>
              <a:noFill/>
            </a:ln>
          </p:spPr>
          <p:txBody>
            <a:bodyPr vert="horz" wrap="square" lIns="91440" tIns="45720" rIns="91440" bIns="45720" numCol="1" anchor="t" anchorCtr="0" compatLnSpc="1"/>
            <a:p>
              <a:endParaRPr lang="en-GB"/>
            </a:p>
          </p:txBody>
        </p:sp>
        <p:cxnSp>
          <p:nvCxnSpPr>
            <p:cNvPr id="30" name="Straight Connector 29"/>
            <p:cNvCxnSpPr>
              <a:stCxn id="32" idx="1"/>
              <a:endCxn id="58" idx="5"/>
            </p:cNvCxnSpPr>
            <p:nvPr/>
          </p:nvCxnSpPr>
          <p:spPr>
            <a:xfrm flipH="1" flipV="1">
              <a:off x="5909543" y="2786681"/>
              <a:ext cx="192786" cy="398899"/>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32" idx="0"/>
              <a:endCxn id="57" idx="3"/>
            </p:cNvCxnSpPr>
            <p:nvPr/>
          </p:nvCxnSpPr>
          <p:spPr>
            <a:xfrm flipV="1">
              <a:off x="6301527" y="2733677"/>
              <a:ext cx="175734" cy="368889"/>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Oval 19"/>
            <p:cNvSpPr>
              <a:spLocks noChangeArrowheads="1"/>
            </p:cNvSpPr>
            <p:nvPr/>
          </p:nvSpPr>
          <p:spPr bwMode="auto">
            <a:xfrm>
              <a:off x="6019818" y="3102566"/>
              <a:ext cx="563418" cy="566853"/>
            </a:xfrm>
            <a:prstGeom prst="ellipse">
              <a:avLst/>
            </a:prstGeom>
            <a:solidFill>
              <a:schemeClr val="accent6"/>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33" name="Straight Connector 32"/>
            <p:cNvCxnSpPr>
              <a:stCxn id="40" idx="5"/>
            </p:cNvCxnSpPr>
            <p:nvPr/>
          </p:nvCxnSpPr>
          <p:spPr>
            <a:xfrm>
              <a:off x="5656258" y="3765939"/>
              <a:ext cx="159524" cy="42649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Oval 31"/>
            <p:cNvSpPr>
              <a:spLocks noChangeArrowheads="1"/>
            </p:cNvSpPr>
            <p:nvPr/>
          </p:nvSpPr>
          <p:spPr bwMode="auto">
            <a:xfrm>
              <a:off x="4645129" y="2713038"/>
              <a:ext cx="519056" cy="523110"/>
            </a:xfrm>
            <a:prstGeom prst="ellipse">
              <a:avLst/>
            </a:prstGeom>
            <a:solidFill>
              <a:schemeClr val="accent6"/>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6" name="Freeform 5"/>
            <p:cNvSpPr>
              <a:spLocks noEditPoints="1"/>
            </p:cNvSpPr>
            <p:nvPr/>
          </p:nvSpPr>
          <p:spPr bwMode="auto">
            <a:xfrm>
              <a:off x="6132374" y="3227984"/>
              <a:ext cx="307051" cy="317786"/>
            </a:xfrm>
            <a:custGeom>
              <a:avLst/>
              <a:gdLst>
                <a:gd name="T0" fmla="*/ 1404 w 1513"/>
                <a:gd name="T1" fmla="*/ 0 h 1566"/>
                <a:gd name="T2" fmla="*/ 270 w 1513"/>
                <a:gd name="T3" fmla="*/ 0 h 1566"/>
                <a:gd name="T4" fmla="*/ 162 w 1513"/>
                <a:gd name="T5" fmla="*/ 109 h 1566"/>
                <a:gd name="T6" fmla="*/ 162 w 1513"/>
                <a:gd name="T7" fmla="*/ 305 h 1566"/>
                <a:gd name="T8" fmla="*/ 78 w 1513"/>
                <a:gd name="T9" fmla="*/ 305 h 1566"/>
                <a:gd name="T10" fmla="*/ 0 w 1513"/>
                <a:gd name="T11" fmla="*/ 383 h 1566"/>
                <a:gd name="T12" fmla="*/ 0 w 1513"/>
                <a:gd name="T13" fmla="*/ 421 h 1566"/>
                <a:gd name="T14" fmla="*/ 78 w 1513"/>
                <a:gd name="T15" fmla="*/ 499 h 1566"/>
                <a:gd name="T16" fmla="*/ 162 w 1513"/>
                <a:gd name="T17" fmla="*/ 499 h 1566"/>
                <a:gd name="T18" fmla="*/ 162 w 1513"/>
                <a:gd name="T19" fmla="*/ 686 h 1566"/>
                <a:gd name="T20" fmla="*/ 78 w 1513"/>
                <a:gd name="T21" fmla="*/ 686 h 1566"/>
                <a:gd name="T22" fmla="*/ 0 w 1513"/>
                <a:gd name="T23" fmla="*/ 764 h 1566"/>
                <a:gd name="T24" fmla="*/ 0 w 1513"/>
                <a:gd name="T25" fmla="*/ 802 h 1566"/>
                <a:gd name="T26" fmla="*/ 78 w 1513"/>
                <a:gd name="T27" fmla="*/ 880 h 1566"/>
                <a:gd name="T28" fmla="*/ 162 w 1513"/>
                <a:gd name="T29" fmla="*/ 880 h 1566"/>
                <a:gd name="T30" fmla="*/ 162 w 1513"/>
                <a:gd name="T31" fmla="*/ 1067 h 1566"/>
                <a:gd name="T32" fmla="*/ 78 w 1513"/>
                <a:gd name="T33" fmla="*/ 1067 h 1566"/>
                <a:gd name="T34" fmla="*/ 0 w 1513"/>
                <a:gd name="T35" fmla="*/ 1145 h 1566"/>
                <a:gd name="T36" fmla="*/ 0 w 1513"/>
                <a:gd name="T37" fmla="*/ 1183 h 1566"/>
                <a:gd name="T38" fmla="*/ 78 w 1513"/>
                <a:gd name="T39" fmla="*/ 1261 h 1566"/>
                <a:gd name="T40" fmla="*/ 162 w 1513"/>
                <a:gd name="T41" fmla="*/ 1261 h 1566"/>
                <a:gd name="T42" fmla="*/ 162 w 1513"/>
                <a:gd name="T43" fmla="*/ 1458 h 1566"/>
                <a:gd name="T44" fmla="*/ 270 w 1513"/>
                <a:gd name="T45" fmla="*/ 1566 h 1566"/>
                <a:gd name="T46" fmla="*/ 1404 w 1513"/>
                <a:gd name="T47" fmla="*/ 1566 h 1566"/>
                <a:gd name="T48" fmla="*/ 1513 w 1513"/>
                <a:gd name="T49" fmla="*/ 1458 h 1566"/>
                <a:gd name="T50" fmla="*/ 1513 w 1513"/>
                <a:gd name="T51" fmla="*/ 109 h 1566"/>
                <a:gd name="T52" fmla="*/ 1404 w 1513"/>
                <a:gd name="T53" fmla="*/ 0 h 1566"/>
                <a:gd name="T54" fmla="*/ 1259 w 1513"/>
                <a:gd name="T55" fmla="*/ 1177 h 1566"/>
                <a:gd name="T56" fmla="*/ 1211 w 1513"/>
                <a:gd name="T57" fmla="*/ 1224 h 1566"/>
                <a:gd name="T58" fmla="*/ 468 w 1513"/>
                <a:gd name="T59" fmla="*/ 1224 h 1566"/>
                <a:gd name="T60" fmla="*/ 421 w 1513"/>
                <a:gd name="T61" fmla="*/ 1177 h 1566"/>
                <a:gd name="T62" fmla="*/ 421 w 1513"/>
                <a:gd name="T63" fmla="*/ 1155 h 1566"/>
                <a:gd name="T64" fmla="*/ 494 w 1513"/>
                <a:gd name="T65" fmla="*/ 1008 h 1566"/>
                <a:gd name="T66" fmla="*/ 696 w 1513"/>
                <a:gd name="T67" fmla="*/ 884 h 1566"/>
                <a:gd name="T68" fmla="*/ 700 w 1513"/>
                <a:gd name="T69" fmla="*/ 878 h 1566"/>
                <a:gd name="T70" fmla="*/ 700 w 1513"/>
                <a:gd name="T71" fmla="*/ 796 h 1566"/>
                <a:gd name="T72" fmla="*/ 677 w 1513"/>
                <a:gd name="T73" fmla="*/ 731 h 1566"/>
                <a:gd name="T74" fmla="*/ 643 w 1513"/>
                <a:gd name="T75" fmla="*/ 672 h 1566"/>
                <a:gd name="T76" fmla="*/ 660 w 1513"/>
                <a:gd name="T77" fmla="*/ 602 h 1566"/>
                <a:gd name="T78" fmla="*/ 653 w 1513"/>
                <a:gd name="T79" fmla="*/ 576 h 1566"/>
                <a:gd name="T80" fmla="*/ 653 w 1513"/>
                <a:gd name="T81" fmla="*/ 494 h 1566"/>
                <a:gd name="T82" fmla="*/ 701 w 1513"/>
                <a:gd name="T83" fmla="*/ 410 h 1566"/>
                <a:gd name="T84" fmla="*/ 745 w 1513"/>
                <a:gd name="T85" fmla="*/ 373 h 1566"/>
                <a:gd name="T86" fmla="*/ 788 w 1513"/>
                <a:gd name="T87" fmla="*/ 351 h 1566"/>
                <a:gd name="T88" fmla="*/ 828 w 1513"/>
                <a:gd name="T89" fmla="*/ 344 h 1566"/>
                <a:gd name="T90" fmla="*/ 926 w 1513"/>
                <a:gd name="T91" fmla="*/ 364 h 1566"/>
                <a:gd name="T92" fmla="*/ 974 w 1513"/>
                <a:gd name="T93" fmla="*/ 409 h 1566"/>
                <a:gd name="T94" fmla="*/ 1027 w 1513"/>
                <a:gd name="T95" fmla="*/ 576 h 1566"/>
                <a:gd name="T96" fmla="*/ 1020 w 1513"/>
                <a:gd name="T97" fmla="*/ 602 h 1566"/>
                <a:gd name="T98" fmla="*/ 1037 w 1513"/>
                <a:gd name="T99" fmla="*/ 672 h 1566"/>
                <a:gd name="T100" fmla="*/ 1004 w 1513"/>
                <a:gd name="T101" fmla="*/ 731 h 1566"/>
                <a:gd name="T102" fmla="*/ 980 w 1513"/>
                <a:gd name="T103" fmla="*/ 796 h 1566"/>
                <a:gd name="T104" fmla="*/ 980 w 1513"/>
                <a:gd name="T105" fmla="*/ 878 h 1566"/>
                <a:gd name="T106" fmla="*/ 984 w 1513"/>
                <a:gd name="T107" fmla="*/ 884 h 1566"/>
                <a:gd name="T108" fmla="*/ 1186 w 1513"/>
                <a:gd name="T109" fmla="*/ 1008 h 1566"/>
                <a:gd name="T110" fmla="*/ 1260 w 1513"/>
                <a:gd name="T111" fmla="*/ 1155 h 1566"/>
                <a:gd name="T112" fmla="*/ 1260 w 1513"/>
                <a:gd name="T113" fmla="*/ 1177 h 1566"/>
                <a:gd name="T114" fmla="*/ 1259 w 1513"/>
                <a:gd name="T115" fmla="*/ 1177 h 1566"/>
                <a:gd name="T116" fmla="*/ 1259 w 1513"/>
                <a:gd name="T117" fmla="*/ 1177 h 1566"/>
                <a:gd name="T118" fmla="*/ 1259 w 1513"/>
                <a:gd name="T119" fmla="*/ 1177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13" h="1566">
                  <a:moveTo>
                    <a:pt x="1404" y="0"/>
                  </a:moveTo>
                  <a:cubicBezTo>
                    <a:pt x="270" y="0"/>
                    <a:pt x="270" y="0"/>
                    <a:pt x="270" y="0"/>
                  </a:cubicBezTo>
                  <a:cubicBezTo>
                    <a:pt x="210" y="0"/>
                    <a:pt x="162" y="49"/>
                    <a:pt x="162" y="109"/>
                  </a:cubicBezTo>
                  <a:cubicBezTo>
                    <a:pt x="162" y="305"/>
                    <a:pt x="162" y="305"/>
                    <a:pt x="162" y="305"/>
                  </a:cubicBezTo>
                  <a:cubicBezTo>
                    <a:pt x="78" y="305"/>
                    <a:pt x="78" y="305"/>
                    <a:pt x="78" y="305"/>
                  </a:cubicBezTo>
                  <a:cubicBezTo>
                    <a:pt x="35" y="305"/>
                    <a:pt x="0" y="340"/>
                    <a:pt x="0" y="383"/>
                  </a:cubicBezTo>
                  <a:cubicBezTo>
                    <a:pt x="0" y="421"/>
                    <a:pt x="0" y="421"/>
                    <a:pt x="0" y="421"/>
                  </a:cubicBezTo>
                  <a:cubicBezTo>
                    <a:pt x="0" y="464"/>
                    <a:pt x="35" y="499"/>
                    <a:pt x="78" y="499"/>
                  </a:cubicBezTo>
                  <a:cubicBezTo>
                    <a:pt x="162" y="499"/>
                    <a:pt x="162" y="499"/>
                    <a:pt x="162" y="499"/>
                  </a:cubicBezTo>
                  <a:cubicBezTo>
                    <a:pt x="162" y="686"/>
                    <a:pt x="162" y="686"/>
                    <a:pt x="162" y="686"/>
                  </a:cubicBezTo>
                  <a:cubicBezTo>
                    <a:pt x="78" y="686"/>
                    <a:pt x="78" y="686"/>
                    <a:pt x="78" y="686"/>
                  </a:cubicBezTo>
                  <a:cubicBezTo>
                    <a:pt x="35" y="686"/>
                    <a:pt x="0" y="721"/>
                    <a:pt x="0" y="764"/>
                  </a:cubicBezTo>
                  <a:cubicBezTo>
                    <a:pt x="0" y="802"/>
                    <a:pt x="0" y="802"/>
                    <a:pt x="0" y="802"/>
                  </a:cubicBezTo>
                  <a:cubicBezTo>
                    <a:pt x="0" y="845"/>
                    <a:pt x="35" y="880"/>
                    <a:pt x="78" y="880"/>
                  </a:cubicBezTo>
                  <a:cubicBezTo>
                    <a:pt x="162" y="880"/>
                    <a:pt x="162" y="880"/>
                    <a:pt x="162" y="880"/>
                  </a:cubicBezTo>
                  <a:cubicBezTo>
                    <a:pt x="162" y="1067"/>
                    <a:pt x="162" y="1067"/>
                    <a:pt x="162" y="1067"/>
                  </a:cubicBezTo>
                  <a:cubicBezTo>
                    <a:pt x="78" y="1067"/>
                    <a:pt x="78" y="1067"/>
                    <a:pt x="78" y="1067"/>
                  </a:cubicBezTo>
                  <a:cubicBezTo>
                    <a:pt x="35" y="1067"/>
                    <a:pt x="0" y="1102"/>
                    <a:pt x="0" y="1145"/>
                  </a:cubicBezTo>
                  <a:cubicBezTo>
                    <a:pt x="0" y="1183"/>
                    <a:pt x="0" y="1183"/>
                    <a:pt x="0" y="1183"/>
                  </a:cubicBezTo>
                  <a:cubicBezTo>
                    <a:pt x="0" y="1227"/>
                    <a:pt x="35" y="1261"/>
                    <a:pt x="78" y="1261"/>
                  </a:cubicBezTo>
                  <a:cubicBezTo>
                    <a:pt x="162" y="1261"/>
                    <a:pt x="162" y="1261"/>
                    <a:pt x="162" y="1261"/>
                  </a:cubicBezTo>
                  <a:cubicBezTo>
                    <a:pt x="162" y="1458"/>
                    <a:pt x="162" y="1458"/>
                    <a:pt x="162" y="1458"/>
                  </a:cubicBezTo>
                  <a:cubicBezTo>
                    <a:pt x="162" y="1518"/>
                    <a:pt x="210" y="1566"/>
                    <a:pt x="270" y="1566"/>
                  </a:cubicBezTo>
                  <a:cubicBezTo>
                    <a:pt x="1404" y="1566"/>
                    <a:pt x="1404" y="1566"/>
                    <a:pt x="1404" y="1566"/>
                  </a:cubicBezTo>
                  <a:cubicBezTo>
                    <a:pt x="1464" y="1566"/>
                    <a:pt x="1513" y="1518"/>
                    <a:pt x="1513" y="1458"/>
                  </a:cubicBezTo>
                  <a:cubicBezTo>
                    <a:pt x="1513" y="109"/>
                    <a:pt x="1513" y="109"/>
                    <a:pt x="1513" y="109"/>
                  </a:cubicBezTo>
                  <a:cubicBezTo>
                    <a:pt x="1513" y="49"/>
                    <a:pt x="1464" y="0"/>
                    <a:pt x="1404" y="0"/>
                  </a:cubicBezTo>
                  <a:close/>
                  <a:moveTo>
                    <a:pt x="1259" y="1177"/>
                  </a:moveTo>
                  <a:cubicBezTo>
                    <a:pt x="1259" y="1203"/>
                    <a:pt x="1237" y="1224"/>
                    <a:pt x="1211" y="1224"/>
                  </a:cubicBezTo>
                  <a:cubicBezTo>
                    <a:pt x="468" y="1224"/>
                    <a:pt x="468" y="1224"/>
                    <a:pt x="468" y="1224"/>
                  </a:cubicBezTo>
                  <a:cubicBezTo>
                    <a:pt x="442" y="1224"/>
                    <a:pt x="421" y="1203"/>
                    <a:pt x="421" y="1177"/>
                  </a:cubicBezTo>
                  <a:cubicBezTo>
                    <a:pt x="421" y="1155"/>
                    <a:pt x="421" y="1155"/>
                    <a:pt x="421" y="1155"/>
                  </a:cubicBezTo>
                  <a:cubicBezTo>
                    <a:pt x="421" y="1097"/>
                    <a:pt x="448" y="1043"/>
                    <a:pt x="494" y="1008"/>
                  </a:cubicBezTo>
                  <a:cubicBezTo>
                    <a:pt x="587" y="939"/>
                    <a:pt x="676" y="894"/>
                    <a:pt x="696" y="884"/>
                  </a:cubicBezTo>
                  <a:cubicBezTo>
                    <a:pt x="699" y="883"/>
                    <a:pt x="700" y="881"/>
                    <a:pt x="700" y="878"/>
                  </a:cubicBezTo>
                  <a:cubicBezTo>
                    <a:pt x="700" y="796"/>
                    <a:pt x="700" y="796"/>
                    <a:pt x="700" y="796"/>
                  </a:cubicBezTo>
                  <a:cubicBezTo>
                    <a:pt x="688" y="775"/>
                    <a:pt x="680" y="752"/>
                    <a:pt x="677" y="731"/>
                  </a:cubicBezTo>
                  <a:cubicBezTo>
                    <a:pt x="668" y="731"/>
                    <a:pt x="656" y="718"/>
                    <a:pt x="643" y="672"/>
                  </a:cubicBezTo>
                  <a:cubicBezTo>
                    <a:pt x="625" y="610"/>
                    <a:pt x="644" y="600"/>
                    <a:pt x="660" y="602"/>
                  </a:cubicBezTo>
                  <a:cubicBezTo>
                    <a:pt x="657" y="593"/>
                    <a:pt x="654" y="585"/>
                    <a:pt x="653" y="576"/>
                  </a:cubicBezTo>
                  <a:cubicBezTo>
                    <a:pt x="647" y="547"/>
                    <a:pt x="646" y="520"/>
                    <a:pt x="653" y="494"/>
                  </a:cubicBezTo>
                  <a:cubicBezTo>
                    <a:pt x="661" y="459"/>
                    <a:pt x="680" y="431"/>
                    <a:pt x="701" y="410"/>
                  </a:cubicBezTo>
                  <a:cubicBezTo>
                    <a:pt x="714" y="396"/>
                    <a:pt x="729" y="383"/>
                    <a:pt x="745" y="373"/>
                  </a:cubicBezTo>
                  <a:cubicBezTo>
                    <a:pt x="758" y="364"/>
                    <a:pt x="773" y="356"/>
                    <a:pt x="788" y="351"/>
                  </a:cubicBezTo>
                  <a:cubicBezTo>
                    <a:pt x="801" y="347"/>
                    <a:pt x="814" y="344"/>
                    <a:pt x="828" y="344"/>
                  </a:cubicBezTo>
                  <a:cubicBezTo>
                    <a:pt x="871" y="340"/>
                    <a:pt x="903" y="351"/>
                    <a:pt x="926" y="364"/>
                  </a:cubicBezTo>
                  <a:cubicBezTo>
                    <a:pt x="961" y="384"/>
                    <a:pt x="974" y="409"/>
                    <a:pt x="974" y="409"/>
                  </a:cubicBezTo>
                  <a:cubicBezTo>
                    <a:pt x="974" y="409"/>
                    <a:pt x="1054" y="415"/>
                    <a:pt x="1027" y="576"/>
                  </a:cubicBezTo>
                  <a:cubicBezTo>
                    <a:pt x="1026" y="585"/>
                    <a:pt x="1023" y="593"/>
                    <a:pt x="1020" y="602"/>
                  </a:cubicBezTo>
                  <a:cubicBezTo>
                    <a:pt x="1036" y="600"/>
                    <a:pt x="1055" y="610"/>
                    <a:pt x="1037" y="672"/>
                  </a:cubicBezTo>
                  <a:cubicBezTo>
                    <a:pt x="1025" y="718"/>
                    <a:pt x="1012" y="731"/>
                    <a:pt x="1004" y="731"/>
                  </a:cubicBezTo>
                  <a:cubicBezTo>
                    <a:pt x="1000" y="752"/>
                    <a:pt x="992" y="774"/>
                    <a:pt x="980" y="796"/>
                  </a:cubicBezTo>
                  <a:cubicBezTo>
                    <a:pt x="980" y="878"/>
                    <a:pt x="980" y="878"/>
                    <a:pt x="980" y="878"/>
                  </a:cubicBezTo>
                  <a:cubicBezTo>
                    <a:pt x="980" y="881"/>
                    <a:pt x="981" y="883"/>
                    <a:pt x="984" y="884"/>
                  </a:cubicBezTo>
                  <a:cubicBezTo>
                    <a:pt x="1004" y="894"/>
                    <a:pt x="1093" y="940"/>
                    <a:pt x="1186" y="1008"/>
                  </a:cubicBezTo>
                  <a:cubicBezTo>
                    <a:pt x="1233" y="1043"/>
                    <a:pt x="1260" y="1097"/>
                    <a:pt x="1260" y="1155"/>
                  </a:cubicBezTo>
                  <a:cubicBezTo>
                    <a:pt x="1260" y="1177"/>
                    <a:pt x="1260" y="1177"/>
                    <a:pt x="1260" y="1177"/>
                  </a:cubicBezTo>
                  <a:lnTo>
                    <a:pt x="1259" y="1177"/>
                  </a:lnTo>
                  <a:close/>
                  <a:moveTo>
                    <a:pt x="1259" y="1177"/>
                  </a:moveTo>
                  <a:cubicBezTo>
                    <a:pt x="1259" y="1177"/>
                    <a:pt x="1259" y="1177"/>
                    <a:pt x="1259" y="1177"/>
                  </a:cubicBezTo>
                </a:path>
              </a:pathLst>
            </a:custGeom>
            <a:solidFill>
              <a:schemeClr val="bg1"/>
            </a:solidFill>
            <a:ln>
              <a:noFill/>
            </a:ln>
          </p:spPr>
          <p:txBody>
            <a:bodyPr vert="horz" wrap="square" lIns="91440" tIns="45720" rIns="91440" bIns="45720" numCol="1" anchor="t" anchorCtr="0" compatLnSpc="1"/>
            <a:p>
              <a:endParaRPr lang="en-US"/>
            </a:p>
          </p:txBody>
        </p:sp>
        <p:sp>
          <p:nvSpPr>
            <p:cNvPr id="39" name="Freeform 9"/>
            <p:cNvSpPr>
              <a:spLocks noEditPoints="1"/>
            </p:cNvSpPr>
            <p:nvPr/>
          </p:nvSpPr>
          <p:spPr bwMode="auto">
            <a:xfrm>
              <a:off x="6769891" y="3486734"/>
              <a:ext cx="501704" cy="365369"/>
            </a:xfrm>
            <a:custGeom>
              <a:avLst/>
              <a:gdLst>
                <a:gd name="T0" fmla="*/ 1224 w 1566"/>
                <a:gd name="T1" fmla="*/ 1140 h 1140"/>
                <a:gd name="T2" fmla="*/ 888 w 1566"/>
                <a:gd name="T3" fmla="*/ 1140 h 1140"/>
                <a:gd name="T4" fmla="*/ 888 w 1566"/>
                <a:gd name="T5" fmla="*/ 800 h 1140"/>
                <a:gd name="T6" fmla="*/ 999 w 1566"/>
                <a:gd name="T7" fmla="*/ 800 h 1140"/>
                <a:gd name="T8" fmla="*/ 1027 w 1566"/>
                <a:gd name="T9" fmla="*/ 745 h 1140"/>
                <a:gd name="T10" fmla="*/ 811 w 1566"/>
                <a:gd name="T11" fmla="*/ 446 h 1140"/>
                <a:gd name="T12" fmla="*/ 755 w 1566"/>
                <a:gd name="T13" fmla="*/ 446 h 1140"/>
                <a:gd name="T14" fmla="*/ 539 w 1566"/>
                <a:gd name="T15" fmla="*/ 745 h 1140"/>
                <a:gd name="T16" fmla="*/ 567 w 1566"/>
                <a:gd name="T17" fmla="*/ 800 h 1140"/>
                <a:gd name="T18" fmla="*/ 678 w 1566"/>
                <a:gd name="T19" fmla="*/ 800 h 1140"/>
                <a:gd name="T20" fmla="*/ 678 w 1566"/>
                <a:gd name="T21" fmla="*/ 1140 h 1140"/>
                <a:gd name="T22" fmla="*/ 302 w 1566"/>
                <a:gd name="T23" fmla="*/ 1140 h 1140"/>
                <a:gd name="T24" fmla="*/ 0 w 1566"/>
                <a:gd name="T25" fmla="*/ 803 h 1140"/>
                <a:gd name="T26" fmla="*/ 158 w 1566"/>
                <a:gd name="T27" fmla="*/ 528 h 1140"/>
                <a:gd name="T28" fmla="*/ 145 w 1566"/>
                <a:gd name="T29" fmla="*/ 453 h 1140"/>
                <a:gd name="T30" fmla="*/ 362 w 1566"/>
                <a:gd name="T31" fmla="*/ 236 h 1140"/>
                <a:gd name="T32" fmla="*/ 436 w 1566"/>
                <a:gd name="T33" fmla="*/ 249 h 1140"/>
                <a:gd name="T34" fmla="*/ 829 w 1566"/>
                <a:gd name="T35" fmla="*/ 0 h 1140"/>
                <a:gd name="T36" fmla="*/ 1261 w 1566"/>
                <a:gd name="T37" fmla="*/ 393 h 1140"/>
                <a:gd name="T38" fmla="*/ 1566 w 1566"/>
                <a:gd name="T39" fmla="*/ 764 h 1140"/>
                <a:gd name="T40" fmla="*/ 1224 w 1566"/>
                <a:gd name="T41" fmla="*/ 1140 h 1140"/>
                <a:gd name="T42" fmla="*/ 1224 w 1566"/>
                <a:gd name="T43" fmla="*/ 1140 h 1140"/>
                <a:gd name="T44" fmla="*/ 1224 w 1566"/>
                <a:gd name="T45" fmla="*/ 114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6" h="1140">
                  <a:moveTo>
                    <a:pt x="1224" y="1140"/>
                  </a:moveTo>
                  <a:cubicBezTo>
                    <a:pt x="888" y="1140"/>
                    <a:pt x="888" y="1140"/>
                    <a:pt x="888" y="1140"/>
                  </a:cubicBezTo>
                  <a:cubicBezTo>
                    <a:pt x="888" y="800"/>
                    <a:pt x="888" y="800"/>
                    <a:pt x="888" y="800"/>
                  </a:cubicBezTo>
                  <a:cubicBezTo>
                    <a:pt x="999" y="800"/>
                    <a:pt x="999" y="800"/>
                    <a:pt x="999" y="800"/>
                  </a:cubicBezTo>
                  <a:cubicBezTo>
                    <a:pt x="1027" y="800"/>
                    <a:pt x="1044" y="768"/>
                    <a:pt x="1027" y="745"/>
                  </a:cubicBezTo>
                  <a:cubicBezTo>
                    <a:pt x="811" y="446"/>
                    <a:pt x="811" y="446"/>
                    <a:pt x="811" y="446"/>
                  </a:cubicBezTo>
                  <a:cubicBezTo>
                    <a:pt x="797" y="427"/>
                    <a:pt x="769" y="427"/>
                    <a:pt x="755" y="446"/>
                  </a:cubicBezTo>
                  <a:cubicBezTo>
                    <a:pt x="539" y="745"/>
                    <a:pt x="539" y="745"/>
                    <a:pt x="539" y="745"/>
                  </a:cubicBezTo>
                  <a:cubicBezTo>
                    <a:pt x="522" y="768"/>
                    <a:pt x="539" y="800"/>
                    <a:pt x="567" y="800"/>
                  </a:cubicBezTo>
                  <a:cubicBezTo>
                    <a:pt x="678" y="800"/>
                    <a:pt x="678" y="800"/>
                    <a:pt x="678" y="800"/>
                  </a:cubicBezTo>
                  <a:cubicBezTo>
                    <a:pt x="678" y="1140"/>
                    <a:pt x="678" y="1140"/>
                    <a:pt x="678" y="1140"/>
                  </a:cubicBezTo>
                  <a:cubicBezTo>
                    <a:pt x="302" y="1140"/>
                    <a:pt x="302" y="1140"/>
                    <a:pt x="302" y="1140"/>
                  </a:cubicBezTo>
                  <a:cubicBezTo>
                    <a:pt x="134" y="1130"/>
                    <a:pt x="0" y="973"/>
                    <a:pt x="0" y="803"/>
                  </a:cubicBezTo>
                  <a:cubicBezTo>
                    <a:pt x="0" y="685"/>
                    <a:pt x="64" y="583"/>
                    <a:pt x="158" y="528"/>
                  </a:cubicBezTo>
                  <a:cubicBezTo>
                    <a:pt x="149" y="504"/>
                    <a:pt x="145" y="479"/>
                    <a:pt x="145" y="453"/>
                  </a:cubicBezTo>
                  <a:cubicBezTo>
                    <a:pt x="145" y="333"/>
                    <a:pt x="242" y="236"/>
                    <a:pt x="362" y="236"/>
                  </a:cubicBezTo>
                  <a:cubicBezTo>
                    <a:pt x="388" y="236"/>
                    <a:pt x="413" y="241"/>
                    <a:pt x="436" y="249"/>
                  </a:cubicBezTo>
                  <a:cubicBezTo>
                    <a:pt x="506" y="102"/>
                    <a:pt x="655" y="0"/>
                    <a:pt x="829" y="0"/>
                  </a:cubicBezTo>
                  <a:cubicBezTo>
                    <a:pt x="1055" y="0"/>
                    <a:pt x="1240" y="173"/>
                    <a:pt x="1261" y="393"/>
                  </a:cubicBezTo>
                  <a:cubicBezTo>
                    <a:pt x="1435" y="422"/>
                    <a:pt x="1566" y="583"/>
                    <a:pt x="1566" y="764"/>
                  </a:cubicBezTo>
                  <a:cubicBezTo>
                    <a:pt x="1566" y="958"/>
                    <a:pt x="1415" y="1126"/>
                    <a:pt x="1224" y="1140"/>
                  </a:cubicBezTo>
                  <a:close/>
                  <a:moveTo>
                    <a:pt x="1224" y="1140"/>
                  </a:moveTo>
                  <a:cubicBezTo>
                    <a:pt x="1224" y="1140"/>
                    <a:pt x="1224" y="1140"/>
                    <a:pt x="1224" y="1140"/>
                  </a:cubicBezTo>
                </a:path>
              </a:pathLst>
            </a:custGeom>
            <a:solidFill>
              <a:schemeClr val="bg1"/>
            </a:solidFill>
            <a:ln>
              <a:noFill/>
            </a:ln>
          </p:spPr>
          <p:txBody>
            <a:bodyPr vert="horz" wrap="square" lIns="91440" tIns="45720" rIns="91440" bIns="45720" numCol="1" anchor="t" anchorCtr="0" compatLnSpc="1"/>
            <a:p>
              <a:endParaRPr lang="en-US"/>
            </a:p>
          </p:txBody>
        </p:sp>
        <p:sp>
          <p:nvSpPr>
            <p:cNvPr id="40" name="Oval 62"/>
            <p:cNvSpPr>
              <a:spLocks noChangeArrowheads="1"/>
            </p:cNvSpPr>
            <p:nvPr/>
          </p:nvSpPr>
          <p:spPr bwMode="auto">
            <a:xfrm>
              <a:off x="5158904" y="3263739"/>
              <a:ext cx="582686" cy="588364"/>
            </a:xfrm>
            <a:prstGeom prst="ellipse">
              <a:avLst/>
            </a:prstGeom>
            <a:solidFill>
              <a:schemeClr val="accent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nvGrpSpPr>
            <p:cNvPr id="41" name="Group 40"/>
            <p:cNvGrpSpPr/>
            <p:nvPr/>
          </p:nvGrpSpPr>
          <p:grpSpPr>
            <a:xfrm>
              <a:off x="5292848" y="3349928"/>
              <a:ext cx="339440" cy="360412"/>
              <a:chOff x="-47625" y="750888"/>
              <a:chExt cx="4856163" cy="5156201"/>
            </a:xfrm>
          </p:grpSpPr>
          <p:sp>
            <p:nvSpPr>
              <p:cNvPr id="42" name="Freeform 13"/>
              <p:cNvSpPr>
                <a:spLocks noEditPoints="1"/>
              </p:cNvSpPr>
              <p:nvPr/>
            </p:nvSpPr>
            <p:spPr bwMode="auto">
              <a:xfrm>
                <a:off x="-47625" y="1622426"/>
                <a:ext cx="4276725" cy="4284663"/>
              </a:xfrm>
              <a:custGeom>
                <a:avLst/>
                <a:gdLst>
                  <a:gd name="T0" fmla="*/ 1324 w 1344"/>
                  <a:gd name="T1" fmla="*/ 711 h 1347"/>
                  <a:gd name="T2" fmla="*/ 708 w 1344"/>
                  <a:gd name="T3" fmla="*/ 21 h 1347"/>
                  <a:gd name="T4" fmla="*/ 637 w 1344"/>
                  <a:gd name="T5" fmla="*/ 21 h 1347"/>
                  <a:gd name="T6" fmla="*/ 21 w 1344"/>
                  <a:gd name="T7" fmla="*/ 711 h 1347"/>
                  <a:gd name="T8" fmla="*/ 48 w 1344"/>
                  <a:gd name="T9" fmla="*/ 772 h 1347"/>
                  <a:gd name="T10" fmla="*/ 188 w 1344"/>
                  <a:gd name="T11" fmla="*/ 772 h 1347"/>
                  <a:gd name="T12" fmla="*/ 188 w 1344"/>
                  <a:gd name="T13" fmla="*/ 1280 h 1347"/>
                  <a:gd name="T14" fmla="*/ 255 w 1344"/>
                  <a:gd name="T15" fmla="*/ 1346 h 1347"/>
                  <a:gd name="T16" fmla="*/ 511 w 1344"/>
                  <a:gd name="T17" fmla="*/ 1346 h 1347"/>
                  <a:gd name="T18" fmla="*/ 511 w 1344"/>
                  <a:gd name="T19" fmla="*/ 1008 h 1347"/>
                  <a:gd name="T20" fmla="*/ 558 w 1344"/>
                  <a:gd name="T21" fmla="*/ 961 h 1347"/>
                  <a:gd name="T22" fmla="*/ 787 w 1344"/>
                  <a:gd name="T23" fmla="*/ 961 h 1347"/>
                  <a:gd name="T24" fmla="*/ 834 w 1344"/>
                  <a:gd name="T25" fmla="*/ 1008 h 1347"/>
                  <a:gd name="T26" fmla="*/ 834 w 1344"/>
                  <a:gd name="T27" fmla="*/ 1347 h 1347"/>
                  <a:gd name="T28" fmla="*/ 1090 w 1344"/>
                  <a:gd name="T29" fmla="*/ 1347 h 1347"/>
                  <a:gd name="T30" fmla="*/ 1156 w 1344"/>
                  <a:gd name="T31" fmla="*/ 1280 h 1347"/>
                  <a:gd name="T32" fmla="*/ 1156 w 1344"/>
                  <a:gd name="T33" fmla="*/ 772 h 1347"/>
                  <a:gd name="T34" fmla="*/ 1296 w 1344"/>
                  <a:gd name="T35" fmla="*/ 772 h 1347"/>
                  <a:gd name="T36" fmla="*/ 1324 w 1344"/>
                  <a:gd name="T37" fmla="*/ 711 h 1347"/>
                  <a:gd name="T38" fmla="*/ 1324 w 1344"/>
                  <a:gd name="T39" fmla="*/ 711 h 1347"/>
                  <a:gd name="T40" fmla="*/ 1324 w 1344"/>
                  <a:gd name="T41" fmla="*/ 711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4" h="1347">
                    <a:moveTo>
                      <a:pt x="1324" y="711"/>
                    </a:moveTo>
                    <a:cubicBezTo>
                      <a:pt x="708" y="21"/>
                      <a:pt x="708" y="21"/>
                      <a:pt x="708" y="21"/>
                    </a:cubicBezTo>
                    <a:cubicBezTo>
                      <a:pt x="689" y="0"/>
                      <a:pt x="656" y="0"/>
                      <a:pt x="637" y="21"/>
                    </a:cubicBezTo>
                    <a:cubicBezTo>
                      <a:pt x="21" y="711"/>
                      <a:pt x="21" y="711"/>
                      <a:pt x="21" y="711"/>
                    </a:cubicBezTo>
                    <a:cubicBezTo>
                      <a:pt x="0" y="735"/>
                      <a:pt x="17" y="772"/>
                      <a:pt x="48" y="772"/>
                    </a:cubicBezTo>
                    <a:cubicBezTo>
                      <a:pt x="188" y="772"/>
                      <a:pt x="188" y="772"/>
                      <a:pt x="188" y="772"/>
                    </a:cubicBezTo>
                    <a:cubicBezTo>
                      <a:pt x="188" y="1280"/>
                      <a:pt x="188" y="1280"/>
                      <a:pt x="188" y="1280"/>
                    </a:cubicBezTo>
                    <a:cubicBezTo>
                      <a:pt x="188" y="1317"/>
                      <a:pt x="218" y="1346"/>
                      <a:pt x="255" y="1346"/>
                    </a:cubicBezTo>
                    <a:cubicBezTo>
                      <a:pt x="511" y="1346"/>
                      <a:pt x="511" y="1346"/>
                      <a:pt x="511" y="1346"/>
                    </a:cubicBezTo>
                    <a:cubicBezTo>
                      <a:pt x="511" y="1008"/>
                      <a:pt x="511" y="1008"/>
                      <a:pt x="511" y="1008"/>
                    </a:cubicBezTo>
                    <a:cubicBezTo>
                      <a:pt x="511" y="982"/>
                      <a:pt x="532" y="961"/>
                      <a:pt x="558" y="961"/>
                    </a:cubicBezTo>
                    <a:cubicBezTo>
                      <a:pt x="787" y="961"/>
                      <a:pt x="787" y="961"/>
                      <a:pt x="787" y="961"/>
                    </a:cubicBezTo>
                    <a:cubicBezTo>
                      <a:pt x="813" y="961"/>
                      <a:pt x="834" y="982"/>
                      <a:pt x="834" y="1008"/>
                    </a:cubicBezTo>
                    <a:cubicBezTo>
                      <a:pt x="834" y="1347"/>
                      <a:pt x="834" y="1347"/>
                      <a:pt x="834" y="1347"/>
                    </a:cubicBezTo>
                    <a:cubicBezTo>
                      <a:pt x="1090" y="1347"/>
                      <a:pt x="1090" y="1347"/>
                      <a:pt x="1090" y="1347"/>
                    </a:cubicBezTo>
                    <a:cubicBezTo>
                      <a:pt x="1127" y="1347"/>
                      <a:pt x="1156" y="1317"/>
                      <a:pt x="1156" y="1280"/>
                    </a:cubicBezTo>
                    <a:cubicBezTo>
                      <a:pt x="1156" y="772"/>
                      <a:pt x="1156" y="772"/>
                      <a:pt x="1156" y="772"/>
                    </a:cubicBezTo>
                    <a:cubicBezTo>
                      <a:pt x="1296" y="772"/>
                      <a:pt x="1296" y="772"/>
                      <a:pt x="1296" y="772"/>
                    </a:cubicBezTo>
                    <a:cubicBezTo>
                      <a:pt x="1328" y="772"/>
                      <a:pt x="1344" y="735"/>
                      <a:pt x="1324" y="711"/>
                    </a:cubicBezTo>
                    <a:close/>
                    <a:moveTo>
                      <a:pt x="1324" y="711"/>
                    </a:moveTo>
                    <a:cubicBezTo>
                      <a:pt x="1324" y="711"/>
                      <a:pt x="1324" y="711"/>
                      <a:pt x="1324" y="71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43" name="Freeform 14"/>
              <p:cNvSpPr>
                <a:spLocks noEditPoints="1"/>
              </p:cNvSpPr>
              <p:nvPr/>
            </p:nvSpPr>
            <p:spPr bwMode="auto">
              <a:xfrm>
                <a:off x="2403475" y="750888"/>
                <a:ext cx="2405063" cy="1863725"/>
              </a:xfrm>
              <a:custGeom>
                <a:avLst/>
                <a:gdLst>
                  <a:gd name="T0" fmla="*/ 756 w 756"/>
                  <a:gd name="T1" fmla="*/ 208 h 586"/>
                  <a:gd name="T2" fmla="*/ 684 w 756"/>
                  <a:gd name="T3" fmla="*/ 280 h 586"/>
                  <a:gd name="T4" fmla="*/ 72 w 756"/>
                  <a:gd name="T5" fmla="*/ 280 h 586"/>
                  <a:gd name="T6" fmla="*/ 0 w 756"/>
                  <a:gd name="T7" fmla="*/ 208 h 586"/>
                  <a:gd name="T8" fmla="*/ 756 w 756"/>
                  <a:gd name="T9" fmla="*/ 208 h 586"/>
                  <a:gd name="T10" fmla="*/ 378 w 756"/>
                  <a:gd name="T11" fmla="*/ 345 h 586"/>
                  <a:gd name="T12" fmla="*/ 549 w 756"/>
                  <a:gd name="T13" fmla="*/ 416 h 586"/>
                  <a:gd name="T14" fmla="*/ 621 w 756"/>
                  <a:gd name="T15" fmla="*/ 344 h 586"/>
                  <a:gd name="T16" fmla="*/ 135 w 756"/>
                  <a:gd name="T17" fmla="*/ 344 h 586"/>
                  <a:gd name="T18" fmla="*/ 207 w 756"/>
                  <a:gd name="T19" fmla="*/ 416 h 586"/>
                  <a:gd name="T20" fmla="*/ 378 w 756"/>
                  <a:gd name="T21" fmla="*/ 345 h 586"/>
                  <a:gd name="T22" fmla="*/ 482 w 756"/>
                  <a:gd name="T23" fmla="*/ 483 h 586"/>
                  <a:gd name="T24" fmla="*/ 378 w 756"/>
                  <a:gd name="T25" fmla="*/ 434 h 586"/>
                  <a:gd name="T26" fmla="*/ 274 w 756"/>
                  <a:gd name="T27" fmla="*/ 483 h 586"/>
                  <a:gd name="T28" fmla="*/ 378 w 756"/>
                  <a:gd name="T29" fmla="*/ 586 h 586"/>
                  <a:gd name="T30" fmla="*/ 482 w 756"/>
                  <a:gd name="T31" fmla="*/ 483 h 586"/>
                  <a:gd name="T32" fmla="*/ 482 w 756"/>
                  <a:gd name="T33" fmla="*/ 483 h 586"/>
                  <a:gd name="T34" fmla="*/ 482 w 756"/>
                  <a:gd name="T35" fmla="*/ 48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6" h="586">
                    <a:moveTo>
                      <a:pt x="756" y="208"/>
                    </a:moveTo>
                    <a:cubicBezTo>
                      <a:pt x="684" y="280"/>
                      <a:pt x="684" y="280"/>
                      <a:pt x="684" y="280"/>
                    </a:cubicBezTo>
                    <a:cubicBezTo>
                      <a:pt x="515" y="111"/>
                      <a:pt x="240" y="111"/>
                      <a:pt x="72" y="280"/>
                    </a:cubicBezTo>
                    <a:cubicBezTo>
                      <a:pt x="0" y="208"/>
                      <a:pt x="0" y="208"/>
                      <a:pt x="0" y="208"/>
                    </a:cubicBezTo>
                    <a:cubicBezTo>
                      <a:pt x="208" y="0"/>
                      <a:pt x="548" y="0"/>
                      <a:pt x="756" y="208"/>
                    </a:cubicBezTo>
                    <a:close/>
                    <a:moveTo>
                      <a:pt x="378" y="345"/>
                    </a:moveTo>
                    <a:cubicBezTo>
                      <a:pt x="443" y="345"/>
                      <a:pt x="503" y="370"/>
                      <a:pt x="549" y="416"/>
                    </a:cubicBezTo>
                    <a:cubicBezTo>
                      <a:pt x="621" y="344"/>
                      <a:pt x="621" y="344"/>
                      <a:pt x="621" y="344"/>
                    </a:cubicBezTo>
                    <a:cubicBezTo>
                      <a:pt x="487" y="210"/>
                      <a:pt x="269" y="210"/>
                      <a:pt x="135" y="344"/>
                    </a:cubicBezTo>
                    <a:cubicBezTo>
                      <a:pt x="207" y="416"/>
                      <a:pt x="207" y="416"/>
                      <a:pt x="207" y="416"/>
                    </a:cubicBezTo>
                    <a:cubicBezTo>
                      <a:pt x="253" y="370"/>
                      <a:pt x="313" y="345"/>
                      <a:pt x="378" y="345"/>
                    </a:cubicBezTo>
                    <a:close/>
                    <a:moveTo>
                      <a:pt x="482" y="483"/>
                    </a:moveTo>
                    <a:cubicBezTo>
                      <a:pt x="457" y="453"/>
                      <a:pt x="420" y="434"/>
                      <a:pt x="378" y="434"/>
                    </a:cubicBezTo>
                    <a:cubicBezTo>
                      <a:pt x="336" y="434"/>
                      <a:pt x="299" y="453"/>
                      <a:pt x="274" y="483"/>
                    </a:cubicBezTo>
                    <a:cubicBezTo>
                      <a:pt x="378" y="586"/>
                      <a:pt x="378" y="586"/>
                      <a:pt x="378" y="586"/>
                    </a:cubicBezTo>
                    <a:lnTo>
                      <a:pt x="482" y="483"/>
                    </a:lnTo>
                    <a:close/>
                    <a:moveTo>
                      <a:pt x="482" y="483"/>
                    </a:moveTo>
                    <a:cubicBezTo>
                      <a:pt x="482" y="483"/>
                      <a:pt x="482" y="483"/>
                      <a:pt x="482" y="48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grpSp>
        <p:grpSp>
          <p:nvGrpSpPr>
            <p:cNvPr id="44" name="Group 43"/>
            <p:cNvGrpSpPr/>
            <p:nvPr/>
          </p:nvGrpSpPr>
          <p:grpSpPr>
            <a:xfrm>
              <a:off x="4856596" y="3925608"/>
              <a:ext cx="283976" cy="328848"/>
              <a:chOff x="358503" y="768189"/>
              <a:chExt cx="4310062" cy="4991100"/>
            </a:xfrm>
          </p:grpSpPr>
          <p:sp>
            <p:nvSpPr>
              <p:cNvPr id="47" name="Freeform 18"/>
              <p:cNvSpPr>
                <a:spLocks noEditPoints="1"/>
              </p:cNvSpPr>
              <p:nvPr/>
            </p:nvSpPr>
            <p:spPr bwMode="auto">
              <a:xfrm>
                <a:off x="358503" y="768189"/>
                <a:ext cx="4310062" cy="4991100"/>
              </a:xfrm>
              <a:custGeom>
                <a:avLst/>
                <a:gdLst>
                  <a:gd name="T0" fmla="*/ 755 w 1354"/>
                  <a:gd name="T1" fmla="*/ 0 h 1569"/>
                  <a:gd name="T2" fmla="*/ 500 w 1354"/>
                  <a:gd name="T3" fmla="*/ 57 h 1569"/>
                  <a:gd name="T4" fmla="*/ 153 w 1354"/>
                  <a:gd name="T5" fmla="*/ 598 h 1569"/>
                  <a:gd name="T6" fmla="*/ 153 w 1354"/>
                  <a:gd name="T7" fmla="*/ 697 h 1569"/>
                  <a:gd name="T8" fmla="*/ 32 w 1354"/>
                  <a:gd name="T9" fmla="*/ 931 h 1569"/>
                  <a:gd name="T10" fmla="*/ 96 w 1354"/>
                  <a:gd name="T11" fmla="*/ 1039 h 1569"/>
                  <a:gd name="T12" fmla="*/ 153 w 1354"/>
                  <a:gd name="T13" fmla="*/ 1039 h 1569"/>
                  <a:gd name="T14" fmla="*/ 153 w 1354"/>
                  <a:gd name="T15" fmla="*/ 1259 h 1569"/>
                  <a:gd name="T16" fmla="*/ 279 w 1354"/>
                  <a:gd name="T17" fmla="*/ 1385 h 1569"/>
                  <a:gd name="T18" fmla="*/ 452 w 1354"/>
                  <a:gd name="T19" fmla="*/ 1359 h 1569"/>
                  <a:gd name="T20" fmla="*/ 452 w 1354"/>
                  <a:gd name="T21" fmla="*/ 1533 h 1569"/>
                  <a:gd name="T22" fmla="*/ 495 w 1354"/>
                  <a:gd name="T23" fmla="*/ 1566 h 1569"/>
                  <a:gd name="T24" fmla="*/ 1117 w 1354"/>
                  <a:gd name="T25" fmla="*/ 1456 h 1569"/>
                  <a:gd name="T26" fmla="*/ 1160 w 1354"/>
                  <a:gd name="T27" fmla="*/ 1405 h 1569"/>
                  <a:gd name="T28" fmla="*/ 1160 w 1354"/>
                  <a:gd name="T29" fmla="*/ 1038 h 1569"/>
                  <a:gd name="T30" fmla="*/ 1354 w 1354"/>
                  <a:gd name="T31" fmla="*/ 598 h 1569"/>
                  <a:gd name="T32" fmla="*/ 755 w 1354"/>
                  <a:gd name="T33" fmla="*/ 0 h 1569"/>
                  <a:gd name="T34" fmla="*/ 1052 w 1354"/>
                  <a:gd name="T35" fmla="*/ 891 h 1569"/>
                  <a:gd name="T36" fmla="*/ 544 w 1354"/>
                  <a:gd name="T37" fmla="*/ 957 h 1569"/>
                  <a:gd name="T38" fmla="*/ 543 w 1354"/>
                  <a:gd name="T39" fmla="*/ 955 h 1569"/>
                  <a:gd name="T40" fmla="*/ 364 w 1354"/>
                  <a:gd name="T41" fmla="*/ 1004 h 1569"/>
                  <a:gd name="T42" fmla="*/ 360 w 1354"/>
                  <a:gd name="T43" fmla="*/ 972 h 1569"/>
                  <a:gd name="T44" fmla="*/ 446 w 1354"/>
                  <a:gd name="T45" fmla="*/ 874 h 1569"/>
                  <a:gd name="T46" fmla="*/ 443 w 1354"/>
                  <a:gd name="T47" fmla="*/ 872 h 1569"/>
                  <a:gd name="T48" fmla="*/ 460 w 1354"/>
                  <a:gd name="T49" fmla="*/ 298 h 1569"/>
                  <a:gd name="T50" fmla="*/ 1053 w 1354"/>
                  <a:gd name="T51" fmla="*/ 298 h 1569"/>
                  <a:gd name="T52" fmla="*/ 1052 w 1354"/>
                  <a:gd name="T53" fmla="*/ 891 h 1569"/>
                  <a:gd name="T54" fmla="*/ 1052 w 1354"/>
                  <a:gd name="T55" fmla="*/ 891 h 1569"/>
                  <a:gd name="T56" fmla="*/ 1052 w 1354"/>
                  <a:gd name="T57" fmla="*/ 891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54" h="1569">
                    <a:moveTo>
                      <a:pt x="755" y="0"/>
                    </a:moveTo>
                    <a:cubicBezTo>
                      <a:pt x="664" y="0"/>
                      <a:pt x="577" y="19"/>
                      <a:pt x="500" y="57"/>
                    </a:cubicBezTo>
                    <a:cubicBezTo>
                      <a:pt x="295" y="153"/>
                      <a:pt x="153" y="359"/>
                      <a:pt x="153" y="598"/>
                    </a:cubicBezTo>
                    <a:cubicBezTo>
                      <a:pt x="153" y="697"/>
                      <a:pt x="153" y="697"/>
                      <a:pt x="153" y="697"/>
                    </a:cubicBezTo>
                    <a:cubicBezTo>
                      <a:pt x="32" y="931"/>
                      <a:pt x="32" y="931"/>
                      <a:pt x="32" y="931"/>
                    </a:cubicBezTo>
                    <a:cubicBezTo>
                      <a:pt x="0" y="991"/>
                      <a:pt x="30" y="1039"/>
                      <a:pt x="96" y="1039"/>
                    </a:cubicBezTo>
                    <a:cubicBezTo>
                      <a:pt x="153" y="1039"/>
                      <a:pt x="153" y="1039"/>
                      <a:pt x="153" y="1039"/>
                    </a:cubicBezTo>
                    <a:cubicBezTo>
                      <a:pt x="153" y="1259"/>
                      <a:pt x="153" y="1259"/>
                      <a:pt x="153" y="1259"/>
                    </a:cubicBezTo>
                    <a:cubicBezTo>
                      <a:pt x="153" y="1328"/>
                      <a:pt x="209" y="1385"/>
                      <a:pt x="279" y="1385"/>
                    </a:cubicBezTo>
                    <a:cubicBezTo>
                      <a:pt x="452" y="1359"/>
                      <a:pt x="452" y="1359"/>
                      <a:pt x="452" y="1359"/>
                    </a:cubicBezTo>
                    <a:cubicBezTo>
                      <a:pt x="452" y="1533"/>
                      <a:pt x="452" y="1533"/>
                      <a:pt x="452" y="1533"/>
                    </a:cubicBezTo>
                    <a:cubicBezTo>
                      <a:pt x="452" y="1555"/>
                      <a:pt x="472" y="1569"/>
                      <a:pt x="495" y="1566"/>
                    </a:cubicBezTo>
                    <a:cubicBezTo>
                      <a:pt x="1117" y="1456"/>
                      <a:pt x="1117" y="1456"/>
                      <a:pt x="1117" y="1456"/>
                    </a:cubicBezTo>
                    <a:cubicBezTo>
                      <a:pt x="1140" y="1451"/>
                      <a:pt x="1160" y="1430"/>
                      <a:pt x="1160" y="1405"/>
                    </a:cubicBezTo>
                    <a:cubicBezTo>
                      <a:pt x="1160" y="1038"/>
                      <a:pt x="1160" y="1038"/>
                      <a:pt x="1160" y="1038"/>
                    </a:cubicBezTo>
                    <a:cubicBezTo>
                      <a:pt x="1278" y="929"/>
                      <a:pt x="1354" y="773"/>
                      <a:pt x="1354" y="598"/>
                    </a:cubicBezTo>
                    <a:cubicBezTo>
                      <a:pt x="1352" y="268"/>
                      <a:pt x="1085" y="0"/>
                      <a:pt x="755" y="0"/>
                    </a:cubicBezTo>
                    <a:close/>
                    <a:moveTo>
                      <a:pt x="1052" y="891"/>
                    </a:moveTo>
                    <a:cubicBezTo>
                      <a:pt x="914" y="1029"/>
                      <a:pt x="704" y="1050"/>
                      <a:pt x="544" y="957"/>
                    </a:cubicBezTo>
                    <a:cubicBezTo>
                      <a:pt x="543" y="955"/>
                      <a:pt x="543" y="955"/>
                      <a:pt x="543" y="955"/>
                    </a:cubicBezTo>
                    <a:cubicBezTo>
                      <a:pt x="480" y="1004"/>
                      <a:pt x="412" y="1011"/>
                      <a:pt x="364" y="1004"/>
                    </a:cubicBezTo>
                    <a:cubicBezTo>
                      <a:pt x="348" y="1001"/>
                      <a:pt x="345" y="980"/>
                      <a:pt x="360" y="972"/>
                    </a:cubicBezTo>
                    <a:cubicBezTo>
                      <a:pt x="402" y="951"/>
                      <a:pt x="431" y="908"/>
                      <a:pt x="446" y="874"/>
                    </a:cubicBezTo>
                    <a:cubicBezTo>
                      <a:pt x="443" y="872"/>
                      <a:pt x="443" y="872"/>
                      <a:pt x="443" y="872"/>
                    </a:cubicBezTo>
                    <a:cubicBezTo>
                      <a:pt x="297" y="707"/>
                      <a:pt x="303" y="455"/>
                      <a:pt x="460" y="298"/>
                    </a:cubicBezTo>
                    <a:cubicBezTo>
                      <a:pt x="624" y="133"/>
                      <a:pt x="889" y="133"/>
                      <a:pt x="1053" y="298"/>
                    </a:cubicBezTo>
                    <a:cubicBezTo>
                      <a:pt x="1216" y="461"/>
                      <a:pt x="1216" y="727"/>
                      <a:pt x="1052" y="891"/>
                    </a:cubicBezTo>
                    <a:close/>
                    <a:moveTo>
                      <a:pt x="1052" y="891"/>
                    </a:moveTo>
                    <a:cubicBezTo>
                      <a:pt x="1052" y="891"/>
                      <a:pt x="1052" y="891"/>
                      <a:pt x="1052" y="891"/>
                    </a:cubicBezTo>
                  </a:path>
                </a:pathLst>
              </a:custGeom>
              <a:solidFill>
                <a:schemeClr val="bg1"/>
              </a:solidFill>
              <a:ln>
                <a:noFill/>
              </a:ln>
            </p:spPr>
            <p:txBody>
              <a:bodyPr vert="horz" wrap="square" lIns="91440" tIns="45720" rIns="91440" bIns="45720" numCol="1" anchor="t" anchorCtr="0" compatLnSpc="1"/>
              <a:p>
                <a:endParaRPr lang="en-US"/>
              </a:p>
            </p:txBody>
          </p:sp>
          <p:sp>
            <p:nvSpPr>
              <p:cNvPr id="48" name="Freeform 19"/>
              <p:cNvSpPr>
                <a:spLocks noEditPoints="1"/>
              </p:cNvSpPr>
              <p:nvPr/>
            </p:nvSpPr>
            <p:spPr bwMode="auto">
              <a:xfrm>
                <a:off x="1950765" y="2020727"/>
                <a:ext cx="1635125" cy="1444625"/>
              </a:xfrm>
              <a:custGeom>
                <a:avLst/>
                <a:gdLst>
                  <a:gd name="T0" fmla="*/ 471 w 514"/>
                  <a:gd name="T1" fmla="*/ 250 h 454"/>
                  <a:gd name="T2" fmla="*/ 273 w 514"/>
                  <a:gd name="T3" fmla="*/ 448 h 454"/>
                  <a:gd name="T4" fmla="*/ 257 w 514"/>
                  <a:gd name="T5" fmla="*/ 454 h 454"/>
                  <a:gd name="T6" fmla="*/ 242 w 514"/>
                  <a:gd name="T7" fmla="*/ 448 h 454"/>
                  <a:gd name="T8" fmla="*/ 43 w 514"/>
                  <a:gd name="T9" fmla="*/ 249 h 454"/>
                  <a:gd name="T10" fmla="*/ 0 w 514"/>
                  <a:gd name="T11" fmla="*/ 146 h 454"/>
                  <a:gd name="T12" fmla="*/ 42 w 514"/>
                  <a:gd name="T13" fmla="*/ 43 h 454"/>
                  <a:gd name="T14" fmla="*/ 145 w 514"/>
                  <a:gd name="T15" fmla="*/ 0 h 454"/>
                  <a:gd name="T16" fmla="*/ 249 w 514"/>
                  <a:gd name="T17" fmla="*/ 43 h 454"/>
                  <a:gd name="T18" fmla="*/ 257 w 514"/>
                  <a:gd name="T19" fmla="*/ 51 h 454"/>
                  <a:gd name="T20" fmla="*/ 265 w 514"/>
                  <a:gd name="T21" fmla="*/ 43 h 454"/>
                  <a:gd name="T22" fmla="*/ 368 w 514"/>
                  <a:gd name="T23" fmla="*/ 0 h 454"/>
                  <a:gd name="T24" fmla="*/ 471 w 514"/>
                  <a:gd name="T25" fmla="*/ 43 h 454"/>
                  <a:gd name="T26" fmla="*/ 514 w 514"/>
                  <a:gd name="T27" fmla="*/ 147 h 454"/>
                  <a:gd name="T28" fmla="*/ 471 w 514"/>
                  <a:gd name="T29" fmla="*/ 250 h 454"/>
                  <a:gd name="T30" fmla="*/ 471 w 514"/>
                  <a:gd name="T31" fmla="*/ 250 h 454"/>
                  <a:gd name="T32" fmla="*/ 471 w 514"/>
                  <a:gd name="T33" fmla="*/ 25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4" h="454">
                    <a:moveTo>
                      <a:pt x="471" y="250"/>
                    </a:moveTo>
                    <a:cubicBezTo>
                      <a:pt x="273" y="448"/>
                      <a:pt x="273" y="448"/>
                      <a:pt x="273" y="448"/>
                    </a:cubicBezTo>
                    <a:cubicBezTo>
                      <a:pt x="269" y="452"/>
                      <a:pt x="263" y="454"/>
                      <a:pt x="257" y="454"/>
                    </a:cubicBezTo>
                    <a:cubicBezTo>
                      <a:pt x="252" y="454"/>
                      <a:pt x="246" y="452"/>
                      <a:pt x="242" y="448"/>
                    </a:cubicBezTo>
                    <a:cubicBezTo>
                      <a:pt x="43" y="249"/>
                      <a:pt x="43" y="249"/>
                      <a:pt x="43" y="249"/>
                    </a:cubicBezTo>
                    <a:cubicBezTo>
                      <a:pt x="15" y="222"/>
                      <a:pt x="0" y="185"/>
                      <a:pt x="0" y="146"/>
                    </a:cubicBezTo>
                    <a:cubicBezTo>
                      <a:pt x="0" y="107"/>
                      <a:pt x="15" y="71"/>
                      <a:pt x="42" y="43"/>
                    </a:cubicBezTo>
                    <a:cubicBezTo>
                      <a:pt x="70" y="15"/>
                      <a:pt x="106" y="0"/>
                      <a:pt x="145" y="0"/>
                    </a:cubicBezTo>
                    <a:cubicBezTo>
                      <a:pt x="184" y="0"/>
                      <a:pt x="221" y="16"/>
                      <a:pt x="249" y="43"/>
                    </a:cubicBezTo>
                    <a:cubicBezTo>
                      <a:pt x="257" y="51"/>
                      <a:pt x="257" y="51"/>
                      <a:pt x="257" y="51"/>
                    </a:cubicBezTo>
                    <a:cubicBezTo>
                      <a:pt x="265" y="43"/>
                      <a:pt x="265" y="43"/>
                      <a:pt x="265" y="43"/>
                    </a:cubicBezTo>
                    <a:cubicBezTo>
                      <a:pt x="292" y="16"/>
                      <a:pt x="329" y="0"/>
                      <a:pt x="368" y="0"/>
                    </a:cubicBezTo>
                    <a:cubicBezTo>
                      <a:pt x="407" y="0"/>
                      <a:pt x="444" y="15"/>
                      <a:pt x="471" y="43"/>
                    </a:cubicBezTo>
                    <a:cubicBezTo>
                      <a:pt x="499" y="71"/>
                      <a:pt x="514" y="108"/>
                      <a:pt x="514" y="147"/>
                    </a:cubicBezTo>
                    <a:cubicBezTo>
                      <a:pt x="514" y="185"/>
                      <a:pt x="499" y="222"/>
                      <a:pt x="471" y="250"/>
                    </a:cubicBezTo>
                    <a:close/>
                    <a:moveTo>
                      <a:pt x="471" y="250"/>
                    </a:moveTo>
                    <a:cubicBezTo>
                      <a:pt x="471" y="250"/>
                      <a:pt x="471" y="250"/>
                      <a:pt x="471" y="250"/>
                    </a:cubicBezTo>
                  </a:path>
                </a:pathLst>
              </a:custGeom>
              <a:solidFill>
                <a:schemeClr val="accent4"/>
              </a:solidFill>
              <a:ln>
                <a:noFill/>
              </a:ln>
            </p:spPr>
            <p:txBody>
              <a:bodyPr vert="horz" wrap="square" lIns="91440" tIns="45720" rIns="91440" bIns="45720" numCol="1" anchor="t" anchorCtr="0" compatLnSpc="1"/>
              <a:p>
                <a:endParaRPr lang="en-US"/>
              </a:p>
            </p:txBody>
          </p:sp>
        </p:grpSp>
        <p:grpSp>
          <p:nvGrpSpPr>
            <p:cNvPr id="49" name="Group 48"/>
            <p:cNvGrpSpPr/>
            <p:nvPr/>
          </p:nvGrpSpPr>
          <p:grpSpPr>
            <a:xfrm>
              <a:off x="4795262" y="2818614"/>
              <a:ext cx="265548" cy="311957"/>
              <a:chOff x="129329" y="707852"/>
              <a:chExt cx="4278312" cy="5026026"/>
            </a:xfrm>
          </p:grpSpPr>
          <p:sp>
            <p:nvSpPr>
              <p:cNvPr id="50" name="Freeform 23"/>
              <p:cNvSpPr>
                <a:spLocks noEditPoints="1"/>
              </p:cNvSpPr>
              <p:nvPr/>
            </p:nvSpPr>
            <p:spPr bwMode="auto">
              <a:xfrm>
                <a:off x="129329" y="707852"/>
                <a:ext cx="2138362" cy="2132013"/>
              </a:xfrm>
              <a:custGeom>
                <a:avLst/>
                <a:gdLst>
                  <a:gd name="T0" fmla="*/ 302 w 672"/>
                  <a:gd name="T1" fmla="*/ 670 h 670"/>
                  <a:gd name="T2" fmla="*/ 271 w 672"/>
                  <a:gd name="T3" fmla="*/ 598 h 670"/>
                  <a:gd name="T4" fmla="*/ 231 w 672"/>
                  <a:gd name="T5" fmla="*/ 506 h 670"/>
                  <a:gd name="T6" fmla="*/ 305 w 672"/>
                  <a:gd name="T7" fmla="*/ 275 h 670"/>
                  <a:gd name="T8" fmla="*/ 309 w 672"/>
                  <a:gd name="T9" fmla="*/ 273 h 670"/>
                  <a:gd name="T10" fmla="*/ 393 w 672"/>
                  <a:gd name="T11" fmla="*/ 252 h 670"/>
                  <a:gd name="T12" fmla="*/ 546 w 672"/>
                  <a:gd name="T13" fmla="*/ 338 h 670"/>
                  <a:gd name="T14" fmla="*/ 620 w 672"/>
                  <a:gd name="T15" fmla="*/ 457 h 670"/>
                  <a:gd name="T16" fmla="*/ 637 w 672"/>
                  <a:gd name="T17" fmla="*/ 484 h 670"/>
                  <a:gd name="T18" fmla="*/ 637 w 672"/>
                  <a:gd name="T19" fmla="*/ 484 h 670"/>
                  <a:gd name="T20" fmla="*/ 672 w 672"/>
                  <a:gd name="T21" fmla="*/ 336 h 670"/>
                  <a:gd name="T22" fmla="*/ 336 w 672"/>
                  <a:gd name="T23" fmla="*/ 0 h 670"/>
                  <a:gd name="T24" fmla="*/ 0 w 672"/>
                  <a:gd name="T25" fmla="*/ 336 h 670"/>
                  <a:gd name="T26" fmla="*/ 302 w 672"/>
                  <a:gd name="T27" fmla="*/ 670 h 670"/>
                  <a:gd name="T28" fmla="*/ 302 w 672"/>
                  <a:gd name="T29" fmla="*/ 670 h 670"/>
                  <a:gd name="T30" fmla="*/ 302 w 672"/>
                  <a:gd name="T31"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2" h="670">
                    <a:moveTo>
                      <a:pt x="302" y="670"/>
                    </a:moveTo>
                    <a:cubicBezTo>
                      <a:pt x="292" y="646"/>
                      <a:pt x="281" y="621"/>
                      <a:pt x="271" y="598"/>
                    </a:cubicBezTo>
                    <a:cubicBezTo>
                      <a:pt x="231" y="506"/>
                      <a:pt x="231" y="506"/>
                      <a:pt x="231" y="506"/>
                    </a:cubicBezTo>
                    <a:cubicBezTo>
                      <a:pt x="193" y="419"/>
                      <a:pt x="224" y="322"/>
                      <a:pt x="305" y="275"/>
                    </a:cubicBezTo>
                    <a:cubicBezTo>
                      <a:pt x="309" y="273"/>
                      <a:pt x="309" y="273"/>
                      <a:pt x="309" y="273"/>
                    </a:cubicBezTo>
                    <a:cubicBezTo>
                      <a:pt x="335" y="260"/>
                      <a:pt x="364" y="252"/>
                      <a:pt x="393" y="252"/>
                    </a:cubicBezTo>
                    <a:cubicBezTo>
                      <a:pt x="455" y="252"/>
                      <a:pt x="512" y="284"/>
                      <a:pt x="546" y="338"/>
                    </a:cubicBezTo>
                    <a:cubicBezTo>
                      <a:pt x="572" y="377"/>
                      <a:pt x="595" y="416"/>
                      <a:pt x="620" y="457"/>
                    </a:cubicBezTo>
                    <a:cubicBezTo>
                      <a:pt x="637" y="484"/>
                      <a:pt x="637" y="484"/>
                      <a:pt x="637" y="484"/>
                    </a:cubicBezTo>
                    <a:cubicBezTo>
                      <a:pt x="637" y="484"/>
                      <a:pt x="637" y="484"/>
                      <a:pt x="637" y="484"/>
                    </a:cubicBezTo>
                    <a:cubicBezTo>
                      <a:pt x="659" y="439"/>
                      <a:pt x="672" y="389"/>
                      <a:pt x="672" y="336"/>
                    </a:cubicBezTo>
                    <a:cubicBezTo>
                      <a:pt x="672" y="150"/>
                      <a:pt x="522" y="0"/>
                      <a:pt x="336" y="0"/>
                    </a:cubicBezTo>
                    <a:cubicBezTo>
                      <a:pt x="150" y="0"/>
                      <a:pt x="0" y="150"/>
                      <a:pt x="0" y="336"/>
                    </a:cubicBezTo>
                    <a:cubicBezTo>
                      <a:pt x="0" y="510"/>
                      <a:pt x="132" y="653"/>
                      <a:pt x="302" y="670"/>
                    </a:cubicBezTo>
                    <a:close/>
                    <a:moveTo>
                      <a:pt x="302" y="670"/>
                    </a:moveTo>
                    <a:cubicBezTo>
                      <a:pt x="302" y="670"/>
                      <a:pt x="302" y="670"/>
                      <a:pt x="302" y="670"/>
                    </a:cubicBezTo>
                  </a:path>
                </a:pathLst>
              </a:custGeom>
              <a:solidFill>
                <a:schemeClr val="bg1"/>
              </a:solidFill>
              <a:ln>
                <a:noFill/>
              </a:ln>
            </p:spPr>
            <p:txBody>
              <a:bodyPr vert="horz" wrap="square" lIns="91440" tIns="45720" rIns="91440" bIns="45720" numCol="1" anchor="t" anchorCtr="0" compatLnSpc="1"/>
              <a:p>
                <a:endParaRPr lang="en-US"/>
              </a:p>
            </p:txBody>
          </p:sp>
          <p:sp>
            <p:nvSpPr>
              <p:cNvPr id="52" name="Freeform 24"/>
              <p:cNvSpPr>
                <a:spLocks noEditPoints="1"/>
              </p:cNvSpPr>
              <p:nvPr/>
            </p:nvSpPr>
            <p:spPr bwMode="auto">
              <a:xfrm>
                <a:off x="680191" y="1823865"/>
                <a:ext cx="3727450" cy="3910013"/>
              </a:xfrm>
              <a:custGeom>
                <a:avLst/>
                <a:gdLst>
                  <a:gd name="T0" fmla="*/ 1159 w 1171"/>
                  <a:gd name="T1" fmla="*/ 946 h 1229"/>
                  <a:gd name="T2" fmla="*/ 1138 w 1171"/>
                  <a:gd name="T3" fmla="*/ 1020 h 1229"/>
                  <a:gd name="T4" fmla="*/ 864 w 1171"/>
                  <a:gd name="T5" fmla="*/ 1200 h 1229"/>
                  <a:gd name="T6" fmla="*/ 718 w 1171"/>
                  <a:gd name="T7" fmla="*/ 1186 h 1229"/>
                  <a:gd name="T8" fmla="*/ 434 w 1171"/>
                  <a:gd name="T9" fmla="*/ 1019 h 1229"/>
                  <a:gd name="T10" fmla="*/ 322 w 1171"/>
                  <a:gd name="T11" fmla="*/ 958 h 1229"/>
                  <a:gd name="T12" fmla="*/ 240 w 1171"/>
                  <a:gd name="T13" fmla="*/ 895 h 1229"/>
                  <a:gd name="T14" fmla="*/ 39 w 1171"/>
                  <a:gd name="T15" fmla="*/ 766 h 1229"/>
                  <a:gd name="T16" fmla="*/ 16 w 1171"/>
                  <a:gd name="T17" fmla="*/ 698 h 1229"/>
                  <a:gd name="T18" fmla="*/ 63 w 1171"/>
                  <a:gd name="T19" fmla="*/ 656 h 1229"/>
                  <a:gd name="T20" fmla="*/ 179 w 1171"/>
                  <a:gd name="T21" fmla="*/ 658 h 1229"/>
                  <a:gd name="T22" fmla="*/ 340 w 1171"/>
                  <a:gd name="T23" fmla="*/ 745 h 1229"/>
                  <a:gd name="T24" fmla="*/ 389 w 1171"/>
                  <a:gd name="T25" fmla="*/ 687 h 1229"/>
                  <a:gd name="T26" fmla="*/ 376 w 1171"/>
                  <a:gd name="T27" fmla="*/ 627 h 1229"/>
                  <a:gd name="T28" fmla="*/ 157 w 1171"/>
                  <a:gd name="T29" fmla="*/ 111 h 1229"/>
                  <a:gd name="T30" fmla="*/ 186 w 1171"/>
                  <a:gd name="T31" fmla="*/ 17 h 1229"/>
                  <a:gd name="T32" fmla="*/ 282 w 1171"/>
                  <a:gd name="T33" fmla="*/ 45 h 1229"/>
                  <a:gd name="T34" fmla="*/ 372 w 1171"/>
                  <a:gd name="T35" fmla="*/ 189 h 1229"/>
                  <a:gd name="T36" fmla="*/ 455 w 1171"/>
                  <a:gd name="T37" fmla="*/ 323 h 1229"/>
                  <a:gd name="T38" fmla="*/ 489 w 1171"/>
                  <a:gd name="T39" fmla="*/ 377 h 1229"/>
                  <a:gd name="T40" fmla="*/ 991 w 1171"/>
                  <a:gd name="T41" fmla="*/ 403 h 1229"/>
                  <a:gd name="T42" fmla="*/ 1021 w 1171"/>
                  <a:gd name="T43" fmla="*/ 434 h 1229"/>
                  <a:gd name="T44" fmla="*/ 1111 w 1171"/>
                  <a:gd name="T45" fmla="*/ 798 h 1229"/>
                  <a:gd name="T46" fmla="*/ 1135 w 1171"/>
                  <a:gd name="T47" fmla="*/ 891 h 1229"/>
                  <a:gd name="T48" fmla="*/ 1159 w 1171"/>
                  <a:gd name="T49" fmla="*/ 946 h 1229"/>
                  <a:gd name="T50" fmla="*/ 1159 w 1171"/>
                  <a:gd name="T51" fmla="*/ 946 h 1229"/>
                  <a:gd name="T52" fmla="*/ 1159 w 1171"/>
                  <a:gd name="T53" fmla="*/ 94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1" h="1229">
                    <a:moveTo>
                      <a:pt x="1159" y="946"/>
                    </a:moveTo>
                    <a:cubicBezTo>
                      <a:pt x="1171" y="973"/>
                      <a:pt x="1161" y="1004"/>
                      <a:pt x="1138" y="1020"/>
                    </a:cubicBezTo>
                    <a:cubicBezTo>
                      <a:pt x="864" y="1200"/>
                      <a:pt x="864" y="1200"/>
                      <a:pt x="864" y="1200"/>
                    </a:cubicBezTo>
                    <a:cubicBezTo>
                      <a:pt x="818" y="1229"/>
                      <a:pt x="758" y="1224"/>
                      <a:pt x="718" y="1186"/>
                    </a:cubicBezTo>
                    <a:cubicBezTo>
                      <a:pt x="595" y="1070"/>
                      <a:pt x="434" y="1019"/>
                      <a:pt x="434" y="1019"/>
                    </a:cubicBezTo>
                    <a:cubicBezTo>
                      <a:pt x="393" y="1006"/>
                      <a:pt x="357" y="989"/>
                      <a:pt x="322" y="958"/>
                    </a:cubicBezTo>
                    <a:cubicBezTo>
                      <a:pt x="299" y="937"/>
                      <a:pt x="263" y="914"/>
                      <a:pt x="240" y="895"/>
                    </a:cubicBezTo>
                    <a:cubicBezTo>
                      <a:pt x="178" y="844"/>
                      <a:pt x="111" y="799"/>
                      <a:pt x="39" y="766"/>
                    </a:cubicBezTo>
                    <a:cubicBezTo>
                      <a:pt x="6" y="752"/>
                      <a:pt x="0" y="730"/>
                      <a:pt x="16" y="698"/>
                    </a:cubicBezTo>
                    <a:cubicBezTo>
                      <a:pt x="24" y="682"/>
                      <a:pt x="45" y="663"/>
                      <a:pt x="63" y="656"/>
                    </a:cubicBezTo>
                    <a:cubicBezTo>
                      <a:pt x="103" y="642"/>
                      <a:pt x="142" y="648"/>
                      <a:pt x="179" y="658"/>
                    </a:cubicBezTo>
                    <a:cubicBezTo>
                      <a:pt x="201" y="663"/>
                      <a:pt x="296" y="724"/>
                      <a:pt x="340" y="745"/>
                    </a:cubicBezTo>
                    <a:cubicBezTo>
                      <a:pt x="378" y="764"/>
                      <a:pt x="388" y="729"/>
                      <a:pt x="389" y="687"/>
                    </a:cubicBezTo>
                    <a:cubicBezTo>
                      <a:pt x="389" y="666"/>
                      <a:pt x="383" y="646"/>
                      <a:pt x="376" y="627"/>
                    </a:cubicBezTo>
                    <a:cubicBezTo>
                      <a:pt x="306" y="454"/>
                      <a:pt x="231" y="284"/>
                      <a:pt x="157" y="111"/>
                    </a:cubicBezTo>
                    <a:cubicBezTo>
                      <a:pt x="140" y="74"/>
                      <a:pt x="152" y="37"/>
                      <a:pt x="186" y="17"/>
                    </a:cubicBezTo>
                    <a:cubicBezTo>
                      <a:pt x="219" y="0"/>
                      <a:pt x="260" y="11"/>
                      <a:pt x="282" y="45"/>
                    </a:cubicBezTo>
                    <a:cubicBezTo>
                      <a:pt x="313" y="92"/>
                      <a:pt x="342" y="140"/>
                      <a:pt x="372" y="189"/>
                    </a:cubicBezTo>
                    <a:cubicBezTo>
                      <a:pt x="399" y="234"/>
                      <a:pt x="428" y="277"/>
                      <a:pt x="455" y="323"/>
                    </a:cubicBezTo>
                    <a:cubicBezTo>
                      <a:pt x="489" y="377"/>
                      <a:pt x="489" y="377"/>
                      <a:pt x="489" y="377"/>
                    </a:cubicBezTo>
                    <a:cubicBezTo>
                      <a:pt x="489" y="377"/>
                      <a:pt x="733" y="312"/>
                      <a:pt x="991" y="403"/>
                    </a:cubicBezTo>
                    <a:cubicBezTo>
                      <a:pt x="1005" y="409"/>
                      <a:pt x="1017" y="418"/>
                      <a:pt x="1021" y="434"/>
                    </a:cubicBezTo>
                    <a:cubicBezTo>
                      <a:pt x="1045" y="491"/>
                      <a:pt x="1106" y="649"/>
                      <a:pt x="1111" y="798"/>
                    </a:cubicBezTo>
                    <a:cubicBezTo>
                      <a:pt x="1118" y="837"/>
                      <a:pt x="1129" y="869"/>
                      <a:pt x="1135" y="891"/>
                    </a:cubicBezTo>
                    <a:lnTo>
                      <a:pt x="1159" y="946"/>
                    </a:lnTo>
                    <a:close/>
                    <a:moveTo>
                      <a:pt x="1159" y="946"/>
                    </a:moveTo>
                    <a:cubicBezTo>
                      <a:pt x="1159" y="946"/>
                      <a:pt x="1159" y="946"/>
                      <a:pt x="1159" y="946"/>
                    </a:cubicBezTo>
                  </a:path>
                </a:pathLst>
              </a:custGeom>
              <a:solidFill>
                <a:schemeClr val="bg1"/>
              </a:solidFill>
              <a:ln>
                <a:noFill/>
              </a:ln>
            </p:spPr>
            <p:txBody>
              <a:bodyPr vert="horz" wrap="square" lIns="91440" tIns="45720" rIns="91440" bIns="45720" numCol="1" anchor="t" anchorCtr="0" compatLnSpc="1"/>
              <a:p>
                <a:endParaRPr lang="en-US"/>
              </a:p>
            </p:txBody>
          </p:sp>
        </p:grpSp>
        <p:grpSp>
          <p:nvGrpSpPr>
            <p:cNvPr id="54" name="Group 53"/>
            <p:cNvGrpSpPr/>
            <p:nvPr/>
          </p:nvGrpSpPr>
          <p:grpSpPr>
            <a:xfrm>
              <a:off x="6925842" y="2764207"/>
              <a:ext cx="313796" cy="335858"/>
              <a:chOff x="-144463" y="139700"/>
              <a:chExt cx="4651376" cy="4978400"/>
            </a:xfrm>
          </p:grpSpPr>
          <p:sp>
            <p:nvSpPr>
              <p:cNvPr id="55" name="Freeform 28"/>
              <p:cNvSpPr>
                <a:spLocks noEditPoints="1"/>
              </p:cNvSpPr>
              <p:nvPr/>
            </p:nvSpPr>
            <p:spPr bwMode="auto">
              <a:xfrm>
                <a:off x="-144463" y="3470275"/>
                <a:ext cx="4651376" cy="1647825"/>
              </a:xfrm>
              <a:custGeom>
                <a:avLst/>
                <a:gdLst>
                  <a:gd name="T0" fmla="*/ 1002 w 1462"/>
                  <a:gd name="T1" fmla="*/ 0 h 518"/>
                  <a:gd name="T2" fmla="*/ 974 w 1462"/>
                  <a:gd name="T3" fmla="*/ 25 h 518"/>
                  <a:gd name="T4" fmla="*/ 731 w 1462"/>
                  <a:gd name="T5" fmla="*/ 245 h 518"/>
                  <a:gd name="T6" fmla="*/ 487 w 1462"/>
                  <a:gd name="T7" fmla="*/ 25 h 518"/>
                  <a:gd name="T8" fmla="*/ 459 w 1462"/>
                  <a:gd name="T9" fmla="*/ 0 h 518"/>
                  <a:gd name="T10" fmla="*/ 126 w 1462"/>
                  <a:gd name="T11" fmla="*/ 0 h 518"/>
                  <a:gd name="T12" fmla="*/ 0 w 1462"/>
                  <a:gd name="T13" fmla="*/ 126 h 518"/>
                  <a:gd name="T14" fmla="*/ 0 w 1462"/>
                  <a:gd name="T15" fmla="*/ 391 h 518"/>
                  <a:gd name="T16" fmla="*/ 126 w 1462"/>
                  <a:gd name="T17" fmla="*/ 518 h 518"/>
                  <a:gd name="T18" fmla="*/ 1335 w 1462"/>
                  <a:gd name="T19" fmla="*/ 518 h 518"/>
                  <a:gd name="T20" fmla="*/ 1462 w 1462"/>
                  <a:gd name="T21" fmla="*/ 391 h 518"/>
                  <a:gd name="T22" fmla="*/ 1462 w 1462"/>
                  <a:gd name="T23" fmla="*/ 127 h 518"/>
                  <a:gd name="T24" fmla="*/ 1335 w 1462"/>
                  <a:gd name="T25" fmla="*/ 0 h 518"/>
                  <a:gd name="T26" fmla="*/ 1002 w 1462"/>
                  <a:gd name="T27" fmla="*/ 0 h 518"/>
                  <a:gd name="T28" fmla="*/ 1002 w 1462"/>
                  <a:gd name="T29" fmla="*/ 0 h 518"/>
                  <a:gd name="T30" fmla="*/ 1002 w 1462"/>
                  <a:gd name="T31"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2" h="518">
                    <a:moveTo>
                      <a:pt x="1002" y="0"/>
                    </a:moveTo>
                    <a:cubicBezTo>
                      <a:pt x="988" y="0"/>
                      <a:pt x="976" y="11"/>
                      <a:pt x="974" y="25"/>
                    </a:cubicBezTo>
                    <a:cubicBezTo>
                      <a:pt x="962" y="149"/>
                      <a:pt x="858" y="245"/>
                      <a:pt x="731" y="245"/>
                    </a:cubicBezTo>
                    <a:cubicBezTo>
                      <a:pt x="604" y="245"/>
                      <a:pt x="500" y="149"/>
                      <a:pt x="487" y="25"/>
                    </a:cubicBezTo>
                    <a:cubicBezTo>
                      <a:pt x="485" y="11"/>
                      <a:pt x="474" y="0"/>
                      <a:pt x="459" y="0"/>
                    </a:cubicBezTo>
                    <a:cubicBezTo>
                      <a:pt x="126" y="0"/>
                      <a:pt x="126" y="0"/>
                      <a:pt x="126" y="0"/>
                    </a:cubicBezTo>
                    <a:cubicBezTo>
                      <a:pt x="57" y="0"/>
                      <a:pt x="0" y="57"/>
                      <a:pt x="0" y="126"/>
                    </a:cubicBezTo>
                    <a:cubicBezTo>
                      <a:pt x="0" y="391"/>
                      <a:pt x="0" y="391"/>
                      <a:pt x="0" y="391"/>
                    </a:cubicBezTo>
                    <a:cubicBezTo>
                      <a:pt x="0" y="461"/>
                      <a:pt x="57" y="518"/>
                      <a:pt x="126" y="518"/>
                    </a:cubicBezTo>
                    <a:cubicBezTo>
                      <a:pt x="1335" y="518"/>
                      <a:pt x="1335" y="518"/>
                      <a:pt x="1335" y="518"/>
                    </a:cubicBezTo>
                    <a:cubicBezTo>
                      <a:pt x="1405" y="518"/>
                      <a:pt x="1462" y="461"/>
                      <a:pt x="1462" y="391"/>
                    </a:cubicBezTo>
                    <a:cubicBezTo>
                      <a:pt x="1462" y="127"/>
                      <a:pt x="1462" y="127"/>
                      <a:pt x="1462" y="127"/>
                    </a:cubicBezTo>
                    <a:cubicBezTo>
                      <a:pt x="1462" y="57"/>
                      <a:pt x="1405" y="0"/>
                      <a:pt x="1335" y="0"/>
                    </a:cubicBezTo>
                    <a:cubicBezTo>
                      <a:pt x="1002" y="0"/>
                      <a:pt x="1002" y="0"/>
                      <a:pt x="1002" y="0"/>
                    </a:cubicBezTo>
                    <a:close/>
                    <a:moveTo>
                      <a:pt x="1002" y="0"/>
                    </a:moveTo>
                    <a:cubicBezTo>
                      <a:pt x="1002" y="0"/>
                      <a:pt x="1002" y="0"/>
                      <a:pt x="1002"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56" name="Freeform 29"/>
              <p:cNvSpPr>
                <a:spLocks noEditPoints="1"/>
              </p:cNvSpPr>
              <p:nvPr/>
            </p:nvSpPr>
            <p:spPr bwMode="auto">
              <a:xfrm>
                <a:off x="1042987" y="139700"/>
                <a:ext cx="2276475" cy="3355975"/>
              </a:xfrm>
              <a:custGeom>
                <a:avLst/>
                <a:gdLst>
                  <a:gd name="T0" fmla="*/ 547 w 716"/>
                  <a:gd name="T1" fmla="*/ 636 h 1055"/>
                  <a:gd name="T2" fmla="*/ 448 w 716"/>
                  <a:gd name="T3" fmla="*/ 734 h 1055"/>
                  <a:gd name="T4" fmla="*/ 448 w 716"/>
                  <a:gd name="T5" fmla="*/ 90 h 1055"/>
                  <a:gd name="T6" fmla="*/ 358 w 716"/>
                  <a:gd name="T7" fmla="*/ 0 h 1055"/>
                  <a:gd name="T8" fmla="*/ 268 w 716"/>
                  <a:gd name="T9" fmla="*/ 90 h 1055"/>
                  <a:gd name="T10" fmla="*/ 268 w 716"/>
                  <a:gd name="T11" fmla="*/ 734 h 1055"/>
                  <a:gd name="T12" fmla="*/ 169 w 716"/>
                  <a:gd name="T13" fmla="*/ 636 h 1055"/>
                  <a:gd name="T14" fmla="*/ 54 w 716"/>
                  <a:gd name="T15" fmla="*/ 621 h 1055"/>
                  <a:gd name="T16" fmla="*/ 40 w 716"/>
                  <a:gd name="T17" fmla="*/ 760 h 1055"/>
                  <a:gd name="T18" fmla="*/ 305 w 716"/>
                  <a:gd name="T19" fmla="*/ 1025 h 1055"/>
                  <a:gd name="T20" fmla="*/ 411 w 716"/>
                  <a:gd name="T21" fmla="*/ 1025 h 1055"/>
                  <a:gd name="T22" fmla="*/ 676 w 716"/>
                  <a:gd name="T23" fmla="*/ 760 h 1055"/>
                  <a:gd name="T24" fmla="*/ 662 w 716"/>
                  <a:gd name="T25" fmla="*/ 621 h 1055"/>
                  <a:gd name="T26" fmla="*/ 547 w 716"/>
                  <a:gd name="T27" fmla="*/ 636 h 1055"/>
                  <a:gd name="T28" fmla="*/ 547 w 716"/>
                  <a:gd name="T29" fmla="*/ 636 h 1055"/>
                  <a:gd name="T30" fmla="*/ 547 w 716"/>
                  <a:gd name="T31" fmla="*/ 63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6" h="1055">
                    <a:moveTo>
                      <a:pt x="547" y="636"/>
                    </a:moveTo>
                    <a:cubicBezTo>
                      <a:pt x="448" y="734"/>
                      <a:pt x="448" y="734"/>
                      <a:pt x="448" y="734"/>
                    </a:cubicBezTo>
                    <a:cubicBezTo>
                      <a:pt x="448" y="90"/>
                      <a:pt x="448" y="90"/>
                      <a:pt x="448" y="90"/>
                    </a:cubicBezTo>
                    <a:cubicBezTo>
                      <a:pt x="448" y="40"/>
                      <a:pt x="407" y="0"/>
                      <a:pt x="358" y="0"/>
                    </a:cubicBezTo>
                    <a:cubicBezTo>
                      <a:pt x="308" y="0"/>
                      <a:pt x="268" y="40"/>
                      <a:pt x="268" y="90"/>
                    </a:cubicBezTo>
                    <a:cubicBezTo>
                      <a:pt x="268" y="734"/>
                      <a:pt x="268" y="734"/>
                      <a:pt x="268" y="734"/>
                    </a:cubicBezTo>
                    <a:cubicBezTo>
                      <a:pt x="169" y="636"/>
                      <a:pt x="169" y="636"/>
                      <a:pt x="169" y="636"/>
                    </a:cubicBezTo>
                    <a:cubicBezTo>
                      <a:pt x="139" y="605"/>
                      <a:pt x="90" y="597"/>
                      <a:pt x="54" y="621"/>
                    </a:cubicBezTo>
                    <a:cubicBezTo>
                      <a:pt x="5" y="654"/>
                      <a:pt x="0" y="721"/>
                      <a:pt x="40" y="760"/>
                    </a:cubicBezTo>
                    <a:cubicBezTo>
                      <a:pt x="305" y="1025"/>
                      <a:pt x="305" y="1025"/>
                      <a:pt x="305" y="1025"/>
                    </a:cubicBezTo>
                    <a:cubicBezTo>
                      <a:pt x="334" y="1055"/>
                      <a:pt x="382" y="1055"/>
                      <a:pt x="411" y="1025"/>
                    </a:cubicBezTo>
                    <a:cubicBezTo>
                      <a:pt x="676" y="760"/>
                      <a:pt x="676" y="760"/>
                      <a:pt x="676" y="760"/>
                    </a:cubicBezTo>
                    <a:cubicBezTo>
                      <a:pt x="716" y="721"/>
                      <a:pt x="711" y="654"/>
                      <a:pt x="662" y="621"/>
                    </a:cubicBezTo>
                    <a:cubicBezTo>
                      <a:pt x="626" y="597"/>
                      <a:pt x="577" y="605"/>
                      <a:pt x="547" y="636"/>
                    </a:cubicBezTo>
                    <a:close/>
                    <a:moveTo>
                      <a:pt x="547" y="636"/>
                    </a:moveTo>
                    <a:cubicBezTo>
                      <a:pt x="547" y="636"/>
                      <a:pt x="547" y="636"/>
                      <a:pt x="547" y="63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grpSp>
        <p:sp>
          <p:nvSpPr>
            <p:cNvPr id="57" name="Oval 5"/>
            <p:cNvSpPr>
              <a:spLocks noChangeArrowheads="1"/>
            </p:cNvSpPr>
            <p:nvPr/>
          </p:nvSpPr>
          <p:spPr bwMode="auto">
            <a:xfrm>
              <a:off x="6420267" y="2398741"/>
              <a:ext cx="389180" cy="392402"/>
            </a:xfrm>
            <a:prstGeom prst="ellipse">
              <a:avLst/>
            </a:prstGeom>
            <a:solidFill>
              <a:schemeClr val="accent4"/>
            </a:solidFill>
            <a:ln>
              <a:noFill/>
            </a:ln>
          </p:spPr>
          <p:txBody>
            <a:bodyPr vert="horz" wrap="square" lIns="91440" tIns="45720" rIns="91440" bIns="45720" numCol="1" anchor="t" anchorCtr="0" compatLnSpc="1"/>
            <a:p>
              <a:endParaRPr lang="en-GB"/>
            </a:p>
          </p:txBody>
        </p:sp>
        <p:sp>
          <p:nvSpPr>
            <p:cNvPr id="58" name="Oval 62"/>
            <p:cNvSpPr>
              <a:spLocks noChangeArrowheads="1"/>
            </p:cNvSpPr>
            <p:nvPr/>
          </p:nvSpPr>
          <p:spPr bwMode="auto">
            <a:xfrm>
              <a:off x="5521606" y="2394964"/>
              <a:ext cx="454496" cy="458925"/>
            </a:xfrm>
            <a:prstGeom prst="ellipse">
              <a:avLst/>
            </a:prstGeom>
            <a:solidFill>
              <a:schemeClr val="accent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9" name="Oval 62"/>
            <p:cNvSpPr>
              <a:spLocks noChangeArrowheads="1"/>
            </p:cNvSpPr>
            <p:nvPr/>
          </p:nvSpPr>
          <p:spPr bwMode="auto">
            <a:xfrm>
              <a:off x="7384057" y="2401214"/>
              <a:ext cx="252876" cy="255340"/>
            </a:xfrm>
            <a:prstGeom prst="ellipse">
              <a:avLst/>
            </a:prstGeom>
            <a:solidFill>
              <a:schemeClr val="accent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0" name="Oval 78"/>
            <p:cNvSpPr>
              <a:spLocks noChangeArrowheads="1"/>
            </p:cNvSpPr>
            <p:nvPr/>
          </p:nvSpPr>
          <p:spPr bwMode="auto">
            <a:xfrm>
              <a:off x="7507841" y="2937341"/>
              <a:ext cx="405231" cy="408654"/>
            </a:xfrm>
            <a:prstGeom prst="ellipse">
              <a:avLst/>
            </a:prstGeom>
            <a:solidFill>
              <a:schemeClr val="accent3"/>
            </a:solidFill>
            <a:ln>
              <a:noFill/>
            </a:ln>
          </p:spPr>
          <p:txBody>
            <a:bodyPr vert="horz" wrap="square" lIns="91440" tIns="45720" rIns="91440" bIns="45720" numCol="1" anchor="t" anchorCtr="0" compatLnSpc="1"/>
            <a:p>
              <a:endParaRPr lang="en-GB"/>
            </a:p>
          </p:txBody>
        </p:sp>
        <p:sp>
          <p:nvSpPr>
            <p:cNvPr id="61" name="Oval 5"/>
            <p:cNvSpPr>
              <a:spLocks noChangeArrowheads="1"/>
            </p:cNvSpPr>
            <p:nvPr/>
          </p:nvSpPr>
          <p:spPr bwMode="auto">
            <a:xfrm>
              <a:off x="4344982" y="3361126"/>
              <a:ext cx="389180" cy="392402"/>
            </a:xfrm>
            <a:prstGeom prst="ellipse">
              <a:avLst/>
            </a:prstGeom>
            <a:solidFill>
              <a:schemeClr val="accent4"/>
            </a:solidFill>
            <a:ln>
              <a:noFill/>
            </a:ln>
          </p:spPr>
          <p:txBody>
            <a:bodyPr vert="horz" wrap="square" lIns="91440" tIns="45720" rIns="91440" bIns="45720" numCol="1" anchor="t" anchorCtr="0" compatLnSpc="1"/>
            <a:p>
              <a:endParaRPr lang="en-GB"/>
            </a:p>
          </p:txBody>
        </p:sp>
        <p:cxnSp>
          <p:nvCxnSpPr>
            <p:cNvPr id="64" name="Straight Connector 63"/>
            <p:cNvCxnSpPr>
              <a:stCxn id="40" idx="2"/>
              <a:endCxn id="61" idx="6"/>
            </p:cNvCxnSpPr>
            <p:nvPr/>
          </p:nvCxnSpPr>
          <p:spPr>
            <a:xfrm flipH="1" flipV="1">
              <a:off x="4734162" y="3557327"/>
              <a:ext cx="424742" cy="59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Oval 5"/>
            <p:cNvSpPr>
              <a:spLocks noChangeArrowheads="1"/>
            </p:cNvSpPr>
            <p:nvPr/>
          </p:nvSpPr>
          <p:spPr bwMode="auto">
            <a:xfrm>
              <a:off x="4665440" y="2251798"/>
              <a:ext cx="213391" cy="215158"/>
            </a:xfrm>
            <a:prstGeom prst="ellipse">
              <a:avLst/>
            </a:prstGeom>
            <a:solidFill>
              <a:schemeClr val="accent4"/>
            </a:solidFill>
            <a:ln>
              <a:noFill/>
            </a:ln>
          </p:spPr>
          <p:txBody>
            <a:bodyPr vert="horz" wrap="square" lIns="91440" tIns="45720" rIns="91440" bIns="45720" numCol="1" anchor="t" anchorCtr="0" compatLnSpc="1"/>
            <a:p>
              <a:endParaRPr lang="en-GB"/>
            </a:p>
          </p:txBody>
        </p:sp>
        <p:sp>
          <p:nvSpPr>
            <p:cNvPr id="67" name="Oval 62"/>
            <p:cNvSpPr>
              <a:spLocks noChangeArrowheads="1"/>
            </p:cNvSpPr>
            <p:nvPr/>
          </p:nvSpPr>
          <p:spPr bwMode="auto">
            <a:xfrm>
              <a:off x="4043957" y="2633633"/>
              <a:ext cx="295210" cy="298087"/>
            </a:xfrm>
            <a:prstGeom prst="ellipse">
              <a:avLst/>
            </a:prstGeom>
            <a:solidFill>
              <a:schemeClr val="accent1"/>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69" name="Straight Connector 68"/>
            <p:cNvCxnSpPr>
              <a:stCxn id="35" idx="2"/>
              <a:endCxn id="67" idx="5"/>
            </p:cNvCxnSpPr>
            <p:nvPr/>
          </p:nvCxnSpPr>
          <p:spPr>
            <a:xfrm flipH="1" flipV="1">
              <a:off x="4295934" y="2888066"/>
              <a:ext cx="349195" cy="86527"/>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4"/>
              <a:endCxn id="35" idx="0"/>
            </p:cNvCxnSpPr>
            <p:nvPr/>
          </p:nvCxnSpPr>
          <p:spPr>
            <a:xfrm>
              <a:off x="4772136" y="2466956"/>
              <a:ext cx="132521" cy="246082"/>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767715" y="694055"/>
            <a:ext cx="4876800" cy="1946910"/>
          </a:xfrm>
        </p:spPr>
        <p:txBody>
          <a:bodyPr>
            <a:normAutofit fontScale="90000"/>
          </a:bodyPr>
          <a:p>
            <a:pPr algn="l"/>
            <a:r>
              <a:rPr lang="en-US" sz="4400" b="1">
                <a:gradFill>
                  <a:gsLst>
                    <a:gs pos="0">
                      <a:srgbClr val="007BD3"/>
                    </a:gs>
                    <a:gs pos="100000">
                      <a:srgbClr val="034373"/>
                    </a:gs>
                  </a:gsLst>
                  <a:lin scaled="0"/>
                </a:gradFill>
                <a:cs typeface="+mj-lt"/>
              </a:rPr>
              <a:t>What are the 6 steps in the Agile methodology?</a:t>
            </a:r>
            <a:r>
              <a:rPr lang="en-US" sz="4400" b="1">
                <a:cs typeface="+mj-lt"/>
              </a:rPr>
              <a:t> </a:t>
            </a:r>
            <a:endParaRPr lang="en-US" sz="4400" b="1">
              <a:cs typeface="+mj-lt"/>
            </a:endParaRPr>
          </a:p>
        </p:txBody>
      </p:sp>
      <p:sp>
        <p:nvSpPr>
          <p:cNvPr id="5" name="Subtitle 4"/>
          <p:cNvSpPr>
            <a:spLocks noGrp="1"/>
          </p:cNvSpPr>
          <p:nvPr>
            <p:ph type="subTitle" idx="1"/>
          </p:nvPr>
        </p:nvSpPr>
        <p:spPr>
          <a:xfrm>
            <a:off x="330200" y="2804160"/>
            <a:ext cx="5851525" cy="1655445"/>
          </a:xfrm>
        </p:spPr>
        <p:txBody>
          <a:bodyPr/>
          <a:p>
            <a:pPr algn="just"/>
            <a:endParaRPr lang="en-US">
              <a:cs typeface="+mn-lt"/>
            </a:endParaRPr>
          </a:p>
          <a:p>
            <a:pPr algn="just"/>
            <a:endParaRPr lang="en-US">
              <a:cs typeface="+mn-lt"/>
            </a:endParaRPr>
          </a:p>
        </p:txBody>
      </p:sp>
      <p:sp>
        <p:nvSpPr>
          <p:cNvPr id="79" name="Oval 78"/>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6</a:t>
            </a:r>
            <a:endPar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Text Box 1"/>
          <p:cNvSpPr txBox="1"/>
          <p:nvPr/>
        </p:nvSpPr>
        <p:spPr>
          <a:xfrm>
            <a:off x="767715" y="2967990"/>
            <a:ext cx="4622165" cy="2306955"/>
          </a:xfrm>
          <a:prstGeom prst="rect">
            <a:avLst/>
          </a:prstGeom>
          <a:noFill/>
        </p:spPr>
        <p:txBody>
          <a:bodyPr wrap="square" rtlCol="0" anchor="t">
            <a:spAutoFit/>
          </a:bodyPr>
          <a:p>
            <a:pPr algn="just"/>
            <a:r>
              <a:rPr lang="en-US" sz="2400"/>
              <a:t>1. Project planning</a:t>
            </a:r>
            <a:endParaRPr lang="en-US" sz="2400"/>
          </a:p>
          <a:p>
            <a:pPr algn="just"/>
            <a:r>
              <a:rPr lang="en-US" sz="2400"/>
              <a:t>2. Product roadmap creation</a:t>
            </a:r>
            <a:endParaRPr lang="en-US" sz="2400"/>
          </a:p>
          <a:p>
            <a:pPr algn="just"/>
            <a:r>
              <a:rPr lang="en-US" sz="2400"/>
              <a:t>3. Release planning</a:t>
            </a:r>
            <a:endParaRPr lang="en-US" sz="2400"/>
          </a:p>
          <a:p>
            <a:pPr algn="just"/>
            <a:r>
              <a:rPr lang="en-US" sz="2400"/>
              <a:t>4. Sprint planning</a:t>
            </a:r>
            <a:endParaRPr lang="en-US" sz="2400"/>
          </a:p>
          <a:p>
            <a:pPr algn="just"/>
            <a:r>
              <a:rPr lang="en-US" sz="2400"/>
              <a:t>5. Daily stand-ups</a:t>
            </a:r>
            <a:endParaRPr lang="en-US" sz="2400"/>
          </a:p>
          <a:p>
            <a:pPr algn="just"/>
            <a:r>
              <a:rPr lang="en-US" sz="2400"/>
              <a:t>6. Sprint review and retrospective </a:t>
            </a:r>
            <a:endParaRPr lang="en-US" sz="2400"/>
          </a:p>
        </p:txBody>
      </p:sp>
      <p:pic>
        <p:nvPicPr>
          <p:cNvPr id="7" name="Picture 6" descr="agile"/>
          <p:cNvPicPr>
            <a:picLocks noChangeAspect="1"/>
          </p:cNvPicPr>
          <p:nvPr/>
        </p:nvPicPr>
        <p:blipFill>
          <a:blip r:embed="rId1"/>
          <a:stretch>
            <a:fillRect/>
          </a:stretch>
        </p:blipFill>
        <p:spPr>
          <a:xfrm>
            <a:off x="5194935" y="733425"/>
            <a:ext cx="6603365" cy="48723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0090" y="621030"/>
            <a:ext cx="4547870" cy="934085"/>
          </a:xfrm>
        </p:spPr>
        <p:txBody>
          <a:bodyPr>
            <a:normAutofit/>
          </a:bodyPr>
          <a:p>
            <a:pPr algn="l"/>
            <a:r>
              <a:rPr lang="en-US" sz="4000" b="1">
                <a:solidFill>
                  <a:srgbClr val="4A9453"/>
                </a:solidFill>
              </a:rPr>
              <a:t>1. Project planning</a:t>
            </a:r>
            <a:endParaRPr lang="en-US" sz="4000" b="1">
              <a:solidFill>
                <a:srgbClr val="4A9453"/>
              </a:solidFill>
            </a:endParaRPr>
          </a:p>
        </p:txBody>
      </p:sp>
      <p:sp>
        <p:nvSpPr>
          <p:cNvPr id="3" name="Content Placeholder 2"/>
          <p:cNvSpPr>
            <a:spLocks noGrp="1"/>
          </p:cNvSpPr>
          <p:nvPr>
            <p:ph sz="half" idx="1"/>
          </p:nvPr>
        </p:nvSpPr>
        <p:spPr>
          <a:xfrm>
            <a:off x="720090" y="1825625"/>
            <a:ext cx="5120005" cy="4238625"/>
          </a:xfrm>
        </p:spPr>
        <p:txBody>
          <a:bodyPr>
            <a:noAutofit/>
          </a:bodyPr>
          <a:p>
            <a:pPr algn="just"/>
            <a:r>
              <a:rPr lang="en-US" sz="2400"/>
              <a:t>Like with any project, before beginning your team should understand the end goal, the value to the organization or client, and how it will be achieved.</a:t>
            </a:r>
            <a:endParaRPr lang="en-US" sz="2400"/>
          </a:p>
          <a:p>
            <a:pPr algn="just"/>
            <a:r>
              <a:rPr lang="en-US" sz="2400"/>
              <a:t>You can develop a project scope here, but remember that the purpose of using Agile project management is to be able to address changes and additions to the project easily, so the project scope shouldn’t be seen as unchangeable.</a:t>
            </a:r>
            <a:endParaRPr lang="en-US" sz="2400"/>
          </a:p>
          <a:p>
            <a:pPr marL="0" indent="0" algn="just">
              <a:buNone/>
            </a:pPr>
            <a:endParaRPr lang="en-US" sz="2400"/>
          </a:p>
        </p:txBody>
      </p:sp>
      <p:pic>
        <p:nvPicPr>
          <p:cNvPr id="4" name="Content Placeholder 3" descr="planning"/>
          <p:cNvPicPr>
            <a:picLocks noChangeAspect="1"/>
          </p:cNvPicPr>
          <p:nvPr>
            <p:ph sz="half" idx="2"/>
          </p:nvPr>
        </p:nvPicPr>
        <p:blipFill>
          <a:blip r:embed="rId1"/>
          <a:stretch>
            <a:fillRect/>
          </a:stretch>
        </p:blipFill>
        <p:spPr>
          <a:xfrm>
            <a:off x="5840095" y="1825625"/>
            <a:ext cx="5920740" cy="3285490"/>
          </a:xfrm>
          <a:prstGeom prst="rect">
            <a:avLst/>
          </a:prstGeom>
        </p:spPr>
      </p:pic>
      <p:sp>
        <p:nvSpPr>
          <p:cNvPr id="79" name="Oval 78"/>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7</a:t>
            </a:r>
            <a:endPar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18810" y="681355"/>
            <a:ext cx="6087745" cy="984250"/>
          </a:xfrm>
        </p:spPr>
        <p:txBody>
          <a:bodyPr>
            <a:normAutofit fontScale="90000"/>
          </a:bodyPr>
          <a:p>
            <a:pPr algn="l"/>
            <a:r>
              <a:rPr lang="en-US" b="1">
                <a:solidFill>
                  <a:srgbClr val="4A9453"/>
                </a:solidFill>
              </a:rPr>
              <a:t>2. Product roadmap creation</a:t>
            </a:r>
            <a:endParaRPr lang="en-US" b="1">
              <a:solidFill>
                <a:srgbClr val="4A9453"/>
              </a:solidFill>
            </a:endParaRPr>
          </a:p>
        </p:txBody>
      </p:sp>
      <p:sp>
        <p:nvSpPr>
          <p:cNvPr id="3" name="Content Placeholder 2"/>
          <p:cNvSpPr>
            <a:spLocks noGrp="1"/>
          </p:cNvSpPr>
          <p:nvPr>
            <p:ph sz="half" idx="1"/>
          </p:nvPr>
        </p:nvSpPr>
        <p:spPr>
          <a:xfrm>
            <a:off x="5915660" y="1882140"/>
            <a:ext cx="5120005" cy="4238625"/>
          </a:xfrm>
        </p:spPr>
        <p:txBody>
          <a:bodyPr>
            <a:noAutofit/>
          </a:bodyPr>
          <a:p>
            <a:pPr algn="just"/>
            <a:r>
              <a:rPr lang="en-US" sz="2400"/>
              <a:t>A roadmap is a breakdown of the features that will make up the final product. This is a crucial component of the planning stage of Agile, because your team will build these individual features during each sprint.</a:t>
            </a:r>
            <a:endParaRPr lang="en-US" sz="2400"/>
          </a:p>
          <a:p>
            <a:pPr algn="just"/>
            <a:r>
              <a:rPr lang="en-US" sz="2400"/>
              <a:t>At this point, you will also develop a product backlog, which is a list of all the features and deliverables that will make up the final product. When you plan sprints later on, your team will pull tasks from this backlog.</a:t>
            </a:r>
            <a:endParaRPr lang="en-US" sz="2400"/>
          </a:p>
        </p:txBody>
      </p:sp>
      <p:pic>
        <p:nvPicPr>
          <p:cNvPr id="11" name="Content Placeholder 7" descr="roadmap"/>
          <p:cNvPicPr>
            <a:picLocks noChangeAspect="1"/>
          </p:cNvPicPr>
          <p:nvPr>
            <p:ph sz="half" idx="2"/>
          </p:nvPr>
        </p:nvPicPr>
        <p:blipFill>
          <a:blip r:embed="rId1"/>
          <a:stretch>
            <a:fillRect/>
          </a:stretch>
        </p:blipFill>
        <p:spPr>
          <a:xfrm>
            <a:off x="688975" y="2335530"/>
            <a:ext cx="4876800" cy="3331210"/>
          </a:xfrm>
          <a:prstGeom prst="rect">
            <a:avLst/>
          </a:prstGeom>
        </p:spPr>
      </p:pic>
      <p:sp>
        <p:nvSpPr>
          <p:cNvPr id="79" name="Oval 78"/>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8</a:t>
            </a:r>
            <a:endPar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2450" y="380365"/>
            <a:ext cx="4547870" cy="1013460"/>
          </a:xfrm>
        </p:spPr>
        <p:txBody>
          <a:bodyPr>
            <a:normAutofit/>
          </a:bodyPr>
          <a:p>
            <a:pPr algn="l"/>
            <a:r>
              <a:rPr lang="en-US" sz="4000" b="1">
                <a:solidFill>
                  <a:srgbClr val="4A9453"/>
                </a:solidFill>
              </a:rPr>
              <a:t>3. Release planning</a:t>
            </a:r>
            <a:endParaRPr lang="en-US" sz="4000" b="1">
              <a:solidFill>
                <a:srgbClr val="4A9453"/>
              </a:solidFill>
            </a:endParaRPr>
          </a:p>
        </p:txBody>
      </p:sp>
      <p:sp>
        <p:nvSpPr>
          <p:cNvPr id="3" name="Content Placeholder 2"/>
          <p:cNvSpPr>
            <a:spLocks noGrp="1"/>
          </p:cNvSpPr>
          <p:nvPr>
            <p:ph sz="half" idx="1"/>
          </p:nvPr>
        </p:nvSpPr>
        <p:spPr>
          <a:xfrm>
            <a:off x="552450" y="1553845"/>
            <a:ext cx="5375910" cy="4782185"/>
          </a:xfrm>
        </p:spPr>
        <p:txBody>
          <a:bodyPr>
            <a:noAutofit/>
          </a:bodyPr>
          <a:p>
            <a:pPr algn="just"/>
            <a:r>
              <a:rPr lang="en-US" sz="2400"/>
              <a:t>In traditional waterfall project management, there is one implementation date that comes after an entire project has been developed. When using Agile, however, your project uses shorter development cycles (called sprints) with features released at the end of each cycle.</a:t>
            </a:r>
            <a:endParaRPr lang="en-US" sz="2400"/>
          </a:p>
          <a:p>
            <a:pPr algn="just"/>
            <a:r>
              <a:rPr lang="en-US" sz="2400"/>
              <a:t>Before kicking off the project, you’ll make a high-level plan for feature releases and at the beginning of each sprint, you’ll revisit and reassess the release plan for that feature.</a:t>
            </a:r>
            <a:endParaRPr lang="en-US" sz="2400"/>
          </a:p>
        </p:txBody>
      </p:sp>
      <p:pic>
        <p:nvPicPr>
          <p:cNvPr id="6" name="Content Placeholder 5" descr="release plan"/>
          <p:cNvPicPr>
            <a:picLocks noChangeAspect="1"/>
          </p:cNvPicPr>
          <p:nvPr>
            <p:ph sz="half" idx="2"/>
          </p:nvPr>
        </p:nvPicPr>
        <p:blipFill>
          <a:blip r:embed="rId1"/>
          <a:stretch>
            <a:fillRect/>
          </a:stretch>
        </p:blipFill>
        <p:spPr>
          <a:xfrm>
            <a:off x="6082665" y="1501775"/>
            <a:ext cx="5760720" cy="4383405"/>
          </a:xfrm>
          <a:prstGeom prst="rect">
            <a:avLst/>
          </a:prstGeom>
        </p:spPr>
      </p:pic>
      <p:sp>
        <p:nvSpPr>
          <p:cNvPr id="79" name="Oval 78"/>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9</a:t>
            </a:r>
            <a:endParaRPr kumimoji="0" lang="en-US" alt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5427</Words>
  <Application>WPS Presentation</Application>
  <PresentationFormat>Widescreen</PresentationFormat>
  <Paragraphs>111</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14</vt:i4>
      </vt:variant>
    </vt:vector>
  </HeadingPairs>
  <TitlesOfParts>
    <vt:vector size="30" baseType="lpstr">
      <vt:lpstr>Arial</vt:lpstr>
      <vt:lpstr>SimSun</vt:lpstr>
      <vt:lpstr>Wingdings</vt:lpstr>
      <vt:lpstr>Noto Sans</vt:lpstr>
      <vt:lpstr>Yu Gothic UI</vt:lpstr>
      <vt:lpstr>Calibri</vt:lpstr>
      <vt:lpstr>Open Sans</vt:lpstr>
      <vt:lpstr>Segoe Print</vt:lpstr>
      <vt:lpstr>Microsoft YaHei</vt:lpstr>
      <vt:lpstr>Arial Unicode MS</vt:lpstr>
      <vt:lpstr>Calibri Light</vt:lpstr>
      <vt:lpstr>Calibri</vt:lpstr>
      <vt:lpstr>Malgun Gothic</vt:lpstr>
      <vt:lpstr>Times New Roman</vt:lpstr>
      <vt:lpstr>Office Theme</vt:lpstr>
      <vt:lpstr>1_Office Theme</vt:lpstr>
      <vt:lpstr>PowerPoint 演示文稿</vt:lpstr>
      <vt:lpstr>What is a project management methodology? </vt:lpstr>
      <vt:lpstr>PowerPoint 演示文稿</vt:lpstr>
      <vt:lpstr>Agile Methodology</vt:lpstr>
      <vt:lpstr>Agile Methodology</vt:lpstr>
      <vt:lpstr>What is a Project Management Methodology? </vt:lpstr>
      <vt:lpstr>PowerPoint 演示文稿</vt:lpstr>
      <vt:lpstr>1. Project planning</vt:lpstr>
      <vt:lpstr>1. Project planning</vt:lpstr>
      <vt:lpstr>3. Release planning</vt:lpstr>
      <vt:lpstr>1. Project planning</vt:lpstr>
      <vt:lpstr>4. Sprint planning</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Ashwini Jadhav</cp:lastModifiedBy>
  <cp:revision>1053</cp:revision>
  <dcterms:created xsi:type="dcterms:W3CDTF">2017-12-05T16:25:00Z</dcterms:created>
  <dcterms:modified xsi:type="dcterms:W3CDTF">2021-04-29T12:22:23Z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