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E6D3-423A-420B-9FDC-6BFC2004D06F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2441-FA71-4978-B653-437909BAD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Type-safe: Type checking is performed at</a:t>
            </a:r>
            <a:r>
              <a:rPr lang="en-US" baseline="0" dirty="0" smtClean="0"/>
              <a:t> compile time rather than on run-time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DC5-F981-47E2-957D-BA7F2F47C7C0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52400"/>
            <a:ext cx="151597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262C-D85C-4FCE-A8CC-B9CE2F612869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2F78-1DFE-46B9-BA25-53380064660D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867-D313-402B-A713-244FA95AD1DD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0355-B7D2-45B7-8B1A-69D49C8A02EA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1D4B-6377-4D77-A82F-6E7060A85FDA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7895-E8BD-4DD6-B058-7130447609EC}" type="datetime1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2BCB-7DAC-4A56-B852-EBFAD14E3722}" type="datetime1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0070-639E-4316-9A4F-22502D678AB6}" type="datetime1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AE42-FA85-441A-9D25-8EFE14174A10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3C69-9BC2-4DB4-A5D5-32CB03E26B59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0918-F7AE-4A74-8910-1C08F30B7B66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Ashwini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scala-ide.org/download/curr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Scala 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708660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/>
              <a:t>Block expressions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In Scala, </a:t>
            </a:r>
            <a:r>
              <a:rPr lang="en-US" sz="2400" b="1" dirty="0" smtClean="0">
                <a:latin typeface="Book Antiqua" pitchFamily="18" charset="0"/>
              </a:rPr>
              <a:t>{ } </a:t>
            </a:r>
            <a:r>
              <a:rPr lang="en-US" sz="2400" dirty="0" smtClean="0">
                <a:latin typeface="Book Antiqua" pitchFamily="18" charset="0"/>
              </a:rPr>
              <a:t>is a list of expressions and result is also an expression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4267200" cy="222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4114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Last expression of the block is implicitly returned and assigned to a variable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105400"/>
            <a:ext cx="677926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6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Just in Time/ On-demand/ Lazy loading</a:t>
            </a:r>
            <a:endParaRPr lang="en-US" sz="3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In Scala, </a:t>
            </a:r>
            <a:r>
              <a:rPr lang="en-US" sz="2000" b="1" dirty="0" smtClean="0">
                <a:latin typeface="Book Antiqua" pitchFamily="18" charset="0"/>
              </a:rPr>
              <a:t>lazy keyword </a:t>
            </a:r>
            <a:r>
              <a:rPr lang="en-US" sz="2000" dirty="0" smtClean="0">
                <a:latin typeface="Book Antiqua" pitchFamily="18" charset="0"/>
              </a:rPr>
              <a:t>is available to declare variables without allocating memory to them. This is useful in case of big data systems like Spark, where a variable can store huge amount of data making it very expensive on memory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37623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362200"/>
            <a:ext cx="43217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599"/>
            <a:ext cx="7467600" cy="10668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Loops/ Iterations with </a:t>
            </a:r>
            <a:r>
              <a:rPr lang="en-US" sz="3400" b="1" dirty="0" err="1" smtClean="0"/>
              <a:t>foreach</a:t>
            </a:r>
            <a:r>
              <a:rPr lang="en-US" sz="3400" b="1" dirty="0" smtClean="0"/>
              <a:t>()</a:t>
            </a:r>
            <a:endParaRPr lang="en-US" sz="3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b="1" dirty="0" err="1" smtClean="0">
                <a:latin typeface="Book Antiqua" pitchFamily="18" charset="0"/>
              </a:rPr>
              <a:t>foreach</a:t>
            </a:r>
            <a:r>
              <a:rPr lang="en-US" sz="2000" b="1" dirty="0" smtClean="0">
                <a:latin typeface="Book Antiqua" pitchFamily="18" charset="0"/>
              </a:rPr>
              <a:t>() </a:t>
            </a:r>
            <a:r>
              <a:rPr lang="en-US" sz="2000" dirty="0" smtClean="0">
                <a:latin typeface="Book Antiqua" pitchFamily="18" charset="0"/>
              </a:rPr>
              <a:t>function can be used for traversing </a:t>
            </a:r>
            <a:r>
              <a:rPr lang="en-US" sz="2000" b="1" dirty="0" smtClean="0">
                <a:latin typeface="Book Antiqua" pitchFamily="18" charset="0"/>
              </a:rPr>
              <a:t>collections</a:t>
            </a:r>
            <a:r>
              <a:rPr lang="en-US" sz="2000" dirty="0" smtClean="0">
                <a:latin typeface="Book Antiqua" pitchFamily="18" charset="0"/>
              </a:rPr>
              <a:t> in Scala.</a:t>
            </a:r>
          </a:p>
          <a:p>
            <a:endParaRPr lang="en-US" sz="20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 As Scala is a functional programming language, another function can be passed as argument to </a:t>
            </a:r>
            <a:r>
              <a:rPr lang="en-US" sz="2000" b="1" dirty="0" err="1" smtClean="0">
                <a:latin typeface="Book Antiqua" pitchFamily="18" charset="0"/>
              </a:rPr>
              <a:t>foreach</a:t>
            </a:r>
            <a:r>
              <a:rPr lang="en-US" sz="2000" dirty="0" smtClean="0">
                <a:latin typeface="Book Antiqua" pitchFamily="18" charset="0"/>
              </a:rPr>
              <a:t> function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62200"/>
            <a:ext cx="4114800" cy="423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599"/>
            <a:ext cx="7467600" cy="10668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for loop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Book Antiqua" pitchFamily="18" charset="0"/>
              </a:rPr>
              <a:t> for </a:t>
            </a:r>
            <a:r>
              <a:rPr lang="en-US" sz="2000" dirty="0" smtClean="0">
                <a:latin typeface="Book Antiqua" pitchFamily="18" charset="0"/>
              </a:rPr>
              <a:t>loop in Scala can be used in many ways for performing iterative tasks</a:t>
            </a:r>
          </a:p>
          <a:p>
            <a:r>
              <a:rPr lang="en-US" sz="2000" dirty="0" smtClean="0">
                <a:latin typeface="Book Antiqua" pitchFamily="18" charset="0"/>
              </a:rPr>
              <a:t>                     </a:t>
            </a:r>
            <a:r>
              <a:rPr lang="en-US" sz="2000" b="1" dirty="0" smtClean="0">
                <a:latin typeface="Book Antiqua" pitchFamily="18" charset="0"/>
              </a:rPr>
              <a:t>for (</a:t>
            </a:r>
            <a:r>
              <a:rPr lang="en-US" sz="2000" b="1" dirty="0" err="1" smtClean="0">
                <a:latin typeface="Book Antiqua" pitchFamily="18" charset="0"/>
              </a:rPr>
              <a:t>arg</a:t>
            </a:r>
            <a:r>
              <a:rPr lang="en-US" sz="2000" b="1" dirty="0" smtClean="0">
                <a:latin typeface="Book Antiqua" pitchFamily="18" charset="0"/>
              </a:rPr>
              <a:t> &lt;- collection) code</a:t>
            </a:r>
          </a:p>
          <a:p>
            <a:r>
              <a:rPr lang="en-US" sz="2000" dirty="0" smtClean="0">
                <a:latin typeface="Book Antiqua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2057400"/>
            <a:ext cx="3810000" cy="141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057400"/>
            <a:ext cx="4343400" cy="144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10000"/>
            <a:ext cx="5486400" cy="133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400675"/>
            <a:ext cx="5600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599"/>
            <a:ext cx="7467600" cy="10668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for loop contd..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Book Antiqua" pitchFamily="18" charset="0"/>
              </a:rPr>
              <a:t> for </a:t>
            </a:r>
            <a:r>
              <a:rPr lang="en-US" sz="2000" dirty="0" smtClean="0">
                <a:latin typeface="Book Antiqua" pitchFamily="18" charset="0"/>
              </a:rPr>
              <a:t>loop with multiple generators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b="1" dirty="0" smtClean="0">
                <a:latin typeface="Book Antiqua" pitchFamily="18" charset="0"/>
              </a:rPr>
              <a:t>for</a:t>
            </a:r>
            <a:r>
              <a:rPr lang="en-US" sz="2000" dirty="0" smtClean="0">
                <a:latin typeface="Book Antiqua" pitchFamily="18" charset="0"/>
              </a:rPr>
              <a:t> loop with </a:t>
            </a:r>
            <a:r>
              <a:rPr lang="en-US" sz="2000" b="1" dirty="0" smtClean="0">
                <a:latin typeface="Book Antiqua" pitchFamily="18" charset="0"/>
              </a:rPr>
              <a:t>until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800600" cy="26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48200"/>
            <a:ext cx="4876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599"/>
            <a:ext cx="7467600" cy="10668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 smtClean="0"/>
              <a:t>for loop </a:t>
            </a:r>
            <a:r>
              <a:rPr lang="en-US" sz="3400" dirty="0" smtClean="0"/>
              <a:t>with guard condition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Book Antiqua" pitchFamily="18" charset="0"/>
              </a:rPr>
              <a:t> for </a:t>
            </a:r>
            <a:r>
              <a:rPr lang="en-US" sz="2000" dirty="0" smtClean="0">
                <a:latin typeface="Book Antiqua" pitchFamily="18" charset="0"/>
              </a:rPr>
              <a:t>loop with guard condition can be used in many ways for performing conditional iterative tasks</a:t>
            </a:r>
          </a:p>
          <a:p>
            <a:r>
              <a:rPr lang="en-US" sz="2000" dirty="0" smtClean="0">
                <a:latin typeface="Book Antiqua" pitchFamily="18" charset="0"/>
              </a:rPr>
              <a:t>                     </a:t>
            </a:r>
            <a:r>
              <a:rPr lang="en-US" sz="2000" b="1" dirty="0" smtClean="0">
                <a:latin typeface="Book Antiqua" pitchFamily="18" charset="0"/>
              </a:rPr>
              <a:t>for (</a:t>
            </a:r>
            <a:r>
              <a:rPr lang="en-US" sz="2000" b="1" dirty="0" err="1" smtClean="0">
                <a:latin typeface="Book Antiqua" pitchFamily="18" charset="0"/>
              </a:rPr>
              <a:t>args</a:t>
            </a:r>
            <a:r>
              <a:rPr lang="en-US" sz="2000" b="1" dirty="0" smtClean="0">
                <a:latin typeface="Book Antiqua" pitchFamily="18" charset="0"/>
              </a:rPr>
              <a:t> &lt;- collection if statement) code</a:t>
            </a:r>
          </a:p>
          <a:p>
            <a:r>
              <a:rPr lang="en-US" sz="2000" dirty="0" smtClean="0">
                <a:latin typeface="Book Antiqua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5105400" cy="28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105400"/>
            <a:ext cx="6019800" cy="147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Some Scala Facts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Scala is a general purpose programming language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Supports both </a:t>
            </a:r>
            <a:r>
              <a:rPr lang="en-US" b="1" dirty="0" smtClean="0">
                <a:latin typeface="Book Antiqua" pitchFamily="18" charset="0"/>
              </a:rPr>
              <a:t>Object-oriented and Functional Programming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Was released in Jan, 2004 first on JVM platform and later on .NET platform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Was developed by Martin Odersky and his team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Scala is a type-safe language (what does it mean??) </a:t>
            </a:r>
          </a:p>
          <a:p>
            <a:r>
              <a:rPr lang="en-US" dirty="0" smtClean="0">
                <a:latin typeface="Book Antiqua" pitchFamily="18" charset="0"/>
              </a:rPr>
              <a:t>It is </a:t>
            </a:r>
            <a:r>
              <a:rPr lang="en-US" b="1" dirty="0" smtClean="0">
                <a:latin typeface="Book Antiqua" pitchFamily="18" charset="0"/>
              </a:rPr>
              <a:t>Statically Typed language that binds the type to a variable for its entire scope</a:t>
            </a:r>
          </a:p>
          <a:p>
            <a:endParaRPr lang="en-US" b="1" dirty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Fully supports </a:t>
            </a:r>
            <a:r>
              <a:rPr lang="en-US" b="1" dirty="0" smtClean="0">
                <a:latin typeface="Book Antiqua" pitchFamily="18" charset="0"/>
              </a:rPr>
              <a:t>object-oriented programming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Everything is an object in Scala. Even functions are objects in Scala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 Unlike Java, there is no primitive in Scala (Int, Float, Double, Char etc. everything is an object)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Some Scala Facts contd..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Scala supports </a:t>
            </a:r>
            <a:r>
              <a:rPr lang="en-US" b="1" dirty="0" smtClean="0">
                <a:latin typeface="Book Antiqua" pitchFamily="18" charset="0"/>
              </a:rPr>
              <a:t>Functional Programming (FP)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In FP, functions are “First-class” citizens -&gt; They can be assigned to variables, passed to other functions like any other values.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It allows for both </a:t>
            </a:r>
            <a:r>
              <a:rPr lang="en-US" b="1" dirty="0" smtClean="0">
                <a:latin typeface="Book Antiqua" pitchFamily="18" charset="0"/>
              </a:rPr>
              <a:t>Mutable and Immutable </a:t>
            </a:r>
            <a:r>
              <a:rPr lang="en-US" dirty="0" smtClean="0">
                <a:latin typeface="Book Antiqua" pitchFamily="18" charset="0"/>
              </a:rPr>
              <a:t>variables (Immutable fields can not be reassigned a value whereas Mutable fields can be)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Why Scala??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Developers prefer flexible programming languages like Scala to improve their productivity (mix of object-oriented and functional programming)</a:t>
            </a:r>
            <a:endParaRPr lang="en-US" b="1" dirty="0" smtClean="0">
              <a:latin typeface="Book Antiqua" pitchFamily="18" charset="0"/>
            </a:endParaRP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The JVM optimizations today allow </a:t>
            </a:r>
            <a:r>
              <a:rPr lang="en-US" b="1" dirty="0" smtClean="0">
                <a:latin typeface="Book Antiqua" pitchFamily="18" charset="0"/>
              </a:rPr>
              <a:t>Bytecode</a:t>
            </a:r>
            <a:r>
              <a:rPr lang="en-US" dirty="0" smtClean="0">
                <a:latin typeface="Book Antiqua" pitchFamily="18" charset="0"/>
              </a:rPr>
              <a:t> to outperform natively compiled codes </a:t>
            </a:r>
          </a:p>
          <a:p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Scala has its </a:t>
            </a:r>
            <a:r>
              <a:rPr lang="en-US" b="1" dirty="0" smtClean="0">
                <a:latin typeface="Book Antiqua" pitchFamily="18" charset="0"/>
              </a:rPr>
              <a:t>scalac </a:t>
            </a:r>
            <a:r>
              <a:rPr lang="en-US" dirty="0" smtClean="0">
                <a:latin typeface="Book Antiqua" pitchFamily="18" charset="0"/>
              </a:rPr>
              <a:t>compiler, which also generates </a:t>
            </a:r>
            <a:r>
              <a:rPr lang="en-US" b="1" dirty="0" smtClean="0">
                <a:latin typeface="Book Antiqua" pitchFamily="18" charset="0"/>
              </a:rPr>
              <a:t>Bytecode </a:t>
            </a:r>
            <a:r>
              <a:rPr lang="en-US" dirty="0" smtClean="0">
                <a:latin typeface="Book Antiqua" pitchFamily="18" charset="0"/>
              </a:rPr>
              <a:t>(scala source files are compiled into class files)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22225"/>
            <a:ext cx="6553200" cy="1470025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/>
              <a:t>Programming environments:</a:t>
            </a:r>
            <a:br>
              <a:rPr lang="en-US" sz="4200" b="1" dirty="0" smtClean="0"/>
            </a:br>
            <a:r>
              <a:rPr lang="en-US" sz="4200" b="1" dirty="0" smtClean="0"/>
              <a:t>Scala REPL, Scala IDE for Eclipse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1907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Download Scala binaries to install Scala and run Scala REPL</a:t>
            </a:r>
          </a:p>
          <a:p>
            <a:pPr lvl="1"/>
            <a:r>
              <a:rPr lang="en-US" dirty="0" smtClean="0">
                <a:latin typeface="Book Antiqua" pitchFamily="18" charset="0"/>
                <a:hlinkClick r:id="rId3"/>
              </a:rPr>
              <a:t>https://www.scala-lang.org/download/</a:t>
            </a:r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1"/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b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Book Antiqua" pitchFamily="18" charset="0"/>
              </a:rPr>
              <a:t>Scala IDE for eclipse may be downloaded from: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  <a:hlinkClick r:id="rId4"/>
              </a:rPr>
              <a:t>http://scala-ide.org/download/current.html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286000"/>
            <a:ext cx="510595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Programming environments:</a:t>
            </a:r>
            <a:br>
              <a:rPr lang="en-US" sz="4200" b="1" dirty="0" smtClean="0"/>
            </a:br>
            <a:r>
              <a:rPr lang="en-US" sz="4200" b="1" dirty="0" smtClean="0"/>
              <a:t>Scala REPL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25476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Scala REPL (Read-Evaluate-Print Loop):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REPL is an Interactive shell interpreter for Scala programming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all typed code is converted to Bytecode and then executed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Book Antiqua" pitchFamily="18" charset="0"/>
              </a:rPr>
              <a:t> REPL is invoked by typing </a:t>
            </a:r>
            <a:r>
              <a:rPr lang="en-US" b="1" dirty="0" smtClean="0">
                <a:latin typeface="Book Antiqua" pitchFamily="18" charset="0"/>
              </a:rPr>
              <a:t>scala </a:t>
            </a:r>
            <a:r>
              <a:rPr lang="en-US" dirty="0" smtClean="0">
                <a:latin typeface="Book Antiqua" pitchFamily="18" charset="0"/>
              </a:rPr>
              <a:t>on command prompt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86200"/>
            <a:ext cx="7524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708660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/>
              <a:t>Basic programming with Scala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b="1" dirty="0" smtClean="0">
                <a:latin typeface="Book Antiqua" pitchFamily="18" charset="0"/>
              </a:rPr>
              <a:t>Declaring fields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b="1" dirty="0" smtClean="0">
                <a:latin typeface="Book Antiqua" pitchFamily="18" charset="0"/>
              </a:rPr>
              <a:t>Immutable vs. Mutable fields)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>
                <a:latin typeface="Book Antiqua" pitchFamily="18" charset="0"/>
              </a:rPr>
              <a:t> </a:t>
            </a:r>
            <a:r>
              <a:rPr lang="en-US" sz="2400" b="1" dirty="0" err="1" smtClean="0">
                <a:latin typeface="Book Antiqua" pitchFamily="18" charset="0"/>
              </a:rPr>
              <a:t>val</a:t>
            </a:r>
            <a:r>
              <a:rPr lang="en-US" sz="2400" b="1" dirty="0">
                <a:latin typeface="Book Antiqua" pitchFamily="18" charset="0"/>
              </a:rPr>
              <a:t> </a:t>
            </a:r>
            <a:r>
              <a:rPr lang="en-US" sz="2400" b="1" dirty="0" smtClean="0">
                <a:latin typeface="Book Antiqua" pitchFamily="18" charset="0"/>
              </a:rPr>
              <a:t>: immutable field (it can’t be reassigned a value)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var</a:t>
            </a:r>
            <a:r>
              <a:rPr lang="en-US" sz="2400" dirty="0" smtClean="0">
                <a:latin typeface="Book Antiqua" pitchFamily="18" charset="0"/>
              </a:rPr>
              <a:t>: mutable field (can be reassigned any other value)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667000"/>
            <a:ext cx="6095999" cy="39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708660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/>
              <a:t>Basic programming contd..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b="1" dirty="0" smtClean="0">
                <a:latin typeface="Book Antiqua" pitchFamily="18" charset="0"/>
              </a:rPr>
              <a:t>Declaring fields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b="1" dirty="0" smtClean="0">
                <a:latin typeface="Book Antiqua" pitchFamily="18" charset="0"/>
              </a:rPr>
              <a:t>Immutable vs. Mutable fields)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: immutable field (it can’t be reassigned a value)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>
                <a:latin typeface="Book Antiqua" pitchFamily="18" charset="0"/>
              </a:rPr>
              <a:t> </a:t>
            </a:r>
            <a:r>
              <a:rPr lang="en-US" sz="2400" b="1" dirty="0" err="1" smtClean="0">
                <a:latin typeface="Book Antiqua" pitchFamily="18" charset="0"/>
              </a:rPr>
              <a:t>var</a:t>
            </a:r>
            <a:r>
              <a:rPr lang="en-US" sz="2400" b="1" dirty="0" smtClean="0">
                <a:latin typeface="Book Antiqua" pitchFamily="18" charset="0"/>
              </a:rPr>
              <a:t>: mutable field (can be reassigned any other value)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756498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7086600" cy="1470025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/>
              <a:t>Basic programming contd..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b="1" dirty="0" smtClean="0">
                <a:latin typeface="Book Antiqua" pitchFamily="18" charset="0"/>
              </a:rPr>
              <a:t>Declaring fields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x: String = “Scala”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x: Boolean = true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x: Double = 10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x: Float = 10f</a:t>
            </a:r>
          </a:p>
          <a:p>
            <a:pPr lvl="1">
              <a:buFont typeface="Wingdings" pitchFamily="2" charset="2"/>
              <a:buChar char="§"/>
            </a:pPr>
            <a:endParaRPr lang="en-US" sz="2400" dirty="0">
              <a:latin typeface="Book Antiqua" pitchFamily="18" charset="0"/>
            </a:endParaRPr>
          </a:p>
          <a:p>
            <a:pPr lvl="1"/>
            <a:r>
              <a:rPr lang="en-US" sz="2400" dirty="0" smtClean="0">
                <a:latin typeface="Book Antiqua" pitchFamily="18" charset="0"/>
              </a:rPr>
              <a:t>OR just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 = “Scala”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 = true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 = 10f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 = 10.0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val</a:t>
            </a:r>
            <a:r>
              <a:rPr lang="en-US" sz="2400" dirty="0" smtClean="0">
                <a:latin typeface="Book Antiqua" pitchFamily="18" charset="0"/>
              </a:rPr>
              <a:t> x = 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Ashwini Kumar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728</Words>
  <Application>Microsoft Office PowerPoint</Application>
  <PresentationFormat>On-screen Show (4:3)</PresentationFormat>
  <Paragraphs>123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Scala </vt:lpstr>
      <vt:lpstr>Some Scala Facts</vt:lpstr>
      <vt:lpstr>Some Scala Facts contd..</vt:lpstr>
      <vt:lpstr>Why Scala??</vt:lpstr>
      <vt:lpstr>Programming environments: Scala REPL, Scala IDE for Eclipse</vt:lpstr>
      <vt:lpstr>Programming environments: Scala REPL</vt:lpstr>
      <vt:lpstr>Basic programming with Scala</vt:lpstr>
      <vt:lpstr>Basic programming contd..</vt:lpstr>
      <vt:lpstr>Basic programming contd..</vt:lpstr>
      <vt:lpstr>Block expressions</vt:lpstr>
      <vt:lpstr>Just in Time/ On-demand/ Lazy loading</vt:lpstr>
      <vt:lpstr>Loops/ Iterations with foreach()</vt:lpstr>
      <vt:lpstr>for loop</vt:lpstr>
      <vt:lpstr>for loop contd..</vt:lpstr>
      <vt:lpstr>for loop with guard condition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 </dc:title>
  <dc:creator>semt-ak</dc:creator>
  <cp:lastModifiedBy>semt-ak</cp:lastModifiedBy>
  <cp:revision>144</cp:revision>
  <dcterms:created xsi:type="dcterms:W3CDTF">2017-03-06T10:23:59Z</dcterms:created>
  <dcterms:modified xsi:type="dcterms:W3CDTF">2017-03-07T04:13:17Z</dcterms:modified>
</cp:coreProperties>
</file>