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E6D3-423A-420B-9FDC-6BFC2004D06F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2441-FA71-4978-B653-437909BAD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Type-safe: Type checking is performed at</a:t>
            </a:r>
            <a:r>
              <a:rPr lang="en-US" baseline="0" dirty="0" smtClean="0"/>
              <a:t> compile time rather than on run-time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DC5-F981-47E2-957D-BA7F2F47C7C0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52400"/>
            <a:ext cx="151597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262C-D85C-4FCE-A8CC-B9CE2F61286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2F78-1DFE-46B9-BA25-53380064660D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867-D313-402B-A713-244FA95AD1DD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0355-B7D2-45B7-8B1A-69D49C8A02EA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D4B-6377-4D77-A82F-6E7060A85FDA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7895-E8BD-4DD6-B058-7130447609EC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2BCB-7DAC-4A56-B852-EBFAD14E3722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070-639E-4316-9A4F-22502D678AB6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AE42-FA85-441A-9D25-8EFE14174A10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3C69-9BC2-4DB4-A5D5-32CB03E26B59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0918-F7AE-4A74-8910-1C08F30B7B66}" type="datetime1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scala-ide.org/download/curren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Scala programming</a:t>
            </a:r>
            <a:br>
              <a:rPr lang="en-US" b="1" dirty="0" smtClean="0"/>
            </a:br>
            <a:r>
              <a:rPr lang="en-US" b="1" dirty="0" smtClean="0"/>
              <a:t>Part 2 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</a:t>
            </a:r>
            <a:r>
              <a:rPr lang="en-US" sz="3400" dirty="0" smtClean="0"/>
              <a:t>Collections: </a:t>
            </a:r>
            <a:r>
              <a:rPr lang="en-US" sz="3400" b="1" dirty="0" smtClean="0"/>
              <a:t>Array contd..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3276600" cy="307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038600"/>
            <a:ext cx="4114800" cy="4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572000"/>
            <a:ext cx="5343525" cy="1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114800" y="10668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functions</a:t>
            </a:r>
          </a:p>
          <a:p>
            <a:r>
              <a:rPr lang="en-US" dirty="0" smtClean="0"/>
              <a:t>arr.sum</a:t>
            </a:r>
          </a:p>
          <a:p>
            <a:r>
              <a:rPr lang="en-US" dirty="0" smtClean="0"/>
              <a:t>Arr.min</a:t>
            </a:r>
          </a:p>
          <a:p>
            <a:r>
              <a:rPr lang="en-US" dirty="0" smtClean="0"/>
              <a:t>Arr.max</a:t>
            </a:r>
          </a:p>
          <a:p>
            <a:r>
              <a:rPr lang="en-US" dirty="0" err="1" smtClean="0"/>
              <a:t>arr.filter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arr.reduce</a:t>
            </a:r>
            <a:r>
              <a:rPr lang="en-US" dirty="0" smtClean="0"/>
              <a:t> 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</a:t>
            </a:r>
            <a:r>
              <a:rPr lang="en-US" sz="3400" dirty="0" smtClean="0"/>
              <a:t>Collections: </a:t>
            </a:r>
            <a:r>
              <a:rPr lang="en-US" sz="3400" b="1" dirty="0" smtClean="0"/>
              <a:t>More ways to create Arrays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Array.range</a:t>
            </a:r>
            <a:r>
              <a:rPr lang="en-US" sz="2400" dirty="0" smtClean="0"/>
              <a:t> (1,10)</a:t>
            </a:r>
          </a:p>
          <a:p>
            <a:r>
              <a:rPr lang="en-US" sz="2400" dirty="0" err="1" smtClean="0"/>
              <a:t>Array.range</a:t>
            </a:r>
            <a:r>
              <a:rPr lang="en-US" sz="2400" dirty="0" smtClean="0"/>
              <a:t> (1,10,2) </a:t>
            </a:r>
          </a:p>
          <a:p>
            <a:r>
              <a:rPr lang="en-US" sz="2400" dirty="0" err="1" smtClean="0"/>
              <a:t>Array.fill</a:t>
            </a:r>
            <a:r>
              <a:rPr lang="en-US" sz="2400" dirty="0" smtClean="0"/>
              <a:t>(5)(“Hello”)</a:t>
            </a:r>
          </a:p>
          <a:p>
            <a:r>
              <a:rPr lang="en-US" sz="2400" dirty="0" err="1" smtClean="0"/>
              <a:t>Array.tabulate</a:t>
            </a:r>
            <a:r>
              <a:rPr lang="en-US" sz="2400" dirty="0" smtClean="0"/>
              <a:t>(5)(n =&gt; n*100)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Hello”.toArray</a:t>
            </a:r>
            <a:endParaRPr lang="en-US" sz="2400" dirty="0" smtClean="0"/>
          </a:p>
          <a:p>
            <a:r>
              <a:rPr lang="en-US" sz="2400" dirty="0" smtClean="0"/>
              <a:t>(1 to 10).</a:t>
            </a:r>
            <a:r>
              <a:rPr lang="en-US" sz="2400" dirty="0" err="1" smtClean="0"/>
              <a:t>toArray</a:t>
            </a:r>
            <a:endParaRPr lang="en-US" sz="2400" dirty="0" smtClean="0"/>
          </a:p>
          <a:p>
            <a:r>
              <a:rPr lang="en-US" sz="2400" dirty="0" smtClean="0"/>
              <a:t>List(1,2,3,4).</a:t>
            </a:r>
            <a:r>
              <a:rPr lang="en-US" sz="2400" dirty="0" err="1" smtClean="0"/>
              <a:t>toArray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</a:t>
            </a:r>
            <a:r>
              <a:rPr lang="en-US" sz="3400" dirty="0" smtClean="0"/>
              <a:t>Collections: </a:t>
            </a:r>
            <a:r>
              <a:rPr lang="en-US" sz="3400" b="1" dirty="0" err="1" smtClean="0"/>
              <a:t>ArrayBuffer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ArrayBuffer</a:t>
            </a:r>
            <a:r>
              <a:rPr lang="en-US" sz="2000" dirty="0" smtClean="0"/>
              <a:t> is mutable in size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Not implicitly under </a:t>
            </a:r>
            <a:r>
              <a:rPr lang="en-US" sz="2000" b="1" dirty="0" smtClean="0"/>
              <a:t>Scala package, </a:t>
            </a:r>
            <a:r>
              <a:rPr lang="en-US" sz="2000" dirty="0" smtClean="0"/>
              <a:t>so need to import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import  </a:t>
            </a:r>
            <a:r>
              <a:rPr lang="en-US" sz="2000" b="1" dirty="0" err="1" smtClean="0"/>
              <a:t>scala.collection.mutable.ArrayBuffer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22225"/>
            <a:ext cx="6553200" cy="1470025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/>
              <a:t>Programming environments:</a:t>
            </a:r>
            <a:br>
              <a:rPr lang="en-US" sz="4200" b="1" dirty="0" smtClean="0"/>
            </a:br>
            <a:r>
              <a:rPr lang="en-US" sz="4200" b="1" dirty="0" smtClean="0"/>
              <a:t>Scala REPL, Scala IDE for Eclipse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1907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Download Scala binaries to install Scala and run Scala REPL</a:t>
            </a:r>
          </a:p>
          <a:p>
            <a:pPr lvl="1"/>
            <a:r>
              <a:rPr lang="en-US" dirty="0" smtClean="0">
                <a:latin typeface="Book Antiqua" pitchFamily="18" charset="0"/>
                <a:hlinkClick r:id="rId3"/>
              </a:rPr>
              <a:t>https://www.scala-lang.org/download/</a:t>
            </a:r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Book Antiqua" pitchFamily="18" charset="0"/>
              </a:rPr>
              <a:t>Scala IDE for eclipse may be downloaded from: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  <a:hlinkClick r:id="rId4"/>
              </a:rPr>
              <a:t>http://scala-ide.org/download/current.html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286000"/>
            <a:ext cx="510595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Recap last session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Scala programming environments – Scala REPL and IDE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Mutable and Immutable </a:t>
            </a:r>
            <a:r>
              <a:rPr lang="en-US" sz="2200" dirty="0" smtClean="0">
                <a:latin typeface="Book Antiqua" pitchFamily="18" charset="0"/>
              </a:rPr>
              <a:t>variables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Book Antiqua" pitchFamily="18" charset="0"/>
              </a:rPr>
              <a:t> Block expressions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Lazy</a:t>
            </a:r>
            <a:r>
              <a:rPr lang="en-US" sz="2200" dirty="0" smtClean="0">
                <a:latin typeface="Book Antiqua" pitchFamily="18" charset="0"/>
              </a:rPr>
              <a:t> loading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err="1" smtClean="0">
                <a:latin typeface="Book Antiqua" pitchFamily="18" charset="0"/>
              </a:rPr>
              <a:t>foreach</a:t>
            </a:r>
            <a:r>
              <a:rPr lang="en-US" sz="2200" b="1" dirty="0" smtClean="0">
                <a:latin typeface="Book Antiqua" pitchFamily="18" charset="0"/>
              </a:rPr>
              <a:t>()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latin typeface="Book Antiqua" pitchFamily="18" charset="0"/>
              </a:rPr>
              <a:t> for</a:t>
            </a:r>
            <a:r>
              <a:rPr lang="en-US" sz="2200" dirty="0" smtClean="0">
                <a:latin typeface="Book Antiqua" pitchFamily="18" charset="0"/>
              </a:rPr>
              <a:t> loop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yield</a:t>
            </a:r>
            <a:r>
              <a:rPr lang="en-US" sz="2200" dirty="0" smtClean="0">
                <a:latin typeface="Book Antiqua" pitchFamily="18" charset="0"/>
              </a:rPr>
              <a:t> function</a:t>
            </a: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Declaring Functions in Scala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def</a:t>
            </a:r>
            <a:r>
              <a:rPr lang="en-US" sz="2200" dirty="0" smtClean="0">
                <a:latin typeface="Book Antiqua" pitchFamily="18" charset="0"/>
              </a:rPr>
              <a:t> function_name (function </a:t>
            </a:r>
            <a:r>
              <a:rPr lang="en-US" sz="2200" dirty="0" err="1" smtClean="0">
                <a:latin typeface="Book Antiqua" pitchFamily="18" charset="0"/>
              </a:rPr>
              <a:t>params</a:t>
            </a:r>
            <a:r>
              <a:rPr lang="en-US" sz="2200" dirty="0" smtClean="0">
                <a:latin typeface="Book Antiqua" pitchFamily="18" charset="0"/>
              </a:rPr>
              <a:t>): </a:t>
            </a:r>
            <a:r>
              <a:rPr lang="en-US" sz="2200" dirty="0" err="1" smtClean="0">
                <a:latin typeface="Book Antiqua" pitchFamily="18" charset="0"/>
              </a:rPr>
              <a:t>return_type</a:t>
            </a:r>
            <a:r>
              <a:rPr lang="en-US" sz="2200" dirty="0" smtClean="0">
                <a:latin typeface="Book Antiqua" pitchFamily="18" charset="0"/>
              </a:rPr>
              <a:t> =  {</a:t>
            </a:r>
          </a:p>
          <a:p>
            <a:r>
              <a:rPr lang="en-US" sz="2200" dirty="0" smtClean="0">
                <a:latin typeface="Book Antiqua" pitchFamily="18" charset="0"/>
              </a:rPr>
              <a:t> code</a:t>
            </a:r>
          </a:p>
          <a:p>
            <a:r>
              <a:rPr lang="en-US" sz="2200" dirty="0" smtClean="0">
                <a:latin typeface="Book Antiqua" pitchFamily="18" charset="0"/>
              </a:rPr>
              <a:t>} 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1" y="2057401"/>
            <a:ext cx="3733800" cy="150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057400"/>
            <a:ext cx="438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36576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def</a:t>
            </a:r>
            <a:r>
              <a:rPr lang="en-US" sz="2200" dirty="0" smtClean="0">
                <a:latin typeface="Book Antiqua" pitchFamily="18" charset="0"/>
              </a:rPr>
              <a:t> function_name (function </a:t>
            </a:r>
            <a:r>
              <a:rPr lang="en-US" sz="2200" dirty="0" err="1" smtClean="0">
                <a:latin typeface="Book Antiqua" pitchFamily="18" charset="0"/>
              </a:rPr>
              <a:t>params</a:t>
            </a:r>
            <a:r>
              <a:rPr lang="en-US" sz="2200" dirty="0" smtClean="0">
                <a:latin typeface="Book Antiqua" pitchFamily="18" charset="0"/>
              </a:rPr>
              <a:t>): </a:t>
            </a:r>
            <a:r>
              <a:rPr lang="en-US" sz="2200" b="1" dirty="0" smtClean="0">
                <a:latin typeface="Book Antiqua" pitchFamily="18" charset="0"/>
              </a:rPr>
              <a:t>Unit</a:t>
            </a:r>
            <a:r>
              <a:rPr lang="en-US" sz="2200" dirty="0" smtClean="0">
                <a:latin typeface="Book Antiqua" pitchFamily="18" charset="0"/>
              </a:rPr>
              <a:t> =  {</a:t>
            </a:r>
          </a:p>
          <a:p>
            <a:r>
              <a:rPr lang="en-US" sz="2200" dirty="0" smtClean="0">
                <a:latin typeface="Book Antiqua" pitchFamily="18" charset="0"/>
              </a:rPr>
              <a:t> code</a:t>
            </a:r>
          </a:p>
          <a:p>
            <a:r>
              <a:rPr lang="en-US" sz="2200" dirty="0" smtClean="0">
                <a:latin typeface="Book Antiqua" pitchFamily="18" charset="0"/>
              </a:rPr>
              <a:t>} </a:t>
            </a:r>
            <a:endParaRPr lang="en-US" sz="2200" dirty="0">
              <a:latin typeface="Book Antiqu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199" y="4267200"/>
            <a:ext cx="548367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7010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Define functions as variables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818638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733800"/>
            <a:ext cx="6400800" cy="127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029200"/>
            <a:ext cx="686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2400" y="9144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Implicit return type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2766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Explicit declaration of return type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Define functions as variables contd..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7620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Implicit return type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32004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Explicit declaration of return type</a:t>
            </a:r>
            <a:endParaRPr lang="en-US" b="1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79533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733800"/>
            <a:ext cx="7724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Functions with variable number of </a:t>
            </a:r>
            <a:r>
              <a:rPr lang="en-US" sz="3400" b="1" dirty="0" err="1" smtClean="0"/>
              <a:t>args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5714999" cy="29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4572000" cy="257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Collections in Scala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Arrays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ArrayBuffers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Maps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Tuples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Lists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04800"/>
            <a:ext cx="73914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 </a:t>
            </a:r>
            <a:r>
              <a:rPr lang="en-US" sz="3400" dirty="0" smtClean="0"/>
              <a:t>Collections: </a:t>
            </a:r>
            <a:r>
              <a:rPr lang="en-US" sz="3400" b="1" dirty="0" smtClean="0"/>
              <a:t>Array</a:t>
            </a:r>
            <a:endParaRPr lang="en-US" sz="3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Arrays</a:t>
            </a:r>
            <a:r>
              <a:rPr lang="en-US" sz="2000" dirty="0" smtClean="0"/>
              <a:t> are Fixed length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Mutable</a:t>
            </a:r>
            <a:r>
              <a:rPr lang="en-US" sz="2000" dirty="0" smtClean="0"/>
              <a:t> in terms of elements (elements can be changed)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in size (size can not be changed later)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Implicitly under </a:t>
            </a:r>
            <a:r>
              <a:rPr lang="en-US" sz="2000" b="1" dirty="0" smtClean="0"/>
              <a:t>Scala package, </a:t>
            </a:r>
            <a:r>
              <a:rPr lang="en-US" sz="2000" dirty="0" smtClean="0"/>
              <a:t>so no need to import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Declare </a:t>
            </a:r>
            <a:r>
              <a:rPr lang="en-US" sz="2000" b="1" dirty="0" smtClean="0"/>
              <a:t>statically</a:t>
            </a:r>
            <a:r>
              <a:rPr lang="en-US" sz="2000" dirty="0" smtClean="0"/>
              <a:t> or </a:t>
            </a:r>
            <a:r>
              <a:rPr lang="en-US" sz="2000" b="1" dirty="0" smtClean="0"/>
              <a:t>dynamically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3697"/>
            <a:ext cx="5410200" cy="126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2285999" cy="126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029200"/>
            <a:ext cx="3352800" cy="125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4343400"/>
            <a:ext cx="513216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331</Words>
  <Application>Microsoft Office PowerPoint</Application>
  <PresentationFormat>On-screen Show (4:3)</PresentationFormat>
  <Paragraphs>97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Scala programming Part 2 </vt:lpstr>
      <vt:lpstr>Programming environments: Scala REPL, Scala IDE for Eclipse</vt:lpstr>
      <vt:lpstr>Recap last session</vt:lpstr>
      <vt:lpstr>Declaring Functions in Scala</vt:lpstr>
      <vt:lpstr>Define functions as variables</vt:lpstr>
      <vt:lpstr>Define functions as variables contd..</vt:lpstr>
      <vt:lpstr> Functions with variable number of args</vt:lpstr>
      <vt:lpstr> Collections in Scala</vt:lpstr>
      <vt:lpstr> Collections: Array</vt:lpstr>
      <vt:lpstr> Collections: Array contd..</vt:lpstr>
      <vt:lpstr> Collections: More ways to create Arrays</vt:lpstr>
      <vt:lpstr> Collections: ArrayBuffer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</dc:title>
  <dc:creator>semt-ak</dc:creator>
  <cp:lastModifiedBy>semt-ak</cp:lastModifiedBy>
  <cp:revision>225</cp:revision>
  <dcterms:created xsi:type="dcterms:W3CDTF">2017-03-06T10:23:59Z</dcterms:created>
  <dcterms:modified xsi:type="dcterms:W3CDTF">2017-03-09T04:37:50Z</dcterms:modified>
</cp:coreProperties>
</file>