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DB15-14A4-4F6B-8E31-49986529E1F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016F-89EF-4882-905A-3856277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41" y="2480911"/>
            <a:ext cx="1676634" cy="177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58" y="2543049"/>
            <a:ext cx="179047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42476"/>
              </p:ext>
            </p:extLst>
          </p:nvPr>
        </p:nvGraphicFramePr>
        <p:xfrm>
          <a:off x="300248" y="15873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26103"/>
              </p:ext>
            </p:extLst>
          </p:nvPr>
        </p:nvGraphicFramePr>
        <p:xfrm>
          <a:off x="3641673" y="22877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20641"/>
              </p:ext>
            </p:extLst>
          </p:nvPr>
        </p:nvGraphicFramePr>
        <p:xfrm>
          <a:off x="2068770" y="199447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5356744" y="5800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5509144" y="7324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5661544" y="8848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5813944" y="10372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5966344" y="11896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118744" y="13420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271144" y="14944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423544" y="16468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575944" y="17992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728344" y="19516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6880744" y="21040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7033144" y="22564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7185544" y="24088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6513"/>
              </p:ext>
            </p:extLst>
          </p:nvPr>
        </p:nvGraphicFramePr>
        <p:xfrm>
          <a:off x="7337944" y="2561211"/>
          <a:ext cx="121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63"/>
                <a:gridCol w="303663"/>
                <a:gridCol w="303663"/>
                <a:gridCol w="303663"/>
              </a:tblGrid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Karappa</dc:creator>
  <cp:lastModifiedBy>Ashwini Karappa</cp:lastModifiedBy>
  <cp:revision>3</cp:revision>
  <dcterms:created xsi:type="dcterms:W3CDTF">2016-04-26T20:18:56Z</dcterms:created>
  <dcterms:modified xsi:type="dcterms:W3CDTF">2016-04-27T06:20:40Z</dcterms:modified>
</cp:coreProperties>
</file>