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96" d="100"/>
          <a:sy n="96" d="100"/>
        </p:scale>
        <p:origin x="-86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Ashiwni</a:t>
            </a:r>
            <a:r>
              <a:rPr lang="en-US" dirty="0" smtClean="0"/>
              <a:t> </a:t>
            </a:r>
            <a:r>
              <a:rPr lang="en-US" smtClean="0"/>
              <a:t>Kulkarni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0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aga.co.uk/contentlibrary/saga/publishing/verticals/motoring/cars/using/speedingfinesukriseshutterstock_130196342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2428874"/>
            <a:ext cx="7315200" cy="350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986929" cy="3599316"/>
          </a:xfrm>
        </p:spPr>
        <p:txBody>
          <a:bodyPr/>
          <a:lstStyle/>
          <a:p>
            <a:r>
              <a:rPr lang="en-US" dirty="0" smtClean="0"/>
              <a:t>Sent an alert </a:t>
            </a:r>
            <a:r>
              <a:rPr lang="en-US" dirty="0" err="1" smtClean="0"/>
              <a:t>msg</a:t>
            </a:r>
            <a:r>
              <a:rPr lang="en-US" dirty="0" smtClean="0"/>
              <a:t> to system if a car exceed its speed limit.</a:t>
            </a:r>
          </a:p>
          <a:p>
            <a:r>
              <a:rPr lang="en-US" dirty="0" smtClean="0"/>
              <a:t>In alert following information Should be include: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Car Plate No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Speed Limit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Actual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Setup IBM </a:t>
            </a:r>
            <a:r>
              <a:rPr lang="en-US" dirty="0" err="1" smtClean="0"/>
              <a:t>Bluemix</a:t>
            </a:r>
            <a:r>
              <a:rPr lang="en-US" dirty="0" smtClean="0"/>
              <a:t> Device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Streaming to IBM </a:t>
            </a:r>
            <a:r>
              <a:rPr lang="en-US" dirty="0" err="1" smtClean="0"/>
              <a:t>Bluemix</a:t>
            </a:r>
            <a:r>
              <a:rPr lang="en-US" dirty="0" smtClean="0"/>
              <a:t> Device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Accessing Data From IBM </a:t>
            </a:r>
            <a:r>
              <a:rPr lang="en-US" dirty="0" err="1" smtClean="0"/>
              <a:t>Bluemix</a:t>
            </a:r>
            <a:r>
              <a:rPr lang="en-US" dirty="0" smtClean="0"/>
              <a:t> Device to Node Red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Visualization Using IBM </a:t>
            </a:r>
            <a:r>
              <a:rPr lang="en-US" dirty="0" err="1" smtClean="0"/>
              <a:t>Bluemix</a:t>
            </a:r>
            <a:r>
              <a:rPr lang="en-US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200000"/>
              </a:lnSpc>
            </a:pPr>
            <a:r>
              <a:rPr lang="en-US" dirty="0"/>
              <a:t>Setup IBM </a:t>
            </a:r>
            <a:r>
              <a:rPr lang="en-US" dirty="0" err="1"/>
              <a:t>Blumix</a:t>
            </a:r>
            <a:r>
              <a:rPr lang="en-US" dirty="0"/>
              <a:t>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Device Type</a:t>
            </a:r>
          </a:p>
          <a:p>
            <a:r>
              <a:rPr lang="en-US" dirty="0" smtClean="0"/>
              <a:t>Create Device with Device Type</a:t>
            </a:r>
          </a:p>
          <a:p>
            <a:r>
              <a:rPr lang="en-US" dirty="0" smtClean="0"/>
              <a:t>Generate API key and Store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469" y="3829639"/>
            <a:ext cx="5943600" cy="22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200000"/>
              </a:lnSpc>
            </a:pPr>
            <a:r>
              <a:rPr lang="en-US" dirty="0"/>
              <a:t>Data Streaming to IBM </a:t>
            </a:r>
            <a:r>
              <a:rPr lang="en-US" dirty="0" err="1"/>
              <a:t>Bluemix</a:t>
            </a:r>
            <a:r>
              <a:rPr lang="en-US" dirty="0"/>
              <a:t>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Python Program using MQTT library</a:t>
            </a:r>
          </a:p>
          <a:p>
            <a:r>
              <a:rPr lang="en-US" dirty="0" smtClean="0"/>
              <a:t>Send Streaming Data to device is created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6" y="3291431"/>
            <a:ext cx="3819934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31" y="3291431"/>
            <a:ext cx="4536077" cy="300466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423954" y="4743993"/>
            <a:ext cx="2316480" cy="272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Accessing Data From IBM </a:t>
            </a:r>
            <a:r>
              <a:rPr lang="en-US" dirty="0" err="1"/>
              <a:t>Blumix</a:t>
            </a:r>
            <a:r>
              <a:rPr lang="en-US" dirty="0"/>
              <a:t> Device to </a:t>
            </a:r>
            <a:r>
              <a:rPr lang="en-US" dirty="0" err="1" smtClean="0"/>
              <a:t>NodeRed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531" y="2947070"/>
            <a:ext cx="3347903" cy="359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06" y="2577738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IBM </a:t>
            </a:r>
            <a:r>
              <a:rPr lang="en-US" dirty="0" err="1" smtClean="0"/>
              <a:t>Iot</a:t>
            </a:r>
            <a:r>
              <a:rPr lang="en-US" dirty="0" smtClean="0"/>
              <a:t> Node=&gt;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2947070"/>
            <a:ext cx="4648200" cy="36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63854" cy="1080938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smtClean="0"/>
              <a:t>Visualization &amp; Alerts </a:t>
            </a:r>
            <a:r>
              <a:rPr lang="en-US" dirty="0"/>
              <a:t>Using IBM </a:t>
            </a:r>
            <a:r>
              <a:rPr lang="en-US" dirty="0" err="1"/>
              <a:t>Bluemix</a:t>
            </a:r>
            <a:r>
              <a:rPr lang="en-US" dirty="0"/>
              <a:t>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54" y="2041827"/>
            <a:ext cx="3323754" cy="359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54" y="2041827"/>
            <a:ext cx="3781425" cy="3686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1644196"/>
            <a:ext cx="4038600" cy="50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93241"/>
            <a:ext cx="8153400" cy="92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2590800"/>
            <a:ext cx="4286250" cy="1081088"/>
          </a:xfrm>
        </p:spPr>
        <p:txBody>
          <a:bodyPr/>
          <a:lstStyle/>
          <a:p>
            <a:pPr algn="ctr"/>
            <a:r>
              <a:rPr lang="en-US" dirty="0" smtClean="0"/>
              <a:t>Thanks! 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319</TotalTime>
  <Words>125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IOT Cloud</vt:lpstr>
      <vt:lpstr>Project Description</vt:lpstr>
      <vt:lpstr>Steps:</vt:lpstr>
      <vt:lpstr>Setup IBM Blumix Device</vt:lpstr>
      <vt:lpstr>Data Streaming to IBM Bluemix Device</vt:lpstr>
      <vt:lpstr>Accessing Data From IBM Blumix Device to NodeRed</vt:lpstr>
      <vt:lpstr>Data Visualization &amp; Alerts Using IBM Bluemix Board</vt:lpstr>
      <vt:lpstr>Thanks!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Cloud</dc:title>
  <dc:creator>Ashwini Kulkarni</dc:creator>
  <cp:lastModifiedBy>Ashwini</cp:lastModifiedBy>
  <cp:revision>12</cp:revision>
  <dcterms:created xsi:type="dcterms:W3CDTF">2017-12-13T20:20:00Z</dcterms:created>
  <dcterms:modified xsi:type="dcterms:W3CDTF">2018-03-05T22:41:52Z</dcterms:modified>
</cp:coreProperties>
</file>