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sldIdLst>
    <p:sldId id="257" r:id="rId5"/>
    <p:sldId id="259" r:id="rId6"/>
    <p:sldId id="260" r:id="rId7"/>
    <p:sldId id="263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2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23" y="1830326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9/25/2016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17" y="3265951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15" y="295748"/>
            <a:ext cx="628649" cy="767687"/>
          </a:xfrm>
        </p:spPr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95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4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6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25" y="5029218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0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364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24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24" y="3179783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50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50" y="3179782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3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81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5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5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58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24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24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8" y="4532863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8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91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5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5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5" y="6391857"/>
            <a:ext cx="2733212" cy="304801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675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9" y="6391857"/>
            <a:ext cx="742949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818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25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8" y="6391857"/>
            <a:ext cx="744101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68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21" y="1830326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9/25/2016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15" y="3265947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13" y="295744"/>
            <a:ext cx="628649" cy="767687"/>
          </a:xfrm>
        </p:spPr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24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2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914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3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7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90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22" y="2603515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42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6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22" y="3179777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42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42" y="3179777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12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0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9811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3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22" y="3129295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71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1693348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10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53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952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899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6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23" y="5029214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6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5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9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710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5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22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22" y="3179779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8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8" y="3179778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3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77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4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4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984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22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22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6" y="4532859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6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9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4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48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5" y="6391853"/>
            <a:ext cx="2733212" cy="304801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2522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7" y="6391853"/>
            <a:ext cx="742949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210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23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6" y="6391853"/>
            <a:ext cx="744101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70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8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8" y="1830326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9/25/2016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12" y="3265941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10" y="295738"/>
            <a:ext cx="628649" cy="767687"/>
          </a:xfrm>
        </p:spPr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334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8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397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4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113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9" y="2603509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9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446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9" y="3179771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9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9" y="3179771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24" y="2603519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44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3095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873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251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9" y="3129289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3918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1693342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7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7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8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0302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8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903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6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20" y="5029208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88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8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396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9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9" y="3179773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5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5" y="3179772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3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71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4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4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609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9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9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53" y="4532853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9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33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6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4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42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5" y="6391847"/>
            <a:ext cx="2733212" cy="304801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24" y="3179781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44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44" y="3179781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974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8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4" y="6391847"/>
            <a:ext cx="742949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941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20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33" y="6391847"/>
            <a:ext cx="744101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6031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4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5414" y="1830325"/>
            <a:ext cx="99059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prstClr val="white">
                    <a:alpha val="60000"/>
                  </a:prstClr>
                </a:solidFill>
              </a:rPr>
              <a:pPr/>
              <a:t>9/25/2016</a:t>
            </a:fld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1508" y="3265933"/>
            <a:ext cx="3859795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0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95730"/>
            <a:ext cx="628649" cy="767687"/>
          </a:xfrm>
        </p:spPr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036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603500"/>
            <a:ext cx="6619244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55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677645"/>
            <a:ext cx="3263269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677644"/>
            <a:ext cx="2818159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810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2603501"/>
            <a:ext cx="3618869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2603500"/>
            <a:ext cx="361886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328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36188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3179763"/>
            <a:ext cx="361886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2603500"/>
            <a:ext cx="361886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3179763"/>
            <a:ext cx="361886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765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8611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296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3129281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2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7" y="973668"/>
            <a:ext cx="6571060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68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693334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561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4969927"/>
            <a:ext cx="661924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5536665"/>
            <a:ext cx="661924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7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1063417"/>
            <a:ext cx="6623862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543300"/>
            <a:ext cx="6619244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868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607336"/>
            <a:ext cx="601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2613787"/>
            <a:ext cx="489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dirty="0">
                <a:solidFill>
                  <a:srgbClr val="B31166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982134"/>
            <a:ext cx="6340430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3678766"/>
            <a:ext cx="57984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5029200"/>
            <a:ext cx="6933673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13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70667"/>
            <a:ext cx="6619245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5024967"/>
            <a:ext cx="661924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990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2603502"/>
            <a:ext cx="23564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3179765"/>
            <a:ext cx="23564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2603500"/>
            <a:ext cx="2360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3179764"/>
            <a:ext cx="236025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2603501"/>
            <a:ext cx="235929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3179763"/>
            <a:ext cx="2359152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41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4532844"/>
            <a:ext cx="22878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5109106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4532845"/>
            <a:ext cx="228782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5109105"/>
            <a:ext cx="2287829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4532845"/>
            <a:ext cx="228832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2603500"/>
            <a:ext cx="201843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5109104"/>
            <a:ext cx="2288322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6391839"/>
            <a:ext cx="2733212" cy="304801"/>
          </a:xfrm>
        </p:spPr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9574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6619244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2603500"/>
            <a:ext cx="6619244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6391839"/>
            <a:ext cx="742949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10226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1278467"/>
            <a:ext cx="1057474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278467"/>
            <a:ext cx="4692019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6391839"/>
            <a:ext cx="744101" cy="304799"/>
          </a:xfrm>
        </p:spPr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6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33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5" y="1295400"/>
            <a:ext cx="209486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447800"/>
            <a:ext cx="38925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24" y="3129299"/>
            <a:ext cx="209486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6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20" y="1693352"/>
            <a:ext cx="2898851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12" y="1143000"/>
            <a:ext cx="242039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3657600"/>
            <a:ext cx="289440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0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8" y="6391857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5" y="6391857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15" y="295748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4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6" y="6391853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5" y="6391853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13" y="295744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8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7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33" y="6391847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5" y="6391847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10" y="295738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973668"/>
            <a:ext cx="6571060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2603500"/>
            <a:ext cx="6571060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6391839"/>
            <a:ext cx="74294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641775-4743-6748-AD40-6A60EDFF51E8}" type="datetimeFigureOut">
              <a:rPr lang="en-US" smtClean="0">
                <a:solidFill>
                  <a:srgbClr val="B31166"/>
                </a:solidFill>
              </a:rPr>
              <a:pPr/>
              <a:t>9/25/2016</a:t>
            </a:fld>
            <a:endParaRPr lang="en-US">
              <a:solidFill>
                <a:srgbClr val="B3116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6391839"/>
            <a:ext cx="2894846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>
              <a:solidFill>
                <a:srgbClr val="B31166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0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EA8E3A-3953-864F-98A8-881CAA05CF8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3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064348"/>
            <a:ext cx="6858000" cy="1953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>   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ACS 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>560 Software Engineering </a:t>
            </a: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4400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Course Project :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All 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 One </a:t>
            </a:r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Information 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Station </a:t>
            </a:r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419600"/>
            <a:ext cx="4726304" cy="11984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     	       	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By :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Vinita Hotwani	</a:t>
            </a:r>
          </a:p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		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Ashwini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Kulkarni</a:t>
            </a:r>
            <a:endParaRPr lang="en-US" sz="2800" dirty="0">
              <a:solidFill>
                <a:schemeClr val="bg1">
                  <a:lumMod val="9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75" y="466437"/>
            <a:ext cx="1646886" cy="13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678890"/>
            <a:ext cx="6619244" cy="748145"/>
          </a:xfrm>
        </p:spPr>
        <p:txBody>
          <a:bodyPr/>
          <a:lstStyle/>
          <a:p>
            <a:r>
              <a:rPr lang="en-US" sz="3600" b="1" dirty="0" smtClean="0"/>
              <a:t>Why We need this ?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1427018"/>
            <a:ext cx="7488075" cy="42117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System not in place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Secured access to all item online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Basic online education and internet access required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Low cost and time saving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Lower inventory and faster clearance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One stop solution to all the needs of the students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Convenient and easy to use UI for new users</a:t>
            </a:r>
          </a:p>
          <a:p>
            <a:pPr marL="342900" indent="-342900">
              <a:buFont typeface="Arial" charset="0"/>
              <a:buChar char="•"/>
            </a:pPr>
            <a:endParaRPr lang="en-US" sz="2000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61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8" y="678884"/>
            <a:ext cx="6619244" cy="748145"/>
          </a:xfrm>
        </p:spPr>
        <p:txBody>
          <a:bodyPr/>
          <a:lstStyle/>
          <a:p>
            <a:r>
              <a:rPr lang="en-US" sz="3600" b="1" dirty="0" smtClean="0"/>
              <a:t>Functional Requirements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1427018"/>
            <a:ext cx="7488075" cy="4211782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charset="0"/>
              <a:buChar char="•"/>
            </a:pP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User is able to securely login to the system using username and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password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Authorization Level: Admin, Security Manager, End 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>
                <a:solidFill>
                  <a:schemeClr val="bg2"/>
                </a:solidFill>
              </a:rPr>
              <a:t>User is able to search other posted products as </a:t>
            </a:r>
            <a:r>
              <a:rPr lang="en-US" sz="2000" cap="none" dirty="0" smtClean="0">
                <a:solidFill>
                  <a:schemeClr val="bg2"/>
                </a:solidFill>
              </a:rPr>
              <a:t>customer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User is able to create  and update his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information. related to query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User is able to create and update information about its product as seller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Application provide an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interface(</a:t>
            </a:r>
            <a:r>
              <a:rPr lang="en-US" sz="2000" cap="none" dirty="0" err="1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ui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) to connect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 all type of user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system will allow contact sharing and commenting on the product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</a:rPr>
              <a:t>The system shall not provide payment interface to the user</a:t>
            </a:r>
          </a:p>
          <a:p>
            <a:endParaRPr lang="en-US" sz="2000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9547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Structural Flow</a:t>
            </a:r>
            <a:endParaRPr lang="en-US" dirty="0"/>
          </a:p>
        </p:txBody>
      </p:sp>
      <p:grpSp>
        <p:nvGrpSpPr>
          <p:cNvPr id="26" name="Canvas 1"/>
          <p:cNvGrpSpPr/>
          <p:nvPr/>
        </p:nvGrpSpPr>
        <p:grpSpPr>
          <a:xfrm>
            <a:off x="1828800" y="1981200"/>
            <a:ext cx="5486400" cy="4876800"/>
            <a:chOff x="0" y="0"/>
            <a:chExt cx="5486400" cy="5518150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5486400" cy="5518150"/>
            </a:xfrm>
            <a:prstGeom prst="rect">
              <a:avLst/>
            </a:prstGeom>
            <a:ln w="22225" cmpd="sng">
              <a:solidFill>
                <a:schemeClr val="tx1"/>
              </a:solidFill>
            </a:ln>
          </p:spPr>
        </p:sp>
        <p:sp>
          <p:nvSpPr>
            <p:cNvPr id="28" name="Rectangle 27"/>
            <p:cNvSpPr/>
            <p:nvPr/>
          </p:nvSpPr>
          <p:spPr>
            <a:xfrm>
              <a:off x="1033463" y="1390650"/>
              <a:ext cx="1495425" cy="157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Access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3" y="3697846"/>
              <a:ext cx="533446" cy="624894"/>
            </a:xfrm>
            <a:prstGeom prst="rect">
              <a:avLst/>
            </a:prstGeom>
          </p:spPr>
        </p:pic>
        <p:pic>
          <p:nvPicPr>
            <p:cNvPr id="30" name="Picture 2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862741" y="4205005"/>
              <a:ext cx="533400" cy="624840"/>
            </a:xfrm>
            <a:prstGeom prst="rect">
              <a:avLst/>
            </a:prstGeom>
          </p:spPr>
        </p:pic>
        <p:pic>
          <p:nvPicPr>
            <p:cNvPr id="31" name="Picture 3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772" y="370522"/>
              <a:ext cx="533400" cy="624840"/>
            </a:xfrm>
            <a:prstGeom prst="rect">
              <a:avLst/>
            </a:prstGeom>
          </p:spPr>
        </p:pic>
        <p:sp>
          <p:nvSpPr>
            <p:cNvPr id="32" name="Oval 31"/>
            <p:cNvSpPr/>
            <p:nvPr/>
          </p:nvSpPr>
          <p:spPr>
            <a:xfrm>
              <a:off x="1157891" y="1460333"/>
              <a:ext cx="1244469" cy="6234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576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 in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US" sz="1100" dirty="0">
                <a:effectLst/>
                <a:ea typeface="Calibri"/>
                <a:cs typeface="Times New Roman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157891" y="2135130"/>
              <a:ext cx="1311380" cy="6229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400" b="1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Log Out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190558" y="3314312"/>
              <a:ext cx="2119630" cy="7290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Berlin Sans FB Demi"/>
                  <a:ea typeface="Calibri"/>
                  <a:cs typeface="Calibri"/>
                </a:rPr>
                <a:t>Application Management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114146" y="2418865"/>
              <a:ext cx="2119630" cy="4457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300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 smtClean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Berlin Sans FB Demi"/>
                  <a:ea typeface="Calibri"/>
                  <a:cs typeface="Calibri"/>
                </a:rPr>
                <a:t>Content Review</a:t>
              </a:r>
              <a:endParaRPr lang="en-US" sz="1100" dirty="0" smtClean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09900" y="90488"/>
              <a:ext cx="2390775" cy="41481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100" dirty="0" smtClean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1100" dirty="0" smtClean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 smtClean="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Application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ea typeface="Calibri"/>
                  <a:cs typeface="Times New Roman"/>
                </a:rPr>
                <a:t> 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05163" y="309563"/>
              <a:ext cx="2105025" cy="181451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 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 </a:t>
              </a:r>
              <a:endParaRPr lang="en-US" sz="1100">
                <a:effectLst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User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3242946" y="402694"/>
              <a:ext cx="2067242" cy="5926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8288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Berlin Sans FB Demi"/>
                  <a:ea typeface="Calibri"/>
                  <a:cs typeface="Calibri"/>
                </a:rPr>
                <a:t>Search add/query/discussion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Times New Roman"/>
                  <a:ea typeface="Calibri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242946" y="1198445"/>
              <a:ext cx="2067242" cy="6398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2743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Berlin Sans FB Demi"/>
                  <a:ea typeface="Calibri"/>
                  <a:cs typeface="Calibri"/>
                </a:rPr>
                <a:t>Upload Add/Query/ start new discussion</a:t>
              </a:r>
              <a:endParaRPr lang="en-US" sz="1100" dirty="0">
                <a:effectLst/>
                <a:ea typeface="Calibri"/>
                <a:cs typeface="Times New Roman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>
                  <a:ln w="9525" cap="rnd" cmpd="sng" algn="ctr">
                    <a:solidFill>
                      <a:srgbClr val="000000"/>
                    </a:solidFill>
                    <a:prstDash val="solid"/>
                    <a:bevel/>
                  </a:ln>
                  <a:solidFill>
                    <a:srgbClr val="000000"/>
                  </a:solidFill>
                  <a:effectLst/>
                  <a:latin typeface="Arial Black"/>
                  <a:ea typeface="Calibri"/>
                </a:rPr>
                <a:t> 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0" name="Straight Arrow Connector 39"/>
            <p:cNvCxnSpPr>
              <a:stCxn id="31" idx="3"/>
              <a:endCxn id="28" idx="0"/>
            </p:cNvCxnSpPr>
            <p:nvPr/>
          </p:nvCxnSpPr>
          <p:spPr>
            <a:xfrm>
              <a:off x="1279172" y="682942"/>
              <a:ext cx="502004" cy="7077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9" idx="3"/>
              <a:endCxn id="28" idx="1"/>
            </p:cNvCxnSpPr>
            <p:nvPr/>
          </p:nvCxnSpPr>
          <p:spPr>
            <a:xfrm flipV="1">
              <a:off x="557259" y="2178650"/>
              <a:ext cx="476204" cy="18316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0" idx="0"/>
              <a:endCxn id="28" idx="2"/>
            </p:cNvCxnSpPr>
            <p:nvPr/>
          </p:nvCxnSpPr>
          <p:spPr>
            <a:xfrm flipH="1" flipV="1">
              <a:off x="1781176" y="2966650"/>
              <a:ext cx="348265" cy="12383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1" idx="3"/>
              <a:endCxn id="37" idx="1"/>
            </p:cNvCxnSpPr>
            <p:nvPr/>
          </p:nvCxnSpPr>
          <p:spPr>
            <a:xfrm>
              <a:off x="1279172" y="682942"/>
              <a:ext cx="1925991" cy="53387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endCxn id="35" idx="4"/>
            </p:cNvCxnSpPr>
            <p:nvPr/>
          </p:nvCxnSpPr>
          <p:spPr>
            <a:xfrm flipV="1">
              <a:off x="523392" y="2864583"/>
              <a:ext cx="3650569" cy="100934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0" idx="3"/>
              <a:endCxn id="34" idx="4"/>
            </p:cNvCxnSpPr>
            <p:nvPr/>
          </p:nvCxnSpPr>
          <p:spPr>
            <a:xfrm flipV="1">
              <a:off x="2396141" y="4043362"/>
              <a:ext cx="1854232" cy="4740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8" idx="3"/>
              <a:endCxn id="36" idx="1"/>
            </p:cNvCxnSpPr>
            <p:nvPr/>
          </p:nvCxnSpPr>
          <p:spPr>
            <a:xfrm flipV="1">
              <a:off x="2528888" y="2164557"/>
              <a:ext cx="481012" cy="1409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417883" y="2861720"/>
            <a:ext cx="745490" cy="3092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End User</a:t>
            </a: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1878671" y="5846932"/>
            <a:ext cx="745490" cy="4711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Security Manager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3565261" y="6318102"/>
            <a:ext cx="1066800" cy="2819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>
                <a:effectLst/>
                <a:latin typeface="Calibri"/>
                <a:ea typeface="Calibri"/>
                <a:cs typeface="Times New Roman"/>
              </a:rPr>
              <a:t>Administrator</a:t>
            </a:r>
          </a:p>
        </p:txBody>
      </p:sp>
      <p:sp>
        <p:nvSpPr>
          <p:cNvPr id="50" name="Rectangle 2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35"/>
          <p:cNvSpPr>
            <a:spLocks noChangeArrowheads="1"/>
          </p:cNvSpPr>
          <p:nvPr/>
        </p:nvSpPr>
        <p:spPr bwMode="auto">
          <a:xfrm>
            <a:off x="0" y="5975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14400"/>
            <a:ext cx="6619244" cy="748145"/>
          </a:xfrm>
        </p:spPr>
        <p:txBody>
          <a:bodyPr/>
          <a:lstStyle/>
          <a:p>
            <a:r>
              <a:rPr lang="en-US" sz="3600" b="1" dirty="0" smtClean="0"/>
              <a:t>Non Functional Requirements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1427018"/>
            <a:ext cx="7488075" cy="42117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system has to be a client server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client has to be developed in C# programming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language.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The server has to be developed using go language and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database.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Downtime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within normal working hours shall not exceed five </a:t>
            </a: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minute.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System designed to handle limited client request 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cap="none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Security Surveillance on adds/ query for any malicious content.</a:t>
            </a:r>
            <a:endParaRPr lang="en-US" sz="2000" cap="none" dirty="0" smtClean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endParaRPr lang="en-US" sz="2000" cap="none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645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819400"/>
            <a:ext cx="4696384" cy="1119781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1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2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4.xml><?xml version="1.0" encoding="utf-8"?>
<a:theme xmlns:a="http://schemas.openxmlformats.org/drawingml/2006/main" name="3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237</Words>
  <Application>Microsoft Office PowerPoint</Application>
  <PresentationFormat>On-screen Show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Ion Boardroom</vt:lpstr>
      <vt:lpstr>1_Ion Boardroom</vt:lpstr>
      <vt:lpstr>2_Ion Boardroom</vt:lpstr>
      <vt:lpstr>3_Ion Boardroom</vt:lpstr>
      <vt:lpstr>                     ACS 560 Software Engineering    Course Project :  All In One Information Station  </vt:lpstr>
      <vt:lpstr>Why We need this ?</vt:lpstr>
      <vt:lpstr>Functional Requirements</vt:lpstr>
      <vt:lpstr>Requirement Structural Flow</vt:lpstr>
      <vt:lpstr>Non Functional Requirements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ACS 560 Software Engineering    Course Project :  All In One Shop Station  </dc:title>
  <dc:creator>vinita</dc:creator>
  <cp:lastModifiedBy>Ashwini</cp:lastModifiedBy>
  <cp:revision>8</cp:revision>
  <dcterms:created xsi:type="dcterms:W3CDTF">2016-09-25T21:32:02Z</dcterms:created>
  <dcterms:modified xsi:type="dcterms:W3CDTF">2016-09-26T04:31:46Z</dcterms:modified>
</cp:coreProperties>
</file>