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DA606-DDF6-4BCC-AC92-DDA37634F707}" type="datetimeFigureOut">
              <a:rPr lang="en-US" smtClean="0"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77FB9-D4FE-4871-8A68-4B871743C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9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prstClr val="black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029200"/>
            <a:ext cx="4495800" cy="990600"/>
          </a:xfrm>
        </p:spPr>
        <p:txBody>
          <a:bodyPr anchor="b" anchorCtr="0"/>
          <a:lstStyle>
            <a:lvl1pPr algn="ctr">
              <a:defRPr sz="4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867400"/>
            <a:ext cx="4495800" cy="6858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BD922EBD-3523-4638-B530-8682D4B5A2A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71912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D6F9F-E5D3-4B3A-869F-3A6D676BFB07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83239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9613A-05ED-4FB7-9C9B-5393403C155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15775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838200"/>
            <a:ext cx="114300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838200"/>
            <a:ext cx="613410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063F9-E4CD-400E-949C-70189A5B287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83851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1148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2361082F-CC7E-4A7F-B657-AB19938BEC24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7287"/>
      </p:ext>
    </p:extLst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381000"/>
            <a:ext cx="8382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82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1148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611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689725"/>
            <a:ext cx="2133600" cy="136525"/>
          </a:xfrm>
        </p:spPr>
        <p:txBody>
          <a:bodyPr/>
          <a:lstStyle>
            <a:lvl1pPr>
              <a:defRPr/>
            </a:lvl1pPr>
          </a:lstStyle>
          <a:p>
            <a:fld id="{1763B00B-31CE-4D56-A81B-F04B64C719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44921"/>
      </p:ext>
    </p:extLst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60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97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>
                <a:latin typeface="Book Antiqua" panose="02040602050305030304" pitchFamily="18" charset="0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>
                <a:latin typeface="Book Antiqua" panose="02040602050305030304" pitchFamily="18" charset="0"/>
              </a:defRPr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8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23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AA99-A069-4F4F-8BCF-91241382029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34157"/>
      </p:ext>
    </p:extLst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98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02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03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CAA99-A069-4F4F-8BCF-91241382029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4529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69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91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00A4C-E2E9-4C6B-961E-B2212D6A2BA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48276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2971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C00F-2918-47EE-8015-AFEF7543F7A6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91915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15A22-ED05-4E26-91FE-A34F170313E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363886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489B2-94D6-4EC3-A67E-0C4283E0B95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48780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1BFE3-F9D9-49FD-8751-622218FD350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42326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42950"/>
            <a:ext cx="1865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3968750" cy="5287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1905000"/>
            <a:ext cx="1865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24E110-E0AC-4DDF-A6A9-D8BA142A8B3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45006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668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600200"/>
            <a:ext cx="594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CD6338-9E23-4364-8071-6AF6B2B780E2}" type="slidenum">
              <a:rPr lang="en-US">
                <a:solidFill>
                  <a:prstClr val="whit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4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200000"/>
        <a:defRPr sz="2400" b="1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200000"/>
        <a:defRPr sz="2000" b="1">
          <a:solidFill>
            <a:schemeClr val="tx2">
              <a:lumMod val="75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200000"/>
        <a:defRPr b="1">
          <a:solidFill>
            <a:schemeClr val="tx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2">
              <a:lumMod val="7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200000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sz="1400" kern="0">
              <a:solidFill>
                <a:srgbClr val="000000"/>
              </a:solidFill>
              <a:cs typeface="Arial"/>
              <a:sym typeface="Arial"/>
              <a:rtl val="0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kern="0">
                <a:solidFill>
                  <a:srgbClr val="000000"/>
                </a:solidFill>
                <a:rtl val="0"/>
              </a:rPr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kern="0">
              <a:solidFill>
                <a:srgbClr val="000000"/>
              </a:solidFill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248609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0" y="609600"/>
            <a:ext cx="3276600" cy="563231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Christmas</a:t>
            </a:r>
          </a:p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&amp;</a:t>
            </a:r>
          </a:p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Hanukkah </a:t>
            </a:r>
          </a:p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Celebrations!</a:t>
            </a:r>
          </a:p>
          <a:p>
            <a:pPr algn="ctr">
              <a:defRPr/>
            </a:pPr>
            <a:endParaRPr lang="en-US" sz="3200" b="1" dirty="0">
              <a:solidFill>
                <a:prstClr val="white"/>
              </a:solidFill>
              <a:latin typeface="Bradley Hand ITC" pitchFamily="66" charset="0"/>
            </a:endParaRPr>
          </a:p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Sri Sathya Sai Baba Center of </a:t>
            </a:r>
          </a:p>
          <a:p>
            <a:pPr algn="ctr">
              <a:defRPr/>
            </a:pPr>
            <a:r>
              <a:rPr lang="en-US" sz="3200" b="1" dirty="0">
                <a:solidFill>
                  <a:prstClr val="white"/>
                </a:solidFill>
                <a:latin typeface="Bradley Hand ITC" pitchFamily="66" charset="0"/>
              </a:rPr>
              <a:t>Central San Jose</a:t>
            </a:r>
          </a:p>
          <a:p>
            <a:pPr algn="ctr">
              <a:defRPr/>
            </a:pPr>
            <a:endParaRPr lang="en-US" sz="3200" b="1" dirty="0">
              <a:solidFill>
                <a:prstClr val="white"/>
              </a:solidFill>
              <a:latin typeface="Bradley Hand ITC" pitchFamily="66" charset="0"/>
            </a:endParaRP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latin typeface="Bradley Hand ITC" pitchFamily="66" charset="0"/>
              </a:rPr>
              <a:t>December 21, 2014</a:t>
            </a:r>
          </a:p>
        </p:txBody>
      </p:sp>
      <p:pic>
        <p:nvPicPr>
          <p:cNvPr id="5" name="Picture 2" descr="http://s2.hubimg.com/u/7497901_f4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3716594" cy="458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3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-49000" y="991950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Hanukkah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045050" y="20424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For how many days is Hanukkah celebrated?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75" y="360587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0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Eight days</a:t>
            </a:r>
          </a:p>
        </p:txBody>
      </p:sp>
    </p:spTree>
    <p:extLst>
      <p:ext uri="{BB962C8B-B14F-4D97-AF65-F5344CB8AC3E}">
        <p14:creationId xmlns:p14="http://schemas.microsoft.com/office/powerpoint/2010/main" val="138582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97972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Christmas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40800" y="204240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In the 1972 Christmas Discourse Swami said that Jesus Christ made an announcement about the Advent of Baba by declaring: "He who sent me among you will come again! His Name will be _________." What Name did Jesus prophesize?</a:t>
            </a:r>
          </a:p>
          <a:p>
            <a:pPr algn="ctr"/>
            <a:endParaRPr sz="2400" kern="0">
              <a:solidFill>
                <a:srgbClr val="F3F3F3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algn="ctr"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A. Baba [Divine Father]. </a:t>
            </a:r>
          </a:p>
          <a:p>
            <a:pPr algn="ctr"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B. Sai [Divine Mother]. </a:t>
            </a:r>
          </a:p>
          <a:p>
            <a:pPr algn="ctr">
              <a:buClr>
                <a:srgbClr val="000000"/>
              </a:buClr>
              <a:buSzPct val="45833"/>
              <a:buFont typeface="Arial"/>
              <a:buNone/>
            </a:pPr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C. Sathya [Truth]. </a:t>
            </a:r>
          </a:p>
          <a:p>
            <a:pPr algn="ctr"/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D. Prema [Love].</a:t>
            </a:r>
          </a:p>
        </p:txBody>
      </p:sp>
    </p:spTree>
    <p:extLst>
      <p:ext uri="{BB962C8B-B14F-4D97-AF65-F5344CB8AC3E}">
        <p14:creationId xmlns:p14="http://schemas.microsoft.com/office/powerpoint/2010/main" val="150817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0" y="97972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Christmas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980850" y="2024700"/>
            <a:ext cx="7182299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Clr>
                <a:srgbClr val="000000"/>
              </a:buClr>
              <a:buSzPct val="55000"/>
              <a:buFont typeface="Arial"/>
              <a:buNone/>
            </a:pPr>
            <a:r>
              <a:rPr lang="en-US" sz="2000" i="1" ker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C - Sathya [Truth]. Swami said: "The statement of Christ is simple: 'He who sent me among you will come again!' and he pointed to a Lamb. The Lamb is merely a symbol, a sign. It stands for the Voice - Ba-Ba; the announcement was the Advent of Baba. 'His Name will be Truth,' Christ declared. Sathya means Truth. 'He will wear a robe of red, a blood red robe.' (Here Baba pointed to the robe He was wearing!). 'He will be short, with a crown (of hair). The Lamb is the sign and symbol of Love.'</a:t>
            </a:r>
          </a:p>
          <a:p>
            <a:pPr>
              <a:lnSpc>
                <a:spcPct val="115000"/>
              </a:lnSpc>
              <a:buClr>
                <a:srgbClr val="000000"/>
              </a:buClr>
              <a:buFont typeface="Arial"/>
              <a:buNone/>
            </a:pPr>
            <a:endParaRPr sz="2000" i="1" kern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algn="ctr"/>
            <a:endParaRPr sz="2000" i="1" kern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6322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-49000" y="991950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Hanukkah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045050" y="20424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In what order do you light the candles on a Menorah?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75" y="360587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0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91943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97972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Christmas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640800" y="204240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What did the three Kings bring to Jesus when he was born?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640800" y="323575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Gold, Frankincense and Myrrh</a:t>
            </a:r>
          </a:p>
        </p:txBody>
      </p:sp>
    </p:spTree>
    <p:extLst>
      <p:ext uri="{BB962C8B-B14F-4D97-AF65-F5344CB8AC3E}">
        <p14:creationId xmlns:p14="http://schemas.microsoft.com/office/powerpoint/2010/main" val="352973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-49000" y="991950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Hanukkah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045050" y="20424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What is a menorah?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75" y="314867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Menorah is a ceremonial candle holder used in Jewish celebrations. Initially there were 7-branched candle holders and now most temples use 9-branched candle holders.</a:t>
            </a:r>
          </a:p>
        </p:txBody>
      </p:sp>
    </p:spTree>
    <p:extLst>
      <p:ext uri="{BB962C8B-B14F-4D97-AF65-F5344CB8AC3E}">
        <p14:creationId xmlns:p14="http://schemas.microsoft.com/office/powerpoint/2010/main" val="394961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97972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Christmas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0800" y="204240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How many angels spoke to the shepherds when Jesus was born?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40800" y="323575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Only one</a:t>
            </a:r>
          </a:p>
        </p:txBody>
      </p:sp>
    </p:spTree>
    <p:extLst>
      <p:ext uri="{BB962C8B-B14F-4D97-AF65-F5344CB8AC3E}">
        <p14:creationId xmlns:p14="http://schemas.microsoft.com/office/powerpoint/2010/main" val="334888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-49000" y="991950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Hanukkah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045050" y="2042400"/>
            <a:ext cx="70539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6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What does “Hanukkah” mean?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75" y="322487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30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“Hanukkah” means “re-dedication”</a:t>
            </a:r>
          </a:p>
        </p:txBody>
      </p:sp>
    </p:spTree>
    <p:extLst>
      <p:ext uri="{BB962C8B-B14F-4D97-AF65-F5344CB8AC3E}">
        <p14:creationId xmlns:p14="http://schemas.microsoft.com/office/powerpoint/2010/main" val="186157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1400" kern="0">
                <a:solidFill>
                  <a:srgbClr val="000000"/>
                </a:solidFill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0" y="979725"/>
            <a:ext cx="91440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800" kern="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  <a:rtl val="0"/>
              </a:rPr>
              <a:t>Trivia Questions: Christmas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0800" y="204240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Which star led the three Kings to Jesus?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40800" y="3235750"/>
            <a:ext cx="7862400" cy="82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2400" i="1" kern="0">
                <a:solidFill>
                  <a:srgbClr val="F3F3F3"/>
                </a:solidFill>
                <a:latin typeface="Georgia"/>
                <a:ea typeface="Georgia"/>
                <a:cs typeface="Georgia"/>
                <a:sym typeface="Georgia"/>
                <a:rtl val="0"/>
              </a:rPr>
              <a:t>A: The star of Bethlehem</a:t>
            </a:r>
          </a:p>
        </p:txBody>
      </p:sp>
    </p:spTree>
    <p:extLst>
      <p:ext uri="{BB962C8B-B14F-4D97-AF65-F5344CB8AC3E}">
        <p14:creationId xmlns:p14="http://schemas.microsoft.com/office/powerpoint/2010/main" val="17204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S0103368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siness_rocket">
      <a:majorFont>
        <a:latin typeface="Impact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siness_rock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_rock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_rock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402</Words>
  <Application>Microsoft Office PowerPoint</Application>
  <PresentationFormat>On-screen Show (4:3)</PresentationFormat>
  <Paragraphs>67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TS010336820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</dc:creator>
  <cp:lastModifiedBy>Aishwarya</cp:lastModifiedBy>
  <cp:revision>2</cp:revision>
  <dcterms:created xsi:type="dcterms:W3CDTF">2014-12-22T00:41:44Z</dcterms:created>
  <dcterms:modified xsi:type="dcterms:W3CDTF">2014-12-22T00:50:50Z</dcterms:modified>
</cp:coreProperties>
</file>