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city-data.com/crime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05825" y="-56125"/>
            <a:ext cx="8229600" cy="293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IS5126 - Hands-on with Business Analytics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Find Your Haven</a:t>
            </a:r>
          </a:p>
          <a:p>
            <a:pPr algn="r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-A predictive analysis to find your safest haven in United States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4882625" y="2505100"/>
            <a:ext cx="4117676" cy="25822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341675" y="3526475"/>
            <a:ext cx="3309000" cy="156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Group 07: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Ashwini Ravi (A0119980W)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Hushmija Xavier(A0123428L)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Ramki Ravindhran(A0123433U)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Prassanthi Muralidharan (A0123403Y)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Objective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just">
              <a:spcBef>
                <a:spcPts val="0"/>
              </a:spcBef>
              <a:buNone/>
            </a:pPr>
            <a:r>
              <a:rPr lang="en"/>
              <a:t>Analyse the accident, crime and disaster mishaps in United States which are filtered on the specifics of the individual’s profile and requirements.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Value Proposition &amp; Target audience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Develop a suggestion system that would help in identifying suitable places to live in the United States.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7350" lvl="0" marL="13716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❖"/>
            </a:pPr>
            <a:r>
              <a:rPr lang="en" sz="2500"/>
              <a:t>Students </a:t>
            </a:r>
          </a:p>
          <a:p>
            <a:pPr indent="-387350" lvl="0" marL="13716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❖"/>
            </a:pPr>
            <a:r>
              <a:rPr lang="en" sz="2500"/>
              <a:t>Skilled professionals </a:t>
            </a:r>
          </a:p>
          <a:p>
            <a:pPr indent="-387350" lvl="0" marL="13716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❖"/>
            </a:pPr>
            <a:r>
              <a:rPr lang="en" sz="2500"/>
              <a:t>Immigrants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 flipH="1" rot="10800000">
            <a:off x="3276975" y="1896025"/>
            <a:ext cx="1200000" cy="5879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" name="Shape 66"/>
          <p:cNvCxnSpPr/>
          <p:nvPr/>
        </p:nvCxnSpPr>
        <p:spPr>
          <a:xfrm flipH="1" rot="10800000">
            <a:off x="3356121" y="2811150"/>
            <a:ext cx="1280099" cy="96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 txBox="1"/>
          <p:nvPr/>
        </p:nvSpPr>
        <p:spPr>
          <a:xfrm>
            <a:off x="4515275" y="1649000"/>
            <a:ext cx="1828199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Male / Female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746825" y="2619200"/>
            <a:ext cx="22914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Alcoholic / Non-alcoholic 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x="3322350" y="3178725"/>
            <a:ext cx="1164900" cy="347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 txBox="1"/>
          <p:nvPr/>
        </p:nvSpPr>
        <p:spPr>
          <a:xfrm>
            <a:off x="4636225" y="3434925"/>
            <a:ext cx="2170199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 / Truck / Bike</a:t>
            </a:r>
          </a:p>
        </p:txBody>
      </p:sp>
      <p:sp>
        <p:nvSpPr>
          <p:cNvPr id="71" name="Shape 71"/>
          <p:cNvSpPr txBox="1"/>
          <p:nvPr/>
        </p:nvSpPr>
        <p:spPr>
          <a:xfrm rot="-1730440">
            <a:off x="3385282" y="1855711"/>
            <a:ext cx="881885" cy="347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Gender</a:t>
            </a:r>
          </a:p>
        </p:txBody>
      </p:sp>
      <p:sp>
        <p:nvSpPr>
          <p:cNvPr id="72" name="Shape 72"/>
          <p:cNvSpPr txBox="1"/>
          <p:nvPr/>
        </p:nvSpPr>
        <p:spPr>
          <a:xfrm rot="687328">
            <a:off x="3690545" y="3053179"/>
            <a:ext cx="694841" cy="315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drives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18960" l="41363" r="42774" t="19238"/>
          <a:stretch/>
        </p:blipFill>
        <p:spPr>
          <a:xfrm>
            <a:off x="1871925" y="1199925"/>
            <a:ext cx="1450425" cy="31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Data Set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00"/>
              <a:t>Crime Data -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http://www.city-data.com/crime</a:t>
            </a:r>
          </a:p>
          <a:p>
            <a:pPr indent="-38735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00"/>
              <a:t>Fatality Data - Fatality Accident Reporting System</a:t>
            </a:r>
          </a:p>
          <a:p>
            <a:pPr indent="-38735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00"/>
              <a:t>Disaster Data - emdat (International Disaster Database), Wikipedia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Method of Analysis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❖"/>
            </a:pPr>
            <a:r>
              <a:rPr lang="en" sz="2800"/>
              <a:t>Data Scraping using python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❖"/>
            </a:pPr>
            <a:r>
              <a:rPr lang="en" sz="2800"/>
              <a:t>Mash up of Accident, Crime and Disaster Stats in city level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❖"/>
            </a:pPr>
            <a:r>
              <a:rPr lang="en"/>
              <a:t>Visualisation of the level of safety using Tableau and 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