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599784" y="2386744"/>
            <a:ext cx="8989258" cy="1645920"/>
          </a:xfrm>
          <a:solidFill>
            <a:srgbClr val="FFFFFF"/>
          </a:solidFill>
          <a:ln w="38100">
            <a:solidFill>
              <a:srgbClr val="404040"/>
            </a:solidFill>
          </a:ln>
        </p:spPr>
        <p:txBody>
          <a:bodyPr lIns="274320" rIns="274320" anchor="ctr" anchorCtr="1">
            <a:normAutofit/>
          </a:bodyPr>
          <a:lstStyle>
            <a:lvl1pPr algn="ctr">
              <a:defRPr sz="379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4492" y="4352544"/>
            <a:ext cx="6799841" cy="1239894"/>
          </a:xfrm>
          <a:noFill/>
        </p:spPr>
        <p:txBody>
          <a:bodyPr>
            <a:normAutofit/>
          </a:bodyPr>
          <a:lstStyle>
            <a:lvl1pPr marL="0" indent="0" algn="ctr">
              <a:buNone/>
              <a:defRPr sz="1999">
                <a:solidFill>
                  <a:schemeClr val="tx1">
                    <a:lumMod val="75000"/>
                    <a:lumOff val="25000"/>
                  </a:schemeClr>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pPr/>
              <a:t>6/8/2020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974285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6/8/2020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7877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0858" y="937260"/>
            <a:ext cx="1298270"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0555" y="937260"/>
            <a:ext cx="6196875"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6/8/2020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3124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6/8/2020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664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599784" y="2386744"/>
            <a:ext cx="8989258" cy="1645920"/>
          </a:xfrm>
          <a:solidFill>
            <a:srgbClr val="FFFFFF"/>
          </a:solidFill>
          <a:ln w="38100">
            <a:solidFill>
              <a:srgbClr val="404040"/>
            </a:solidFill>
          </a:ln>
        </p:spPr>
        <p:txBody>
          <a:bodyPr lIns="274320" rIns="274320" anchor="ctr" anchorCtr="1">
            <a:normAutofit/>
          </a:bodyPr>
          <a:lstStyle>
            <a:lvl1pPr>
              <a:defRPr sz="379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4492" y="4352465"/>
            <a:ext cx="6799841" cy="1265082"/>
          </a:xfrm>
        </p:spPr>
        <p:txBody>
          <a:bodyPr anchor="t" anchorCtr="1">
            <a:normAutofit/>
          </a:bodyPr>
          <a:lstStyle>
            <a:lvl1pPr marL="0" indent="0">
              <a:buNone/>
              <a:defRPr sz="1999">
                <a:solidFill>
                  <a:schemeClr val="tx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DF33987-6305-4E2A-BF18-EF013ECE927B}" type="datetimeFigureOut">
              <a:rPr lang="en-US" smtClean="0"/>
              <a:t>6/8/2020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49021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500" y="2638044"/>
            <a:ext cx="4270659"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6665" y="2638044"/>
            <a:ext cx="4269135"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DF33987-6305-4E2A-BF18-EF013ECE927B}" type="datetimeFigureOut">
              <a:rPr lang="en-US" smtClean="0"/>
              <a:t>6/8/2020</a:t>
            </a:fld>
            <a:endParaRPr lang="en-US"/>
          </a:p>
        </p:txBody>
      </p:sp>
      <p:sp>
        <p:nvSpPr>
          <p:cNvPr id="9" name="Footer Placeholder 8"/>
          <p:cNvSpPr>
            <a:spLocks noGrp="1"/>
          </p:cNvSpPr>
          <p:nvPr>
            <p:ph type="ftr" sz="quarter" idx="11"/>
          </p:nvPr>
        </p:nvSpPr>
        <p:spPr/>
        <p:txBody>
          <a:bodyPr/>
          <a:lstStyle/>
          <a:p>
            <a:r>
              <a:rPr lang="en-US"/>
              <a:t>Add a footer</a:t>
            </a:r>
            <a:endParaRPr lang="en-US" dirty="0"/>
          </a:p>
        </p:txBody>
      </p:sp>
      <p:sp>
        <p:nvSpPr>
          <p:cNvPr id="10" name="Slide Number Placeholder 9"/>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274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024" y="2313434"/>
            <a:ext cx="4269136" cy="704087"/>
          </a:xfrm>
        </p:spPr>
        <p:txBody>
          <a:bodyPr anchor="b" anchorCtr="1">
            <a:normAutofit/>
          </a:bodyPr>
          <a:lstStyle>
            <a:lvl1pPr marL="0" indent="0" algn="ctr">
              <a:buNone/>
              <a:defRPr sz="1899" b="0" cap="all" spc="100" baseline="0">
                <a:solidFill>
                  <a:schemeClr val="accent2">
                    <a:lumMod val="75000"/>
                  </a:schemeClr>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024" y="3143250"/>
            <a:ext cx="4269136"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6666" y="3143250"/>
            <a:ext cx="425237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6665" y="2313434"/>
            <a:ext cx="4269136" cy="704087"/>
          </a:xfrm>
        </p:spPr>
        <p:txBody>
          <a:bodyPr anchor="b" anchorCtr="1">
            <a:normAutofit/>
          </a:bodyPr>
          <a:lstStyle>
            <a:lvl1pPr marL="0" indent="0" algn="ctr">
              <a:buNone/>
              <a:defRPr sz="1899" b="0" cap="all" spc="100" baseline="0">
                <a:solidFill>
                  <a:schemeClr val="accent2">
                    <a:lumMod val="75000"/>
                  </a:schemeClr>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DF33987-6305-4E2A-BF18-EF013ECE927B}" type="datetimeFigureOut">
              <a:rPr lang="en-US" smtClean="0"/>
              <a:pPr/>
              <a:t>6/8/2020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5437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6/8/2020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184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6/8/2020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4589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462" y="2243829"/>
            <a:ext cx="4485488" cy="1141497"/>
          </a:xfrm>
          <a:solidFill>
            <a:srgbClr val="FFFFFF"/>
          </a:solidFill>
          <a:ln>
            <a:solidFill>
              <a:srgbClr val="404040"/>
            </a:solidFill>
          </a:ln>
        </p:spPr>
        <p:txBody>
          <a:bodyPr anchor="ctr" anchorCtr="1">
            <a:normAutofit/>
          </a:bodyPr>
          <a:lstStyle>
            <a:lvl1pPr>
              <a:defRPr sz="2199">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4326" y="804672"/>
            <a:ext cx="4814586" cy="5248656"/>
          </a:xfrm>
        </p:spPr>
        <p:txBody>
          <a:bodyPr>
            <a:normAutofit/>
          </a:bodyPr>
          <a:lstStyle>
            <a:lvl1pPr>
              <a:defRPr sz="1899">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277" y="3549918"/>
            <a:ext cx="3793772" cy="2194036"/>
          </a:xfrm>
        </p:spPr>
        <p:txBody>
          <a:bodyPr anchor="t" anchorCtr="1">
            <a:normAutofit/>
          </a:bodyPr>
          <a:lstStyle>
            <a:lvl1pPr marL="0" indent="0" algn="ctr">
              <a:buNone/>
              <a:defRPr sz="1500">
                <a:solidFill>
                  <a:srgbClr val="FFFFFF"/>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DF33987-6305-4E2A-BF18-EF013ECE927B}" type="datetimeFigureOut">
              <a:rPr lang="en-US" smtClean="0"/>
              <a:t>6/8/2020</a:t>
            </a:fld>
            <a:endParaRPr lang="en-US"/>
          </a:p>
        </p:txBody>
      </p:sp>
      <p:sp>
        <p:nvSpPr>
          <p:cNvPr id="10" name="Footer Placeholder 9"/>
          <p:cNvSpPr>
            <a:spLocks noGrp="1"/>
          </p:cNvSpPr>
          <p:nvPr>
            <p:ph type="ftr" sz="quarter" idx="11"/>
          </p:nvPr>
        </p:nvSpPr>
        <p:spPr>
          <a:xfrm>
            <a:off x="804463" y="6236208"/>
            <a:ext cx="5123462" cy="320040"/>
          </a:xfrm>
        </p:spPr>
        <p:txBody>
          <a:bodyPr/>
          <a:lstStyle>
            <a:lvl1pPr>
              <a:defRPr>
                <a:solidFill>
                  <a:srgbClr val="FFFFFF">
                    <a:alpha val="70000"/>
                  </a:srgbClr>
                </a:solidFill>
              </a:defRPr>
            </a:lvl1pPr>
          </a:lstStyle>
          <a:p>
            <a:r>
              <a:rPr lang="en-US"/>
              <a:t>Add a footer</a:t>
            </a:r>
            <a:endParaRPr lang="en-US" dirty="0"/>
          </a:p>
        </p:txBody>
      </p:sp>
      <p:sp>
        <p:nvSpPr>
          <p:cNvPr id="11" name="Slide Number Placeholder 10"/>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5813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4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313" y="2243828"/>
            <a:ext cx="4493827" cy="1134640"/>
          </a:xfrm>
          <a:solidFill>
            <a:srgbClr val="FFFFFF"/>
          </a:solidFill>
          <a:ln>
            <a:solidFill>
              <a:srgbClr val="404040"/>
            </a:solidFill>
          </a:ln>
        </p:spPr>
        <p:txBody>
          <a:bodyPr anchor="ctr" anchorCtr="1">
            <a:noAutofit/>
          </a:bodyPr>
          <a:lstStyle>
            <a:lvl1pPr>
              <a:defRPr sz="2199">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4412" y="0"/>
            <a:ext cx="6100508" cy="6858000"/>
          </a:xfrm>
          <a:solidFill>
            <a:schemeClr val="bg1">
              <a:lumMod val="75000"/>
            </a:schemeClr>
          </a:solidFill>
        </p:spPr>
        <p:txBody>
          <a:bodyPr anchor="t"/>
          <a:lstStyle>
            <a:lvl1pPr marL="0" indent="0">
              <a:buNone/>
              <a:defRPr sz="3199">
                <a:solidFill>
                  <a:schemeClr val="bg1">
                    <a:lumMod val="85000"/>
                    <a:lumOff val="15000"/>
                  </a:schemeClr>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15277" y="3549919"/>
            <a:ext cx="3793772" cy="2194037"/>
          </a:xfrm>
        </p:spPr>
        <p:txBody>
          <a:bodyPr anchor="t" anchorCtr="1">
            <a:normAutofit/>
          </a:bodyPr>
          <a:lstStyle>
            <a:lvl1pPr marL="0" indent="0" algn="ctr">
              <a:buNone/>
              <a:defRPr sz="1500">
                <a:solidFill>
                  <a:srgbClr val="FFFFFF"/>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F33987-6305-4E2A-BF18-EF013ECE927B}" type="datetimeFigureOut">
              <a:rPr lang="en-US" smtClean="0"/>
              <a:t>6/8/2020</a:t>
            </a:fld>
            <a:endParaRPr lang="en-US"/>
          </a:p>
        </p:txBody>
      </p:sp>
      <p:sp>
        <p:nvSpPr>
          <p:cNvPr id="9" name="Footer Placeholder 8"/>
          <p:cNvSpPr>
            <a:spLocks noGrp="1"/>
          </p:cNvSpPr>
          <p:nvPr>
            <p:ph type="ftr" sz="quarter" idx="11"/>
          </p:nvPr>
        </p:nvSpPr>
        <p:spPr>
          <a:xfrm>
            <a:off x="804463" y="6236208"/>
            <a:ext cx="5123462" cy="320040"/>
          </a:xfrm>
        </p:spPr>
        <p:txBody>
          <a:bodyPr/>
          <a:lstStyle>
            <a:lvl1pPr>
              <a:defRPr>
                <a:solidFill>
                  <a:srgbClr val="FFFFFF">
                    <a:alpha val="70000"/>
                  </a:srgbClr>
                </a:solidFill>
              </a:defRPr>
            </a:lvl1pPr>
          </a:lstStyle>
          <a:p>
            <a:r>
              <a:rPr lang="en-US"/>
              <a:t>Add a footer</a:t>
            </a:r>
            <a:endParaRPr lang="en-US" dirty="0"/>
          </a:p>
        </p:txBody>
      </p:sp>
      <p:sp>
        <p:nvSpPr>
          <p:cNvPr id="10" name="Slide Number Placeholder 9"/>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4127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0555" y="964692"/>
            <a:ext cx="772771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0555" y="2638045"/>
            <a:ext cx="772771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19392" y="6238816"/>
            <a:ext cx="2753029"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DF33987-6305-4E2A-BF18-EF013ECE927B}" type="datetimeFigureOut">
              <a:rPr lang="en-US" smtClean="0"/>
              <a:pPr/>
              <a:t>6/8/2020</a:t>
            </a:fld>
            <a:endParaRPr lang="en-US" dirty="0"/>
          </a:p>
        </p:txBody>
      </p:sp>
      <p:sp>
        <p:nvSpPr>
          <p:cNvPr id="5" name="Footer Placeholder 4"/>
          <p:cNvSpPr>
            <a:spLocks noGrp="1"/>
          </p:cNvSpPr>
          <p:nvPr>
            <p:ph type="ftr" sz="quarter" idx="3"/>
          </p:nvPr>
        </p:nvSpPr>
        <p:spPr>
          <a:xfrm>
            <a:off x="1599784" y="6236208"/>
            <a:ext cx="5899652"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56120" y="6217920"/>
            <a:ext cx="365665"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6C87F6-986D-49E6-AF40-1B3A1EE8064D}" type="slidenum">
              <a:rPr lang="en-US" smtClean="0"/>
              <a:pPr/>
              <a:t>‹#›</a:t>
            </a:fld>
            <a:endParaRPr lang="en-US"/>
          </a:p>
        </p:txBody>
      </p:sp>
      <p:sp>
        <p:nvSpPr>
          <p:cNvPr id="7" name="Rectangle 6">
            <a:extLst>
              <a:ext uri="{FF2B5EF4-FFF2-40B4-BE49-F238E27FC236}">
                <a16:creationId xmlns:a16="http://schemas.microsoft.com/office/drawing/2014/main" id="{86557C33-F13B-4DD8-A0EF-7D479A7EE666}"/>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4633266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p:titleStyle>
    <p:bodyStyle>
      <a:lvl1pPr marL="228531" indent="-228531" algn="l" defTabSz="914126" rtl="0" eaLnBrk="1" latinLnBrk="0" hangingPunct="1">
        <a:lnSpc>
          <a:spcPct val="100000"/>
        </a:lnSpc>
        <a:spcBef>
          <a:spcPts val="1000"/>
        </a:spcBef>
        <a:buClr>
          <a:schemeClr val="accent2"/>
        </a:buClr>
        <a:buFont typeface="Arial" panose="020B0604020202020204" pitchFamily="34" charset="0"/>
        <a:buChar char="•"/>
        <a:defRPr sz="1799" kern="1200">
          <a:solidFill>
            <a:schemeClr val="tx1">
              <a:lumMod val="85000"/>
              <a:lumOff val="15000"/>
            </a:schemeClr>
          </a:solidFill>
          <a:latin typeface="+mn-lt"/>
          <a:ea typeface="+mn-ea"/>
          <a:cs typeface="+mn-cs"/>
        </a:defRPr>
      </a:lvl1pPr>
      <a:lvl2pPr marL="457063"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594"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126"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2657"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469"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3868"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6853"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210"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3872037" y="5445224"/>
            <a:ext cx="4444750" cy="632048"/>
          </a:xfrm>
        </p:spPr>
        <p:txBody>
          <a:bodyPr>
            <a:normAutofit/>
          </a:bodyPr>
          <a:lstStyle/>
          <a:p>
            <a:pPr algn="ctr"/>
            <a:r>
              <a:rPr lang="en-US" dirty="0"/>
              <a:t>ASHWINI SAMBANDAN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67</TotalTime>
  <Words>787</Words>
  <Application>Microsoft Office PowerPoint</Application>
  <PresentationFormat>Custom</PresentationFormat>
  <Paragraphs>56</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Gill Sans MT</vt:lpstr>
      <vt:lpstr>Parcel</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Ashwini Sambandan</dc:creator>
  <cp:lastModifiedBy>Ashwini Sambandan</cp:lastModifiedBy>
  <cp:revision>5</cp:revision>
  <dcterms:created xsi:type="dcterms:W3CDTF">2020-01-05T08:05:09Z</dcterms:created>
  <dcterms:modified xsi:type="dcterms:W3CDTF">2020-06-08T10:26:42Z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