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2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543E-DE6D-4922-A49B-D778C159FD21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D740-30B8-4B98-84EC-351EE6A91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9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543E-DE6D-4922-A49B-D778C159FD21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D740-30B8-4B98-84EC-351EE6A91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3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543E-DE6D-4922-A49B-D778C159FD21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D740-30B8-4B98-84EC-351EE6A91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9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543E-DE6D-4922-A49B-D778C159FD21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D740-30B8-4B98-84EC-351EE6A91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4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543E-DE6D-4922-A49B-D778C159FD21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D740-30B8-4B98-84EC-351EE6A91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8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543E-DE6D-4922-A49B-D778C159FD21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D740-30B8-4B98-84EC-351EE6A91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6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543E-DE6D-4922-A49B-D778C159FD21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D740-30B8-4B98-84EC-351EE6A91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1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543E-DE6D-4922-A49B-D778C159FD21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D740-30B8-4B98-84EC-351EE6A91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543E-DE6D-4922-A49B-D778C159FD21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D740-30B8-4B98-84EC-351EE6A91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2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543E-DE6D-4922-A49B-D778C159FD21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D740-30B8-4B98-84EC-351EE6A91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8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543E-DE6D-4922-A49B-D778C159FD21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D740-30B8-4B98-84EC-351EE6A91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5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3543E-DE6D-4922-A49B-D778C159FD21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5D740-30B8-4B98-84EC-351EE6A91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0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5128" y="3941064"/>
            <a:ext cx="9144000" cy="2770632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pPr algn="l"/>
            <a:r>
              <a:rPr lang="en-US" b="1" u="sng" dirty="0" smtClean="0"/>
              <a:t>Presented by:</a:t>
            </a:r>
            <a:r>
              <a:rPr lang="en-US" dirty="0"/>
              <a:t>		</a:t>
            </a:r>
          </a:p>
          <a:p>
            <a:endParaRPr lang="en-US" dirty="0"/>
          </a:p>
          <a:p>
            <a:pPr algn="l"/>
            <a:r>
              <a:rPr lang="en-US" dirty="0" smtClean="0"/>
              <a:t>Ashwini </a:t>
            </a:r>
            <a:r>
              <a:rPr lang="en-US" dirty="0" err="1" smtClean="0"/>
              <a:t>Tangade</a:t>
            </a:r>
            <a:r>
              <a:rPr lang="en-US" dirty="0"/>
              <a:t>	</a:t>
            </a:r>
          </a:p>
          <a:p>
            <a:pPr algn="l"/>
            <a:r>
              <a:rPr lang="en-US" dirty="0" smtClean="0"/>
              <a:t>Jeo </a:t>
            </a:r>
            <a:r>
              <a:rPr lang="en-US" dirty="0"/>
              <a:t>Luke Mathew	</a:t>
            </a:r>
          </a:p>
          <a:p>
            <a:pPr algn="l"/>
            <a:r>
              <a:rPr lang="en-US" dirty="0"/>
              <a:t>Dattatraya Bhat	</a:t>
            </a:r>
          </a:p>
          <a:p>
            <a:pPr algn="l"/>
            <a:r>
              <a:rPr lang="en-US" dirty="0"/>
              <a:t>Suman G	</a:t>
            </a:r>
          </a:p>
          <a:p>
            <a:pPr algn="l"/>
            <a:r>
              <a:rPr lang="en-US" dirty="0"/>
              <a:t>Sriram Kavoor </a:t>
            </a:r>
            <a:r>
              <a:rPr lang="en-US" dirty="0" smtClean="0"/>
              <a:t>Ramakrishna</a:t>
            </a:r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158" y="102784"/>
            <a:ext cx="6729043" cy="198899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405128" y="2310384"/>
            <a:ext cx="9144000" cy="1493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</a:t>
            </a:r>
            <a:r>
              <a:rPr lang="en-US" b="1" dirty="0"/>
              <a:t>Print commands in Python with </a:t>
            </a:r>
            <a:r>
              <a:rPr lang="en-US" b="1" dirty="0" smtClean="0"/>
              <a:t>examples</a:t>
            </a:r>
          </a:p>
          <a:p>
            <a:r>
              <a:rPr lang="en-US" b="1" dirty="0"/>
              <a:t>a</a:t>
            </a:r>
            <a:r>
              <a:rPr lang="en-US" b="1" dirty="0" smtClean="0"/>
              <a:t>nd</a:t>
            </a:r>
          </a:p>
          <a:p>
            <a:r>
              <a:rPr lang="en-US" b="1" dirty="0" smtClean="0"/>
              <a:t>2010_Report_to_Congress_on_White_House_Staff.csv</a:t>
            </a:r>
            <a:r>
              <a:rPr lang="en-US" b="1" dirty="0"/>
              <a:t>	</a:t>
            </a:r>
          </a:p>
          <a:p>
            <a:pPr algn="l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4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Oracle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Dattatraya Bhat</dc:creator>
  <cp:lastModifiedBy>Dattatraya Bhat</cp:lastModifiedBy>
  <cp:revision>2</cp:revision>
  <dcterms:created xsi:type="dcterms:W3CDTF">2021-04-03T01:56:08Z</dcterms:created>
  <dcterms:modified xsi:type="dcterms:W3CDTF">2021-04-03T02:29:18Z</dcterms:modified>
</cp:coreProperties>
</file>