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EFDB-43F8-C345-928E-2084B660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Compassion 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3A76-D906-7844-BA5C-1467A1CBD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…brought to you by a few compassionate nerds</a:t>
            </a:r>
          </a:p>
        </p:txBody>
      </p:sp>
    </p:spTree>
    <p:extLst>
      <p:ext uri="{BB962C8B-B14F-4D97-AF65-F5344CB8AC3E}">
        <p14:creationId xmlns:p14="http://schemas.microsoft.com/office/powerpoint/2010/main" val="5342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5B406-7472-CA48-8ACE-6B905026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B68C7F6-3CBD-2F44-A913-89D8ED567E97}"/>
              </a:ext>
            </a:extLst>
          </p:cNvPr>
          <p:cNvSpPr txBox="1">
            <a:spLocks/>
          </p:cNvSpPr>
          <p:nvPr/>
        </p:nvSpPr>
        <p:spPr>
          <a:xfrm>
            <a:off x="1176528" y="1186774"/>
            <a:ext cx="8735957" cy="4970835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Shanthan</a:t>
            </a:r>
            <a:r>
              <a:rPr lang="en-US" dirty="0"/>
              <a:t> </a:t>
            </a:r>
            <a:r>
              <a:rPr lang="en-US" dirty="0" err="1"/>
              <a:t>Kesharaju</a:t>
            </a:r>
            <a:r>
              <a:rPr lang="en-US" dirty="0"/>
              <a:t>, Fidelity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Product Manager and Alexa Conversational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Ashwini Kumar, </a:t>
            </a:r>
            <a:r>
              <a:rPr lang="en-US" dirty="0" err="1"/>
              <a:t>CapitalOne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Developer, Interaction Service (NodeJS)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Manoj</a:t>
            </a:r>
            <a:r>
              <a:rPr lang="en-US" dirty="0"/>
              <a:t> Thakkar, Nutanix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Developer, Moderation Service (Python)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John Morton, Cal Poly San Luis Obispo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Architect (Diagrams and Documentation)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81B3-5248-B549-AC38-DA23A41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86757F-B198-7A47-B04A-695264207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792" y="1498059"/>
            <a:ext cx="8650030" cy="5301632"/>
          </a:xfrm>
        </p:spPr>
      </p:pic>
    </p:spTree>
    <p:extLst>
      <p:ext uri="{BB962C8B-B14F-4D97-AF65-F5344CB8AC3E}">
        <p14:creationId xmlns:p14="http://schemas.microsoft.com/office/powerpoint/2010/main" val="280431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62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Compassion Alexa Skill</vt:lpstr>
      <vt:lpstr>The Team</vt:lpstr>
      <vt:lpstr>Architectural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Compassion Alexa Skill</dc:title>
  <dc:creator>John T. Morton</dc:creator>
  <cp:lastModifiedBy>John T. Morton</cp:lastModifiedBy>
  <cp:revision>4</cp:revision>
  <dcterms:created xsi:type="dcterms:W3CDTF">2018-11-28T05:09:27Z</dcterms:created>
  <dcterms:modified xsi:type="dcterms:W3CDTF">2018-11-28T05:41:41Z</dcterms:modified>
</cp:coreProperties>
</file>