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64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EFDB-43F8-C345-928E-2084B660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Compassion Alexa Skill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3A76-D906-7844-BA5C-1467A1CBDF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…brought to you by a few compassionate nerds</a:t>
            </a:r>
          </a:p>
        </p:txBody>
      </p:sp>
    </p:spTree>
    <p:extLst>
      <p:ext uri="{BB962C8B-B14F-4D97-AF65-F5344CB8AC3E}">
        <p14:creationId xmlns:p14="http://schemas.microsoft.com/office/powerpoint/2010/main" val="53422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0ADDB-2420-8443-BC62-5F315DDC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8B40-AE31-DC48-A3AF-CE46DFA58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on the tradition of the pen-pal relationship between sponsor and child</a:t>
            </a:r>
          </a:p>
          <a:p>
            <a:r>
              <a:rPr lang="en-US" dirty="0"/>
              <a:t>Protect the child</a:t>
            </a:r>
          </a:p>
          <a:p>
            <a:r>
              <a:rPr lang="en-US" dirty="0"/>
              <a:t>Modernize communication</a:t>
            </a:r>
          </a:p>
          <a:p>
            <a:r>
              <a:rPr lang="en-US" dirty="0"/>
              <a:t>Drive down costs by reducing human interaction needed in translation and moderation</a:t>
            </a:r>
          </a:p>
          <a:p>
            <a:r>
              <a:rPr lang="en-US" dirty="0"/>
              <a:t>Increase frequency of contact between sponsor to drive outcomes</a:t>
            </a:r>
          </a:p>
          <a:p>
            <a:r>
              <a:rPr lang="en-US" dirty="0"/>
              <a:t>- More children in the program breaking the poverty cycle</a:t>
            </a:r>
          </a:p>
          <a:p>
            <a:r>
              <a:rPr lang="en-US" dirty="0"/>
              <a:t>- More sponsorships</a:t>
            </a:r>
          </a:p>
        </p:txBody>
      </p:sp>
    </p:spTree>
    <p:extLst>
      <p:ext uri="{BB962C8B-B14F-4D97-AF65-F5344CB8AC3E}">
        <p14:creationId xmlns:p14="http://schemas.microsoft.com/office/powerpoint/2010/main" val="160744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DCF0-72E8-B34C-851E-5EEE4AD2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Alexa?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8C70F-16AF-2C4A-993E-8622D17F6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interface for sponsors and children alike</a:t>
            </a:r>
          </a:p>
          <a:p>
            <a:r>
              <a:rPr lang="en-US" dirty="0"/>
              <a:t>Benefit from Amazon’s agile release of Alexa refinements</a:t>
            </a:r>
          </a:p>
          <a:p>
            <a:r>
              <a:rPr lang="en-US" dirty="0"/>
              <a:t>Out of the box support for all target languages (English, French, Spanish) with Amazon adding others as time goes on</a:t>
            </a:r>
          </a:p>
          <a:p>
            <a:r>
              <a:rPr lang="en-US" dirty="0"/>
              <a:t>Affordable to deploy to partner churches</a:t>
            </a:r>
          </a:p>
          <a:p>
            <a:r>
              <a:rPr lang="en-US" dirty="0"/>
              <a:t>Easy to add additional frontend (e.g. web or mobile) while utilizing same backend services</a:t>
            </a:r>
          </a:p>
        </p:txBody>
      </p:sp>
    </p:spTree>
    <p:extLst>
      <p:ext uri="{BB962C8B-B14F-4D97-AF65-F5344CB8AC3E}">
        <p14:creationId xmlns:p14="http://schemas.microsoft.com/office/powerpoint/2010/main" val="133927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A77AF-E471-B34E-ABA0-3D578191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met all Acceptance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B14C-24AC-204A-B908-75E8ED904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Minimum: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We have near real-time communication with very short delays on message availability (~3 seconds)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We translate communication to the receiver’s language (e.g. spoken in English, delivered in Spanish)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We handle filtering out of any usage of harmful words/phrases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We handle harmful things by replacing with silence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We handle false positives (i.e. single usage of potentially harmful word) by not terminating message, but rather translating the remainder (the portion not potentially-harmful) of the message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Stretch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 block communication on X usage of offensive language and reporting of the offender to the firm</a:t>
            </a:r>
          </a:p>
        </p:txBody>
      </p:sp>
    </p:spTree>
    <p:extLst>
      <p:ext uri="{BB962C8B-B14F-4D97-AF65-F5344CB8AC3E}">
        <p14:creationId xmlns:p14="http://schemas.microsoft.com/office/powerpoint/2010/main" val="64664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E5B406-7472-CA48-8ACE-6B905026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B68C7F6-3CBD-2F44-A913-89D8ED567E97}"/>
              </a:ext>
            </a:extLst>
          </p:cNvPr>
          <p:cNvSpPr txBox="1">
            <a:spLocks/>
          </p:cNvSpPr>
          <p:nvPr/>
        </p:nvSpPr>
        <p:spPr>
          <a:xfrm>
            <a:off x="1176528" y="1186774"/>
            <a:ext cx="8735957" cy="4970835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2300" b="0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Shanthan</a:t>
            </a:r>
            <a:r>
              <a:rPr lang="en-US" dirty="0"/>
              <a:t> </a:t>
            </a:r>
            <a:r>
              <a:rPr lang="en-US" dirty="0" err="1"/>
              <a:t>Kesharaju</a:t>
            </a:r>
            <a:r>
              <a:rPr lang="en-US" dirty="0"/>
              <a:t>, Fidelity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Product Manager and Alexa Conversational Flows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Ashwini Kumar, </a:t>
            </a:r>
            <a:r>
              <a:rPr lang="en-US" dirty="0" err="1"/>
              <a:t>CapitalOne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Developer, Interaction Service (NodeJS)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Manoj</a:t>
            </a:r>
            <a:r>
              <a:rPr lang="en-US" dirty="0"/>
              <a:t> Thakkar, Nutanix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Developer, Moderation Service (Python)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John Morton, Cal Poly San Luis Obispo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Architect (Diagrams and Documentation)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7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0660-2915-A747-A747-7A8DBB26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876FE-7B98-CC44-82F4-C4A199589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3385226"/>
            <a:ext cx="9720073" cy="2924134"/>
          </a:xfrm>
        </p:spPr>
        <p:txBody>
          <a:bodyPr/>
          <a:lstStyle/>
          <a:p>
            <a:pPr algn="ctr"/>
            <a:r>
              <a:rPr lang="en-US" dirty="0"/>
              <a:t>This slide intentionally left blank</a:t>
            </a:r>
          </a:p>
        </p:txBody>
      </p:sp>
    </p:spTree>
    <p:extLst>
      <p:ext uri="{BB962C8B-B14F-4D97-AF65-F5344CB8AC3E}">
        <p14:creationId xmlns:p14="http://schemas.microsoft.com/office/powerpoint/2010/main" val="2115003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81B3-5248-B549-AC38-DA23A419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D86757F-B198-7A47-B04A-695264207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792" y="1498059"/>
            <a:ext cx="8650030" cy="5301632"/>
          </a:xfrm>
        </p:spPr>
      </p:pic>
    </p:spTree>
    <p:extLst>
      <p:ext uri="{BB962C8B-B14F-4D97-AF65-F5344CB8AC3E}">
        <p14:creationId xmlns:p14="http://schemas.microsoft.com/office/powerpoint/2010/main" val="2804315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241</TotalTime>
  <Words>311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Tw Cen MT</vt:lpstr>
      <vt:lpstr>Tw Cen MT Condensed</vt:lpstr>
      <vt:lpstr>Wingdings 3</vt:lpstr>
      <vt:lpstr>Integral</vt:lpstr>
      <vt:lpstr>Compassion Alexa Skill</vt:lpstr>
      <vt:lpstr>The Challenge</vt:lpstr>
      <vt:lpstr>Why Alexa?</vt:lpstr>
      <vt:lpstr>We have met all Acceptance criteria</vt:lpstr>
      <vt:lpstr>The Team</vt:lpstr>
      <vt:lpstr>PowerPoint Presentation</vt:lpstr>
      <vt:lpstr>Architectural Diagram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Compassion Alexa Skill</dc:title>
  <dc:creator>John T. Morton</dc:creator>
  <cp:lastModifiedBy>John T. Morton</cp:lastModifiedBy>
  <cp:revision>10</cp:revision>
  <dcterms:created xsi:type="dcterms:W3CDTF">2018-11-28T05:09:27Z</dcterms:created>
  <dcterms:modified xsi:type="dcterms:W3CDTF">2018-11-28T09:40:21Z</dcterms:modified>
</cp:coreProperties>
</file>