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674"/>
            <a:ext cx="8229600" cy="1143000"/>
          </a:xfrm>
        </p:spPr>
        <p:txBody>
          <a:bodyPr/>
          <a:lstStyle/>
          <a:p>
            <a:r>
              <a:rPr lang="en-IN" sz="3600" b="1" dirty="0">
                <a:solidFill>
                  <a:srgbClr val="FFD700"/>
                </a:solidFill>
                <a:latin typeface="Calibri (Body)"/>
              </a:rPr>
              <a:t>MOVIE BOOKING SYTEM APPLICATION</a:t>
            </a:r>
            <a:endParaRPr sz="3600" b="1" dirty="0">
              <a:solidFill>
                <a:srgbClr val="FFD700"/>
              </a:solidFill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149473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IN" sz="4800" b="1" dirty="0">
              <a:solidFill>
                <a:srgbClr val="FFD700"/>
              </a:solidFill>
              <a:latin typeface="Calibri (Body)"/>
            </a:endParaRPr>
          </a:p>
          <a:p>
            <a:pPr marL="0" indent="0">
              <a:buNone/>
            </a:pPr>
            <a:endParaRPr sz="2000" dirty="0">
              <a:solidFill>
                <a:srgbClr val="E6E6E6"/>
              </a:solidFill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0450B-B75A-FFEC-CCFC-3AC617288DA3}"/>
              </a:ext>
            </a:extLst>
          </p:cNvPr>
          <p:cNvSpPr txBox="1"/>
          <p:nvPr/>
        </p:nvSpPr>
        <p:spPr>
          <a:xfrm>
            <a:off x="4421529" y="5112774"/>
            <a:ext cx="4117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>
                    <a:lumMod val="95000"/>
                  </a:schemeClr>
                </a:solidFill>
              </a:rPr>
              <a:t>A Project Developed by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Ashwin </a:t>
            </a:r>
            <a:r>
              <a:rPr lang="en-IN" sz="2400" b="1" dirty="0" err="1">
                <a:solidFill>
                  <a:schemeClr val="bg1">
                    <a:lumMod val="95000"/>
                  </a:schemeClr>
                </a:solidFill>
              </a:rPr>
              <a:t>Vivilian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J - 43111267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0768"/>
          </a:xfrm>
        </p:spPr>
        <p:txBody>
          <a:bodyPr>
            <a:normAutofit fontScale="90000"/>
          </a:bodyPr>
          <a:lstStyle/>
          <a:p>
            <a:r>
              <a:rPr sz="3600" b="1" dirty="0">
                <a:solidFill>
                  <a:srgbClr val="FFD700"/>
                </a:solidFill>
                <a:latin typeface="Calibri (Body)"/>
              </a:rPr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06C93-9A4D-26AF-EE4A-3A8616D6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99" t="12655" r="1243" b="6967"/>
          <a:stretch>
            <a:fillRect/>
          </a:stretch>
        </p:blipFill>
        <p:spPr>
          <a:xfrm>
            <a:off x="314633" y="1327355"/>
            <a:ext cx="4257367" cy="3438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E37E8-3DD9-50B3-8693-919EABCD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3" t="12341" r="5075" b="7548"/>
          <a:stretch>
            <a:fillRect/>
          </a:stretch>
        </p:blipFill>
        <p:spPr>
          <a:xfrm>
            <a:off x="4896466" y="1327355"/>
            <a:ext cx="3932902" cy="3438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F9572-E3E8-0141-84E7-F36681F4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B1C7-3C60-A829-DF71-C529ADC2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0768"/>
          </a:xfrm>
        </p:spPr>
        <p:txBody>
          <a:bodyPr>
            <a:normAutofit fontScale="90000"/>
          </a:bodyPr>
          <a:lstStyle/>
          <a:p>
            <a:r>
              <a:rPr sz="3600" b="1" dirty="0">
                <a:solidFill>
                  <a:srgbClr val="FFD700"/>
                </a:solidFill>
                <a:latin typeface="Calibri (Body)"/>
              </a:rPr>
              <a:t>Screenshots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F99014-B2BC-CFAD-35E0-4597E5C4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92" t="6824" r="3361" b="6062"/>
          <a:stretch>
            <a:fillRect/>
          </a:stretch>
        </p:blipFill>
        <p:spPr>
          <a:xfrm>
            <a:off x="776748" y="1474839"/>
            <a:ext cx="7639665" cy="39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3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Successfully built a fully functional frontend web app using React.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All user actions handled via state and props.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Responsive UI that works across devices.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Demonstrates component-based design and React routing.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The Movie Booking System demonstrates how React JS can be used to design a complete, interactive frontend web application. It simplifies user interaction, improves design efficiency, and enhances the booking experience without needing a backend.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Add Node.js backend and MySQL integration.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Implement authentication (login/register).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Add seat map and payment gateway.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Deploy on GitHub Pages</a:t>
            </a:r>
            <a:r>
              <a:rPr lang="en-IN" sz="2800" dirty="0">
                <a:solidFill>
                  <a:srgbClr val="E6E6E6"/>
                </a:solidFill>
                <a:latin typeface="Calibri (Body)"/>
              </a:rPr>
              <a:t>.</a:t>
            </a:r>
            <a:endParaRPr sz="2800" dirty="0">
              <a:solidFill>
                <a:srgbClr val="E6E6E6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React Official Docs: https://react.dev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MDN Web Docs: https://developer.mozilla.org/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W3Schools React Tutorial: https://www.w3schools.com/react/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This project is a React-based Movie Booking Application that allows users to browse movies, view details, and book tickets online. The system provides an interactive and responsive interface developed using React components.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design a user-friendly web interface for movie ticket booking.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apply React concepts like components, props, and hooks.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simulate the booking process using React state.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enhance UI interactivity and responsiveness.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Movie booking done through manual counters or complex apps.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Lack of responsive and interactive web pages.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Limited customization for smaller theatre systems or demos.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Web app with modern UI built using React JS.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Allows users to select movies, choose seats, and confirm bookings.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Uses state management to track user input dynamically.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Entirely front-end based — no backend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Framework: React JS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Languages: HTML, CSS, JavaScript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Tools: Visual Studio Code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Version Control: 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User (Browser)</a:t>
            </a:r>
            <a:endParaRPr lang="en-IN" sz="2400" dirty="0">
              <a:solidFill>
                <a:srgbClr val="E6E6E6"/>
              </a:solidFill>
              <a:latin typeface="Calibri (Body)"/>
            </a:endParaRP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↓</a:t>
            </a: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React App (Components + Hooks + State)</a:t>
            </a:r>
            <a:endParaRPr lang="en-IN" sz="2400" dirty="0">
              <a:solidFill>
                <a:srgbClr val="E6E6E6"/>
              </a:solidFill>
              <a:latin typeface="Calibri (Body)"/>
            </a:endParaRP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    ↓</a:t>
            </a: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Local Storage / Temporary State</a:t>
            </a:r>
          </a:p>
          <a:p>
            <a:endParaRPr sz="2000" dirty="0">
              <a:solidFill>
                <a:srgbClr val="E6E6E6"/>
              </a:solidFill>
              <a:latin typeface="Calibri (Body)"/>
            </a:endParaRPr>
          </a:p>
          <a:p>
            <a:endParaRPr lang="en-IN" sz="2000" dirty="0">
              <a:solidFill>
                <a:srgbClr val="E6E6E6"/>
              </a:solidFill>
              <a:latin typeface="Calibri (Body)"/>
            </a:endParaRPr>
          </a:p>
          <a:p>
            <a:endParaRPr lang="en-IN" sz="2000" dirty="0">
              <a:solidFill>
                <a:srgbClr val="E6E6E6"/>
              </a:solidFill>
              <a:latin typeface="Calibri (Body)"/>
            </a:endParaRPr>
          </a:p>
          <a:p>
            <a:r>
              <a:rPr sz="2000" dirty="0">
                <a:solidFill>
                  <a:srgbClr val="E6E6E6"/>
                </a:solidFill>
                <a:latin typeface="Calibri (Body)"/>
              </a:rPr>
              <a:t>React components handle the entire booking flow — from displaying movies to confirming tickets.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1. App.js – Root component handling routes.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2. MovieList.js – Displays all available movies.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3. MovieDetails.js – Shows movie info and booking option.</a:t>
            </a:r>
            <a:endParaRPr lang="en-IN" sz="2800" dirty="0">
              <a:solidFill>
                <a:srgbClr val="E6E6E6"/>
              </a:solidFill>
              <a:latin typeface="Calibri (Body)"/>
            </a:endParaRPr>
          </a:p>
          <a:p>
            <a:r>
              <a:rPr lang="en-IN" sz="2800" dirty="0">
                <a:solidFill>
                  <a:srgbClr val="E6E6E6"/>
                </a:solidFill>
                <a:latin typeface="Calibri (Body)"/>
              </a:rPr>
              <a:t>4.MovieCard.js- Shows movie posters</a:t>
            </a:r>
            <a:endParaRPr sz="2800" dirty="0">
              <a:solidFill>
                <a:srgbClr val="E6E6E6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Working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E6E6E6"/>
                </a:solidFill>
                <a:latin typeface="Calibri (Body)"/>
              </a:rPr>
              <a:t>1. User opens the movie booking website.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2. React displays movie cards using component rendering.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3. On selecting a movie → opens booking form.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4. User selects showtime, date, and seats.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5. Confirmation page shows the booked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486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(Body)</vt:lpstr>
      <vt:lpstr>Office Theme</vt:lpstr>
      <vt:lpstr>MOVIE BOOKING SYTEM APPLICATION</vt:lpstr>
      <vt:lpstr>Abstract</vt:lpstr>
      <vt:lpstr>Objective</vt:lpstr>
      <vt:lpstr>Existing System</vt:lpstr>
      <vt:lpstr>Proposed System</vt:lpstr>
      <vt:lpstr>Technologies Used</vt:lpstr>
      <vt:lpstr>System Architecture</vt:lpstr>
      <vt:lpstr>Major Components</vt:lpstr>
      <vt:lpstr>Working Procedure</vt:lpstr>
      <vt:lpstr>Screenshots</vt:lpstr>
      <vt:lpstr>Screenshots</vt:lpstr>
      <vt:lpstr>Result and Discussion</vt:lpstr>
      <vt:lpstr>Conclusion</vt:lpstr>
      <vt:lpstr>Future Enhancements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irwin kumar</dc:creator>
  <cp:keywords/>
  <dc:description>generated using python-pptx</dc:description>
  <cp:lastModifiedBy>irwin kumar</cp:lastModifiedBy>
  <cp:revision>3</cp:revision>
  <dcterms:created xsi:type="dcterms:W3CDTF">2013-01-27T09:14:16Z</dcterms:created>
  <dcterms:modified xsi:type="dcterms:W3CDTF">2025-10-29T03:20:43Z</dcterms:modified>
  <cp:category/>
</cp:coreProperties>
</file>