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674"/>
            <a:ext cx="8229600" cy="1143000"/>
          </a:xfrm>
        </p:spPr>
        <p:txBody>
          <a:bodyPr/>
          <a:lstStyle/>
          <a:p>
            <a:r>
              <a:rPr lang="en-IN" sz="3600" b="1" dirty="0">
                <a:solidFill>
                  <a:srgbClr val="FFD700"/>
                </a:solidFill>
                <a:latin typeface="Calibri (Body)"/>
              </a:rPr>
              <a:t>MOVIE BOOKING SYTEM APPLICATION</a:t>
            </a:r>
            <a:endParaRPr sz="3600" b="1" dirty="0">
              <a:solidFill>
                <a:srgbClr val="FFD700"/>
              </a:solidFill>
              <a:latin typeface="Calibri (Body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6" y="1494733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endParaRPr lang="en-IN" sz="4800" b="1" dirty="0">
              <a:solidFill>
                <a:srgbClr val="FFD700"/>
              </a:solidFill>
              <a:latin typeface="Calibri (Body)"/>
            </a:endParaRPr>
          </a:p>
          <a:p>
            <a:pPr marL="0" indent="0">
              <a:buNone/>
            </a:pPr>
            <a:endParaRPr sz="2000" dirty="0">
              <a:solidFill>
                <a:srgbClr val="E6E6E6"/>
              </a:solidFill>
              <a:latin typeface="Calibri (Body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A0450B-B75A-FFEC-CCFC-3AC617288DA3}"/>
              </a:ext>
            </a:extLst>
          </p:cNvPr>
          <p:cNvSpPr txBox="1"/>
          <p:nvPr/>
        </p:nvSpPr>
        <p:spPr>
          <a:xfrm>
            <a:off x="4421529" y="5112774"/>
            <a:ext cx="4117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chemeClr val="bg1">
                    <a:lumMod val="95000"/>
                  </a:schemeClr>
                </a:solidFill>
              </a:rPr>
              <a:t>A Project Developed by</a:t>
            </a:r>
          </a:p>
          <a:p>
            <a:r>
              <a:rPr lang="en-IN" sz="2400" b="1" dirty="0">
                <a:solidFill>
                  <a:schemeClr val="bg1">
                    <a:lumMod val="95000"/>
                  </a:schemeClr>
                </a:solidFill>
              </a:rPr>
              <a:t>Ashwin </a:t>
            </a:r>
            <a:r>
              <a:rPr lang="en-IN" sz="2400" b="1" dirty="0" err="1">
                <a:solidFill>
                  <a:schemeClr val="bg1">
                    <a:lumMod val="95000"/>
                  </a:schemeClr>
                </a:solidFill>
              </a:rPr>
              <a:t>Vivilian</a:t>
            </a:r>
            <a:r>
              <a:rPr lang="en-IN" sz="2400" b="1" dirty="0">
                <a:solidFill>
                  <a:schemeClr val="bg1">
                    <a:lumMod val="95000"/>
                  </a:schemeClr>
                </a:solidFill>
              </a:rPr>
              <a:t> J - 43111267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FFD700"/>
                </a:solidFill>
                <a:latin typeface="Calibri (Body)"/>
              </a:rPr>
              <a:t>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4F209A-B28D-027D-D540-7D28BDB4F3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876" t="12437" r="998" b="6749"/>
          <a:stretch>
            <a:fillRect/>
          </a:stretch>
        </p:blipFill>
        <p:spPr>
          <a:xfrm>
            <a:off x="196646" y="1651819"/>
            <a:ext cx="4493342" cy="39525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5577B6-2E4A-88AF-98A0-CC4C16BCEC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940" b="9453"/>
          <a:stretch>
            <a:fillRect/>
          </a:stretch>
        </p:blipFill>
        <p:spPr>
          <a:xfrm>
            <a:off x="4817806" y="1651819"/>
            <a:ext cx="4129548" cy="39525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90BA7B-B18F-65AE-32B4-AC2C8D4F5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F4BD1-855E-CB66-09C8-76E2F087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FFD700"/>
                </a:solidFill>
                <a:latin typeface="Calibri (Body)"/>
              </a:rPr>
              <a:t>Screenshots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42F1B79-1D11-D0A0-743F-9FD5E3692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644" y="1327356"/>
            <a:ext cx="8046156" cy="479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21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FFD700"/>
                </a:solidFill>
                <a:latin typeface="Calibri (Body)"/>
              </a:rPr>
              <a:t>Result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solidFill>
                  <a:srgbClr val="E6E6E6"/>
                </a:solidFill>
                <a:latin typeface="Calibri (Body)"/>
              </a:rPr>
              <a:t>- Successfully built a fully functional frontend web app using React.</a:t>
            </a:r>
          </a:p>
          <a:p>
            <a:r>
              <a:rPr sz="2800" dirty="0">
                <a:solidFill>
                  <a:srgbClr val="E6E6E6"/>
                </a:solidFill>
                <a:latin typeface="Calibri (Body)"/>
              </a:rPr>
              <a:t>- All user actions handled via state and props.</a:t>
            </a:r>
          </a:p>
          <a:p>
            <a:r>
              <a:rPr sz="2800" dirty="0">
                <a:solidFill>
                  <a:srgbClr val="E6E6E6"/>
                </a:solidFill>
                <a:latin typeface="Calibri (Body)"/>
              </a:rPr>
              <a:t>- Responsive UI that works across devices.</a:t>
            </a:r>
          </a:p>
          <a:p>
            <a:r>
              <a:rPr sz="2800" dirty="0">
                <a:solidFill>
                  <a:srgbClr val="E6E6E6"/>
                </a:solidFill>
                <a:latin typeface="Calibri (Body)"/>
              </a:rPr>
              <a:t>- Demonstrates component-based design and React routing.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FFD700"/>
                </a:solidFill>
                <a:latin typeface="Calibri (Body)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solidFill>
                  <a:srgbClr val="E6E6E6"/>
                </a:solidFill>
                <a:latin typeface="Calibri (Body)"/>
              </a:rPr>
              <a:t>The Movie Booking System demonstrates how React JS can be used to design a complete, interactive frontend web application. It simplifies user interaction, improves design efficiency, and enhances the booking experience without needing a backend.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FFD700"/>
                </a:solidFill>
                <a:latin typeface="Calibri (Body)"/>
              </a:rP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solidFill>
                  <a:srgbClr val="E6E6E6"/>
                </a:solidFill>
                <a:latin typeface="Calibri (Body)"/>
              </a:rPr>
              <a:t>- Add Node.js backend and MySQL integration.</a:t>
            </a:r>
          </a:p>
          <a:p>
            <a:r>
              <a:rPr sz="2800" dirty="0">
                <a:solidFill>
                  <a:srgbClr val="E6E6E6"/>
                </a:solidFill>
                <a:latin typeface="Calibri (Body)"/>
              </a:rPr>
              <a:t>- Implement authentication (login/register).</a:t>
            </a:r>
          </a:p>
          <a:p>
            <a:r>
              <a:rPr sz="2800" dirty="0">
                <a:solidFill>
                  <a:srgbClr val="E6E6E6"/>
                </a:solidFill>
                <a:latin typeface="Calibri (Body)"/>
              </a:rPr>
              <a:t>- Add seat map and payment gateway.</a:t>
            </a:r>
          </a:p>
          <a:p>
            <a:r>
              <a:rPr sz="2800" dirty="0">
                <a:solidFill>
                  <a:srgbClr val="E6E6E6"/>
                </a:solidFill>
                <a:latin typeface="Calibri (Body)"/>
              </a:rPr>
              <a:t>- Deploy on GitHub Pages</a:t>
            </a:r>
            <a:r>
              <a:rPr lang="en-IN" sz="2800" dirty="0">
                <a:solidFill>
                  <a:srgbClr val="E6E6E6"/>
                </a:solidFill>
                <a:latin typeface="Calibri (Body)"/>
              </a:rPr>
              <a:t>.</a:t>
            </a:r>
            <a:endParaRPr sz="2800" dirty="0">
              <a:solidFill>
                <a:srgbClr val="E6E6E6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FFD700"/>
                </a:solidFill>
                <a:latin typeface="Calibri (Body)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solidFill>
                  <a:srgbClr val="E6E6E6"/>
                </a:solidFill>
                <a:latin typeface="Calibri (Body)"/>
              </a:rPr>
              <a:t>- React Official Docs: https://react.dev</a:t>
            </a:r>
          </a:p>
          <a:p>
            <a:r>
              <a:rPr sz="2800" dirty="0">
                <a:solidFill>
                  <a:srgbClr val="E6E6E6"/>
                </a:solidFill>
                <a:latin typeface="Calibri (Body)"/>
              </a:rPr>
              <a:t>- MDN Web Docs: https://developer.mozilla.org/</a:t>
            </a:r>
          </a:p>
          <a:p>
            <a:r>
              <a:rPr sz="2800" dirty="0">
                <a:solidFill>
                  <a:srgbClr val="E6E6E6"/>
                </a:solidFill>
                <a:latin typeface="Calibri (Body)"/>
              </a:rPr>
              <a:t>- W3Schools React Tutorial: https://www.w3schools.com/react/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FFD700"/>
                </a:solidFill>
                <a:latin typeface="Calibri (Body)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>
                <a:solidFill>
                  <a:srgbClr val="E6E6E6"/>
                </a:solidFill>
                <a:latin typeface="Calibri (Body)"/>
              </a:rPr>
              <a:t>This project is a React-based Movie Booking Application that allows users to browse movies, view details, and book tickets online. The system provides an interactive and responsive interface developed using React components.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FFD700"/>
                </a:solidFill>
                <a:latin typeface="Calibri (Body)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solidFill>
                  <a:srgbClr val="E6E6E6"/>
                </a:solidFill>
                <a:latin typeface="Calibri (Body)"/>
              </a:rPr>
              <a:t>- To design a user-friendly web interface for movie ticket booking.</a:t>
            </a:r>
          </a:p>
          <a:p>
            <a:r>
              <a:rPr sz="2800" dirty="0">
                <a:solidFill>
                  <a:srgbClr val="E6E6E6"/>
                </a:solidFill>
                <a:latin typeface="Calibri (Body)"/>
              </a:rPr>
              <a:t>- To apply React concepts like components, props, and hooks.</a:t>
            </a:r>
          </a:p>
          <a:p>
            <a:r>
              <a:rPr sz="2800" dirty="0">
                <a:solidFill>
                  <a:srgbClr val="E6E6E6"/>
                </a:solidFill>
                <a:latin typeface="Calibri (Body)"/>
              </a:rPr>
              <a:t>- To simulate the booking process using React state.</a:t>
            </a:r>
          </a:p>
          <a:p>
            <a:r>
              <a:rPr sz="2800" dirty="0">
                <a:solidFill>
                  <a:srgbClr val="E6E6E6"/>
                </a:solidFill>
                <a:latin typeface="Calibri (Body)"/>
              </a:rPr>
              <a:t>- To enhance UI interactivity and responsiveness.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FFD700"/>
                </a:solidFill>
                <a:latin typeface="Calibri (Body)"/>
              </a:rPr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solidFill>
                  <a:srgbClr val="E6E6E6"/>
                </a:solidFill>
                <a:latin typeface="Calibri (Body)"/>
              </a:rPr>
              <a:t>- Movie booking done through manual counters or complex apps.</a:t>
            </a:r>
          </a:p>
          <a:p>
            <a:r>
              <a:rPr sz="2800" dirty="0">
                <a:solidFill>
                  <a:srgbClr val="E6E6E6"/>
                </a:solidFill>
                <a:latin typeface="Calibri (Body)"/>
              </a:rPr>
              <a:t>- Lack of responsive and interactive web pages.</a:t>
            </a:r>
          </a:p>
          <a:p>
            <a:r>
              <a:rPr sz="2800" dirty="0">
                <a:solidFill>
                  <a:srgbClr val="E6E6E6"/>
                </a:solidFill>
                <a:latin typeface="Calibri (Body)"/>
              </a:rPr>
              <a:t>- Limited customization for smaller theatre systems or demos.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FFD700"/>
                </a:solidFill>
                <a:latin typeface="Calibri (Body)"/>
              </a:rPr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solidFill>
                  <a:srgbClr val="E6E6E6"/>
                </a:solidFill>
                <a:latin typeface="Calibri (Body)"/>
              </a:rPr>
              <a:t>- Web app with modern UI built using React JS.</a:t>
            </a:r>
          </a:p>
          <a:p>
            <a:r>
              <a:rPr sz="2800" dirty="0">
                <a:solidFill>
                  <a:srgbClr val="E6E6E6"/>
                </a:solidFill>
                <a:latin typeface="Calibri (Body)"/>
              </a:rPr>
              <a:t>- Allows users to select movies, choose seats, and confirm bookings.</a:t>
            </a:r>
          </a:p>
          <a:p>
            <a:r>
              <a:rPr sz="2800" dirty="0">
                <a:solidFill>
                  <a:srgbClr val="E6E6E6"/>
                </a:solidFill>
                <a:latin typeface="Calibri (Body)"/>
              </a:rPr>
              <a:t>- Uses state management to track user input dynamically.</a:t>
            </a:r>
          </a:p>
          <a:p>
            <a:r>
              <a:rPr sz="2800" dirty="0">
                <a:solidFill>
                  <a:srgbClr val="E6E6E6"/>
                </a:solidFill>
                <a:latin typeface="Calibri (Body)"/>
              </a:rPr>
              <a:t>- Entirely front-end based — no backend required.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FFD700"/>
                </a:solidFill>
                <a:latin typeface="Calibri (Body)"/>
              </a:rP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solidFill>
                  <a:srgbClr val="E6E6E6"/>
                </a:solidFill>
                <a:latin typeface="Calibri (Body)"/>
              </a:rPr>
              <a:t>Framework: React JS</a:t>
            </a:r>
          </a:p>
          <a:p>
            <a:r>
              <a:rPr sz="2800" dirty="0">
                <a:solidFill>
                  <a:srgbClr val="E6E6E6"/>
                </a:solidFill>
                <a:latin typeface="Calibri (Body)"/>
              </a:rPr>
              <a:t>Languages: HTML, CSS, JavaScript</a:t>
            </a:r>
          </a:p>
          <a:p>
            <a:r>
              <a:rPr sz="2800" dirty="0">
                <a:solidFill>
                  <a:srgbClr val="E6E6E6"/>
                </a:solidFill>
                <a:latin typeface="Calibri (Body)"/>
              </a:rPr>
              <a:t>Tools: Visual Studio Code</a:t>
            </a:r>
          </a:p>
          <a:p>
            <a:r>
              <a:rPr sz="2800" dirty="0">
                <a:solidFill>
                  <a:srgbClr val="E6E6E6"/>
                </a:solidFill>
                <a:latin typeface="Calibri (Body)"/>
              </a:rPr>
              <a:t>Version Control: GitHub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FFD700"/>
                </a:solidFill>
                <a:latin typeface="Calibri (Body)"/>
              </a:rP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sz="2400" dirty="0">
                <a:solidFill>
                  <a:srgbClr val="E6E6E6"/>
                </a:solidFill>
                <a:latin typeface="Calibri (Body)"/>
              </a:rPr>
              <a:t>User (Browser)</a:t>
            </a:r>
            <a:endParaRPr lang="en-IN" sz="2400" dirty="0">
              <a:solidFill>
                <a:srgbClr val="E6E6E6"/>
              </a:solidFill>
              <a:latin typeface="Calibri (Body)"/>
            </a:endParaRPr>
          </a:p>
          <a:p>
            <a:pPr marL="0" indent="0" algn="ctr">
              <a:buNone/>
            </a:pPr>
            <a:r>
              <a:rPr sz="2400" dirty="0">
                <a:solidFill>
                  <a:srgbClr val="E6E6E6"/>
                </a:solidFill>
                <a:latin typeface="Calibri (Body)"/>
              </a:rPr>
              <a:t>↓</a:t>
            </a:r>
          </a:p>
          <a:p>
            <a:pPr marL="0" indent="0" algn="ctr">
              <a:buNone/>
            </a:pPr>
            <a:r>
              <a:rPr sz="2400" dirty="0">
                <a:solidFill>
                  <a:srgbClr val="E6E6E6"/>
                </a:solidFill>
                <a:latin typeface="Calibri (Body)"/>
              </a:rPr>
              <a:t>React App (Components + Hooks + State)</a:t>
            </a:r>
            <a:endParaRPr lang="en-IN" sz="2400" dirty="0">
              <a:solidFill>
                <a:srgbClr val="E6E6E6"/>
              </a:solidFill>
              <a:latin typeface="Calibri (Body)"/>
            </a:endParaRPr>
          </a:p>
          <a:p>
            <a:pPr marL="0" indent="0" algn="ctr">
              <a:buNone/>
            </a:pPr>
            <a:r>
              <a:rPr sz="2400" dirty="0">
                <a:solidFill>
                  <a:srgbClr val="E6E6E6"/>
                </a:solidFill>
                <a:latin typeface="Calibri (Body)"/>
              </a:rPr>
              <a:t>    ↓</a:t>
            </a:r>
          </a:p>
          <a:p>
            <a:pPr marL="0" indent="0" algn="ctr">
              <a:buNone/>
            </a:pPr>
            <a:r>
              <a:rPr sz="2400" dirty="0">
                <a:solidFill>
                  <a:srgbClr val="E6E6E6"/>
                </a:solidFill>
                <a:latin typeface="Calibri (Body)"/>
              </a:rPr>
              <a:t>Local Storage / Temporary State</a:t>
            </a:r>
          </a:p>
          <a:p>
            <a:endParaRPr sz="2000" dirty="0">
              <a:solidFill>
                <a:srgbClr val="E6E6E6"/>
              </a:solidFill>
              <a:latin typeface="Calibri (Body)"/>
            </a:endParaRPr>
          </a:p>
          <a:p>
            <a:endParaRPr lang="en-IN" sz="2000" dirty="0">
              <a:solidFill>
                <a:srgbClr val="E6E6E6"/>
              </a:solidFill>
              <a:latin typeface="Calibri (Body)"/>
            </a:endParaRPr>
          </a:p>
          <a:p>
            <a:endParaRPr lang="en-IN" sz="2000" dirty="0">
              <a:solidFill>
                <a:srgbClr val="E6E6E6"/>
              </a:solidFill>
              <a:latin typeface="Calibri (Body)"/>
            </a:endParaRPr>
          </a:p>
          <a:p>
            <a:r>
              <a:rPr sz="2000" dirty="0">
                <a:solidFill>
                  <a:srgbClr val="E6E6E6"/>
                </a:solidFill>
                <a:latin typeface="Calibri (Body)"/>
              </a:rPr>
              <a:t>React components handle the entire booking flow — from displaying movies to confirming tickets.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FFD700"/>
                </a:solidFill>
                <a:latin typeface="Calibri (Body)"/>
              </a:rPr>
              <a:t>Major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solidFill>
                  <a:srgbClr val="E6E6E6"/>
                </a:solidFill>
                <a:latin typeface="Calibri (Body)"/>
              </a:rPr>
              <a:t>1. App.js – Root component handling routes.</a:t>
            </a:r>
          </a:p>
          <a:p>
            <a:r>
              <a:rPr sz="2800" dirty="0">
                <a:solidFill>
                  <a:srgbClr val="E6E6E6"/>
                </a:solidFill>
                <a:latin typeface="Calibri (Body)"/>
              </a:rPr>
              <a:t>2. MovieList.js – Displays all available movies.</a:t>
            </a:r>
          </a:p>
          <a:p>
            <a:r>
              <a:rPr sz="2800" dirty="0">
                <a:solidFill>
                  <a:srgbClr val="E6E6E6"/>
                </a:solidFill>
                <a:latin typeface="Calibri (Body)"/>
              </a:rPr>
              <a:t>3. MovieDetails.js – Shows movie info and booking option.</a:t>
            </a:r>
            <a:endParaRPr lang="en-IN" sz="2800" dirty="0">
              <a:solidFill>
                <a:srgbClr val="E6E6E6"/>
              </a:solidFill>
              <a:latin typeface="Calibri (Body)"/>
            </a:endParaRPr>
          </a:p>
          <a:p>
            <a:r>
              <a:rPr lang="en-IN" sz="2800" dirty="0">
                <a:solidFill>
                  <a:srgbClr val="E6E6E6"/>
                </a:solidFill>
                <a:latin typeface="Calibri (Body)"/>
              </a:rPr>
              <a:t>4.MovieCard.js- Shows movie posters</a:t>
            </a:r>
            <a:endParaRPr sz="2800" dirty="0">
              <a:solidFill>
                <a:srgbClr val="E6E6E6"/>
              </a:solidFill>
              <a:latin typeface="Calibri (Body)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2D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FFD700"/>
                </a:solidFill>
                <a:latin typeface="Calibri (Body)"/>
              </a:rPr>
              <a:t>Working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solidFill>
                  <a:srgbClr val="E6E6E6"/>
                </a:solidFill>
                <a:latin typeface="Calibri (Body)"/>
              </a:rPr>
              <a:t>1. User opens the movie booking website.</a:t>
            </a:r>
          </a:p>
          <a:p>
            <a:r>
              <a:rPr sz="2400" dirty="0">
                <a:solidFill>
                  <a:srgbClr val="E6E6E6"/>
                </a:solidFill>
                <a:latin typeface="Calibri (Body)"/>
              </a:rPr>
              <a:t>2. React displays movie cards using component rendering.</a:t>
            </a:r>
          </a:p>
          <a:p>
            <a:r>
              <a:rPr sz="2400" dirty="0">
                <a:solidFill>
                  <a:srgbClr val="E6E6E6"/>
                </a:solidFill>
                <a:latin typeface="Calibri (Body)"/>
              </a:rPr>
              <a:t>3. On selecting a movie → opens booking form.</a:t>
            </a:r>
          </a:p>
          <a:p>
            <a:r>
              <a:rPr sz="2400" dirty="0">
                <a:solidFill>
                  <a:srgbClr val="E6E6E6"/>
                </a:solidFill>
                <a:latin typeface="Calibri (Body)"/>
              </a:rPr>
              <a:t>4. User selects showtime, date, and seats.</a:t>
            </a:r>
          </a:p>
          <a:p>
            <a:r>
              <a:rPr sz="2400" dirty="0">
                <a:solidFill>
                  <a:srgbClr val="E6E6E6"/>
                </a:solidFill>
                <a:latin typeface="Calibri (Body)"/>
              </a:rPr>
              <a:t>5. Confirmation page shows the booked details.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486</Words>
  <Application>Microsoft Office PowerPoint</Application>
  <PresentationFormat>On-screen Show (4:3)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(Body)</vt:lpstr>
      <vt:lpstr>Office Theme</vt:lpstr>
      <vt:lpstr>MOVIE BOOKING SYTEM APPLICATION</vt:lpstr>
      <vt:lpstr>Abstract</vt:lpstr>
      <vt:lpstr>Objective</vt:lpstr>
      <vt:lpstr>Existing System</vt:lpstr>
      <vt:lpstr>Proposed System</vt:lpstr>
      <vt:lpstr>Technologies Used</vt:lpstr>
      <vt:lpstr>System Architecture</vt:lpstr>
      <vt:lpstr>Major Components</vt:lpstr>
      <vt:lpstr>Working Procedure</vt:lpstr>
      <vt:lpstr>Screenshots</vt:lpstr>
      <vt:lpstr>Screenshots</vt:lpstr>
      <vt:lpstr>Result and Discussion</vt:lpstr>
      <vt:lpstr>Conclusion</vt:lpstr>
      <vt:lpstr>Future Enhancements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irwin kumar</dc:creator>
  <cp:keywords/>
  <dc:description>generated using python-pptx</dc:description>
  <cp:lastModifiedBy>irwin kumar</cp:lastModifiedBy>
  <cp:revision>3</cp:revision>
  <dcterms:created xsi:type="dcterms:W3CDTF">2013-01-27T09:14:16Z</dcterms:created>
  <dcterms:modified xsi:type="dcterms:W3CDTF">2025-10-29T06:05:53Z</dcterms:modified>
  <cp:category/>
</cp:coreProperties>
</file>