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4686" autoAdjust="0"/>
  </p:normalViewPr>
  <p:slideViewPr>
    <p:cSldViewPr>
      <p:cViewPr varScale="1">
        <p:scale>
          <a:sx n="80" d="100"/>
          <a:sy n="80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30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C046-535A-45E8-B357-7551E34834D3}" type="datetimeFigureOut">
              <a:rPr lang="en-US" smtClean="0"/>
              <a:pPr/>
              <a:t>25-Jul-16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AEC4A-545D-45C5-952A-7C0AD4212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EC4A-545D-45C5-952A-7C0AD42125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EC4A-545D-45C5-952A-7C0AD421259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0EDA72-9C5F-4342-9001-7983384B4E9C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8DE-7C6A-4C99-982F-350DC82213E5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19A8-4CA0-443F-9A31-10E45132846D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4C1D26-7811-437D-9497-07C99F05A898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BEB83D-B0F8-4B42-B0BF-500E4F83202A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EF12-164D-4D2B-B8AC-5C4B546100BC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AEE4-51DD-488A-A288-252AA15B675E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43BF6F-4FF9-4D4F-A703-2534188D8DF2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0FD-0016-43A1-9828-E5F2E3865BEC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000BEB-77D9-4385-B4BB-3ECBCDBA19B1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06047C-E5F3-4649-8958-8DC6CF61F2B9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DE9D4FC-17CF-4928-A8A0-52395DAB7130}" type="datetime1">
              <a:rPr lang="en-US" smtClean="0"/>
              <a:pPr/>
              <a:t>25-Jul-16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F09A640-46F6-4841-842E-67E3961023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3600"/>
            <a:ext cx="6172200" cy="18943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C Programming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1143000"/>
          </a:xfrm>
        </p:spPr>
        <p:txBody>
          <a:bodyPr>
            <a:normAutofit/>
          </a:bodyPr>
          <a:lstStyle/>
          <a:p>
            <a:pPr lvl="0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 Syntax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5363" y="6586538"/>
            <a:ext cx="5334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92530-2CB0-42B4-ADF6-69A86EF030D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3124200"/>
            <a:ext cx="5257800" cy="2536825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#include &lt;</a:t>
            </a:r>
            <a:r>
              <a:rPr lang="en-US" sz="1600" b="1" dirty="0" err="1">
                <a:solidFill>
                  <a:schemeClr val="tx1"/>
                </a:solidFill>
                <a:latin typeface="Lucida Console" pitchFamily="49" charset="0"/>
              </a:rPr>
              <a:t>stdio.h</a:t>
            </a:r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/* The simplest C Program */</a:t>
            </a:r>
          </a:p>
          <a:p>
            <a:pPr algn="l">
              <a:spcBef>
                <a:spcPct val="50000"/>
              </a:spcBef>
            </a:pPr>
            <a:r>
              <a:rPr lang="en-US" sz="1600" b="1" dirty="0" smtClean="0">
                <a:latin typeface="Lucida Console" pitchFamily="49" charset="0"/>
              </a:rPr>
              <a:t>Void </a:t>
            </a:r>
            <a:r>
              <a:rPr lang="en-US" sz="1600" b="1" dirty="0" smtClean="0">
                <a:solidFill>
                  <a:schemeClr val="tx1"/>
                </a:solidFill>
                <a:latin typeface="Lucida Console" pitchFamily="49" charset="0"/>
              </a:rPr>
              <a:t>main(</a:t>
            </a:r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sz="1600" b="1" dirty="0">
              <a:solidFill>
                <a:schemeClr val="tx1"/>
              </a:solidFill>
              <a:latin typeface="Lucida Console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(“Hello World\n”);</a:t>
            </a:r>
          </a:p>
          <a:p>
            <a:pPr algn="l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  return 0;</a:t>
            </a:r>
          </a:p>
          <a:p>
            <a:pPr algn="l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1905000" y="3962400"/>
            <a:ext cx="3810000" cy="457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3124200"/>
            <a:ext cx="3200400" cy="106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1800" dirty="0"/>
              <a:t>The main() function is always where your program starts running. 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438400" y="1600200"/>
            <a:ext cx="990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95600" y="1143000"/>
            <a:ext cx="58674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1800" dirty="0"/>
              <a:t>#include inserts another file.  “.h” files are called “header” files.  They contain stuff needed to interface to libraries and code in other “.c” files. 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3505200" y="2514600"/>
            <a:ext cx="685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86200" y="2362200"/>
            <a:ext cx="4876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1800" dirty="0"/>
              <a:t>This is a comment.  The compiler ignores this.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457200" y="44196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4572000" y="54864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57150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562600" y="4267200"/>
            <a:ext cx="32004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1800" dirty="0"/>
              <a:t>Blocks of code (“lexical scopes”) are marked by { … }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3352800" y="49530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267200" y="5867400"/>
            <a:ext cx="4572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1800" dirty="0"/>
              <a:t>Print out a message. ‘\n’ means “new line”.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 flipV="1">
            <a:off x="1295400" y="5181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38200" y="5867400"/>
            <a:ext cx="3048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1800" dirty="0"/>
              <a:t>Return ‘0’ from this function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Sequence of  steps to solve a problem by computer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find the sum, average and product of 3 numbers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X, Y, Z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Sum (S) as X + Y + Z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Average (A) as S / 3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Product (P) as 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x Z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Graphical or Symbolic representation of  algorithm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	Input W,L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	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  x  W 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	Print 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0" y="2209800"/>
            <a:ext cx="3124200" cy="4191001"/>
            <a:chOff x="2448" y="5328"/>
            <a:chExt cx="3168" cy="5779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3337" y="5328"/>
              <a:ext cx="1440" cy="576"/>
            </a:xfrm>
            <a:prstGeom prst="flowChartTerminator">
              <a:avLst/>
            </a:prstGeom>
            <a:solidFill>
              <a:srgbClr val="CCFFFF">
                <a:alpha val="7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START</a:t>
              </a:r>
              <a:endParaRPr lang="en-US" sz="1400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057" y="59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2448" y="6355"/>
              <a:ext cx="3168" cy="864"/>
            </a:xfrm>
            <a:prstGeom prst="flowChartInputOutput">
              <a:avLst/>
            </a:prstGeom>
            <a:solidFill>
              <a:srgbClr val="CCFFFF">
                <a:alpha val="7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/>
                <a:t>Input</a:t>
              </a:r>
            </a:p>
            <a:p>
              <a:pPr algn="ctr"/>
              <a:r>
                <a:rPr lang="en-US" sz="1400" b="1"/>
                <a:t>W, L</a:t>
              </a:r>
              <a:endParaRPr lang="en-US" sz="140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967" y="7801"/>
              <a:ext cx="2141" cy="576"/>
            </a:xfrm>
            <a:prstGeom prst="flowChartProcess">
              <a:avLst/>
            </a:prstGeom>
            <a:solidFill>
              <a:srgbClr val="CCFFFF">
                <a:alpha val="7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A </a:t>
              </a:r>
              <a:r>
                <a:rPr lang="en-US" dirty="0">
                  <a:sym typeface="Symbol" pitchFamily="18" charset="2"/>
                </a:rPr>
                <a:t></a:t>
              </a:r>
              <a:r>
                <a:rPr lang="en-US" sz="1400" b="1" dirty="0"/>
                <a:t> L x W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032" y="7219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812" y="8947"/>
              <a:ext cx="2448" cy="1008"/>
            </a:xfrm>
            <a:prstGeom prst="flowChartDisplay">
              <a:avLst/>
            </a:prstGeom>
            <a:solidFill>
              <a:srgbClr val="CCFFFF">
                <a:alpha val="7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/>
                <a:t>Print</a:t>
              </a:r>
            </a:p>
            <a:p>
              <a:pPr algn="ctr"/>
              <a:r>
                <a:rPr lang="en-US" sz="1400" b="1"/>
                <a:t>A</a:t>
              </a:r>
              <a:endParaRPr lang="en-US" sz="1400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293" y="10512"/>
              <a:ext cx="1440" cy="595"/>
            </a:xfrm>
            <a:prstGeom prst="flowChartTerminator">
              <a:avLst/>
            </a:prstGeom>
            <a:solidFill>
              <a:srgbClr val="CCFFFF">
                <a:alpha val="7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/>
                <a:t>STOP</a:t>
              </a:r>
              <a:endParaRPr lang="en-US" sz="14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032" y="8371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32" y="9955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Data Types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Identify the type of a variable when it declared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Identify the type of the return value of a function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Identify the type of a parameter expected by a function</a:t>
            </a:r>
          </a:p>
          <a:p>
            <a:pPr lvl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Enumerated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Derived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1. Basic Types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Integer types</a:t>
            </a:r>
          </a:p>
          <a:p>
            <a:pPr marL="457200" indent="-45720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C:\Users\use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73914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Basic Types(Cont..)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Floating-point types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use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90800"/>
            <a:ext cx="7086600" cy="3124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Basic Types - Example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#include&lt;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void main( )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a, b;  //variable declaration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float f;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a = 10; // initialization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b = 20;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c = a + b;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("value of c : %d \n”, c);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Output: value of c: 30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2. Enumerated types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assign certain discrete integer values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Output: 01234567891011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 descr="C:\Users\use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7620000" cy="3399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3. Void Type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Function returns as void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:- void exit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status);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Function arguments as void 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rand(void); </a:t>
            </a:r>
          </a:p>
          <a:p>
            <a:pPr lvl="0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Pointers to void 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:- void *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size)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Void Type - Example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printmsg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(void);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main()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     /* print a message */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printmsg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    /* Function prints a message. */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printmsg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(void)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("****HOME IS WHERE THE HEART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IS****\n");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Introduction to C</a:t>
            </a:r>
          </a:p>
          <a:p>
            <a:endParaRPr lang="en-US" sz="3200" dirty="0" smtClean="0"/>
          </a:p>
          <a:p>
            <a:r>
              <a:rPr lang="en-US" sz="3200" dirty="0" smtClean="0"/>
              <a:t> Data Types</a:t>
            </a:r>
          </a:p>
          <a:p>
            <a:endParaRPr lang="en-US" sz="3200" dirty="0" smtClean="0"/>
          </a:p>
          <a:p>
            <a:r>
              <a:rPr lang="en-US" sz="3200" dirty="0" smtClean="0"/>
              <a:t> Operators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4. Derived Types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Pointer types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Array types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Structure types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types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types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Misc operators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1. Arithmetic Operators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 descr="C:\Users\user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3914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Arithmetic Operators -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#include &lt;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 main()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{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a = 21;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b = 10;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c 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  c = a + b;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1 - Value of c is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  c = a - b;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2 - Value of c is %d\n", c );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   c = a * b;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 (cont..)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("Line 3 - Value of c is %d\n", c ); </a:t>
            </a:r>
          </a:p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c = a / b; </a:t>
            </a:r>
          </a:p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("Line 4 - Value of c is %d\n", c ); </a:t>
            </a:r>
          </a:p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c = a % b; </a:t>
            </a:r>
          </a:p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("Line 5 - Value of c is %d\n", c ); </a:t>
            </a:r>
          </a:p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c = a++; </a:t>
            </a:r>
          </a:p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("Line 6 - Value of c is %d\n", c ); </a:t>
            </a:r>
          </a:p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c = a--; </a:t>
            </a:r>
          </a:p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("Line 7 - Value of c is %d\n", c ); </a:t>
            </a:r>
          </a:p>
          <a:p>
            <a:pPr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2. Relational Operators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147" name="Picture 3" descr="C:\Users\user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49968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Relational Operators(cont..)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170" name="Picture 2" descr="C:\Users\user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620000" cy="3733800"/>
          </a:xfrm>
          <a:prstGeom prst="rect">
            <a:avLst/>
          </a:prstGeom>
          <a:noFill/>
        </p:spPr>
      </p:pic>
      <p:pic>
        <p:nvPicPr>
          <p:cNvPr id="7171" name="Picture 3" descr="C:\Users\user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486400"/>
            <a:ext cx="7467600" cy="10128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 flipV="1">
            <a:off x="533400" y="5486398"/>
            <a:ext cx="7620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Relational Operators -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{ 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a = 21;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b = 10;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c 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if( a == b )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1 - a is equal to b\n"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}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else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1 - a is not equal to b\n"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if ( a &lt; b )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2 - a is less than b\n"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}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else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2 - a is not less than b\n"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if ( a &gt; b 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("Line 3 - a is greater than b\n"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else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("Line 3 - a is not greater than b\n"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/* Lets change value of a and b */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 = 5;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b = 20;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 to C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General purpose language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High-level language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Developed by Dennis Ritchie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8737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if ( a &lt;= b )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("Line 4 - a is either less than or equal to b\n" );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if ( b &gt;= a )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("Line 5 - b is either greater than or equal to b\n" );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3. Logical Operators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194" name="Picture 2" descr="C:\Users\user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76200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Logical Operators –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main()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a = 5;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b = 20;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c 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if ( a &amp;&amp; b )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1 - Condition is true\n"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if ( a || b )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2 - Condition is true\n"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/* lets change the value of  a and b */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a = 0;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b = 10;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if ( a &amp;&amp; b )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3 - Condition is true\n"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else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("Line 3 - Condition is not true\n"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if ( !(a &amp;&amp; b) )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("Line 4 - Condition is true\n"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4. Bitwise Operators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218" name="Picture 2" descr="C:\Users\user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696199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Bitwise Operators -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 main()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unsigned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a = 60; /* 60 = 0011 1100 */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unsigned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b = 13; /* 13 = 0000 1101 */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c = 0;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= a &amp; b;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/* 12 = 0000 1100 */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1 - Value of c is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= a | b;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/* 61 = 0011 1101 */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2 - Value of c is %d\n", c );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334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= a ^ b;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/* 49 = 0011 0001 */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3 - Value of c is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= ~a;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/*-61 = 1100 0011 */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4 - Value of c is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= a &lt;&lt; 2;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/* 240 = 1111 0000 */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5 - Value of c is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= a &gt;&gt; 2;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/* 15 = 0000 1111 */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6 - Value of c is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}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5. Assignment Operators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42" name="Picture 2" descr="C:\Users\user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3152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Assignment Operators(cont..)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543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C Compilation Model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233214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62000" y="1295400"/>
            <a:ext cx="7315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Assignment Operators -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main()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 = 21;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c 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c =a;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("Line 1 - =c +=Operator Example, Value of c = %d\n", c );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c+=a;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("Line 2 - += Operator Example, Value of c = %d\n", c );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c -= a;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("Line 3 - -= Operator Example, Value of c = %d\n", c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c *= a;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("Line 4 - *= Operator Example, Value of c = %d\n", c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c /= a;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("Line 5 - /= Operator Example, Value of c = %d\n", c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c = 200;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c %= a;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6 - %= Operator Example, Value of c =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&lt;&lt;= 2;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7 - &lt;&lt;= Operator Example, Value of c =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&gt;&gt;= 2;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8 - &gt;&gt;= Operator Example, Value of c =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&amp;= 2;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("Line 9 - &amp;= Operator Example, Value of c = %d\n", c ); 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c ^= 2;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("Line 10 - ^= Operator Example, Value of c = %d\n", c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c |= 2;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("Line 11 - |= Operator Example, Value of c = %d\n", c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6. Misc Operators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2290" name="Picture 2" descr="C:\Users\user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620000" cy="4343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Misc Operators - Example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main()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 = 4;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double c;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/* example of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operator */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("Line 1 - Size of variable a = %d\n",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(a) );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("Line 2 - Size of variable b = %d\n",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(b) );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("Line 3 - Size of variable c= %d\n",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(c) );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/* example of &amp; and * operators */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= &amp;a;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/* '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' now contains the address of 'a'*/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("value of a is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%d\n", a);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("*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is %d.\n", *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/* example of ternary operator */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a = 10; 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b = (a == 1) ? 20: 30;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Example(cont..)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"Value of b is %d\n", b 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b = (a == 10) ? 20: 30;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"Value of b is %d\n", b );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THANK YOU…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 Preprocessor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 substitution tool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Instructs compiler for preprocessing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Preprocessor commands begin with  ‘#’ (hash) symbol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Preprocessor Commands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991600" cy="48737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#define   -   Substitutes a preprocessor macro    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#include -   Inserts another file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#define MAX_ARRAY_LENGTH 20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Header Files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.h files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 function declarations &amp;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macrodefinitions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 types: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header files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:- #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include“file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header files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:- #include&lt;file&gt;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Header Files -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Standard input output functions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Mathematical functions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handling functions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Input Output Functions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(“Hello World”\n);</a:t>
            </a:r>
          </a:p>
          <a:p>
            <a:endParaRPr lang="en-US" dirty="0" smtClean="0"/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d”,&amp;n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9A640-46F6-4841-842E-67E3961023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2734</TotalTime>
  <Words>2036</Words>
  <Application>Microsoft Office PowerPoint</Application>
  <PresentationFormat>On-screen Show (4:3)</PresentationFormat>
  <Paragraphs>420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Oriel</vt:lpstr>
      <vt:lpstr> C Programming</vt:lpstr>
      <vt:lpstr>Contents</vt:lpstr>
      <vt:lpstr>Introduction to C</vt:lpstr>
      <vt:lpstr>The C Compilation Model</vt:lpstr>
      <vt:lpstr>C Preprocessor</vt:lpstr>
      <vt:lpstr>Preprocessor Commands </vt:lpstr>
      <vt:lpstr>Header Files</vt:lpstr>
      <vt:lpstr>Header Files - Example</vt:lpstr>
      <vt:lpstr>Input Output Functions </vt:lpstr>
      <vt:lpstr>C Syntax </vt:lpstr>
      <vt:lpstr>Algorithms</vt:lpstr>
      <vt:lpstr>Flow Chart</vt:lpstr>
      <vt:lpstr>Data Types</vt:lpstr>
      <vt:lpstr>1. Basic Types</vt:lpstr>
      <vt:lpstr>Basic Types(Cont..)</vt:lpstr>
      <vt:lpstr>Basic Types - Example</vt:lpstr>
      <vt:lpstr>2. Enumerated types</vt:lpstr>
      <vt:lpstr>3. Void Type</vt:lpstr>
      <vt:lpstr>Void Type - Example</vt:lpstr>
      <vt:lpstr>4. Derived Types</vt:lpstr>
      <vt:lpstr>Operators</vt:lpstr>
      <vt:lpstr>1. Arithmetic Operators</vt:lpstr>
      <vt:lpstr>Arithmetic Operators - Example</vt:lpstr>
      <vt:lpstr>Example (cont..)</vt:lpstr>
      <vt:lpstr>2. Relational Operators</vt:lpstr>
      <vt:lpstr>Relational Operators(cont..)</vt:lpstr>
      <vt:lpstr>Relational Operators - Example</vt:lpstr>
      <vt:lpstr>Example(cont..)</vt:lpstr>
      <vt:lpstr>Example(cont..)</vt:lpstr>
      <vt:lpstr>Example(cont..)</vt:lpstr>
      <vt:lpstr>3. Logical Operators</vt:lpstr>
      <vt:lpstr>Logical Operators – Example</vt:lpstr>
      <vt:lpstr>Example(cont..)</vt:lpstr>
      <vt:lpstr>Example(cont..)</vt:lpstr>
      <vt:lpstr>4. Bitwise Operators</vt:lpstr>
      <vt:lpstr>Bitwise Operators - Example</vt:lpstr>
      <vt:lpstr>Example(cont..)</vt:lpstr>
      <vt:lpstr>5. Assignment Operators</vt:lpstr>
      <vt:lpstr>Assignment Operators(cont..)</vt:lpstr>
      <vt:lpstr>Assignment Operators - Example</vt:lpstr>
      <vt:lpstr>Example(cont..)</vt:lpstr>
      <vt:lpstr>Example(cont..)</vt:lpstr>
      <vt:lpstr>Example(cont..)</vt:lpstr>
      <vt:lpstr>6. Misc Operators</vt:lpstr>
      <vt:lpstr>Misc Operators - Example</vt:lpstr>
      <vt:lpstr>Example(cont..)</vt:lpstr>
      <vt:lpstr>Example(cont..)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user</dc:creator>
  <cp:lastModifiedBy>user</cp:lastModifiedBy>
  <cp:revision>10</cp:revision>
  <dcterms:created xsi:type="dcterms:W3CDTF">2016-07-22T04:15:12Z</dcterms:created>
  <dcterms:modified xsi:type="dcterms:W3CDTF">2016-07-25T04:19:55Z</dcterms:modified>
</cp:coreProperties>
</file>