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78" r:id="rId7"/>
    <p:sldId id="275" r:id="rId8"/>
    <p:sldId id="279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8CC3E2-56DF-4247-A083-3ECE61A013CE}">
  <a:tblStyle styleId="{168CC3E2-56DF-4247-A083-3ECE61A013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169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30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31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8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26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2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34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0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11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 idx="4294967295"/>
          </p:nvPr>
        </p:nvSpPr>
        <p:spPr>
          <a:xfrm>
            <a:off x="685800" y="1533713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FF9900"/>
                </a:solidFill>
              </a:rPr>
              <a:t>HELLO!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4294967295"/>
          </p:nvPr>
        </p:nvSpPr>
        <p:spPr>
          <a:xfrm>
            <a:off x="685800" y="2267975"/>
            <a:ext cx="4924200" cy="23656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3796BF"/>
                </a:solidFill>
              </a:rPr>
              <a:t>Half Engineers </a:t>
            </a:r>
            <a:endParaRPr lang="en" sz="3600" b="1" dirty="0">
              <a:solidFill>
                <a:srgbClr val="3796BF"/>
              </a:solidFill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dirty="0" smtClean="0"/>
              <a:t>Ashwin Karichannavar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dirty="0" smtClean="0"/>
              <a:t>Shreyas Halgekar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dirty="0" smtClean="0"/>
              <a:t>Lakshmi Kittur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dirty="0" smtClean="0"/>
              <a:t>Disha Pilankar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r>
              <a:rPr lang="en" dirty="0" smtClean="0"/>
              <a:t>Aniket Navlur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</a:pPr>
            <a:endParaRPr lang="en" dirty="0"/>
          </a:p>
        </p:txBody>
      </p:sp>
      <p:pic>
        <p:nvPicPr>
          <p:cNvPr id="173" name="Shape 173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462516" y="1180692"/>
            <a:ext cx="5074500" cy="12534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Intra Chat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855920" y="2434139"/>
            <a:ext cx="5074500" cy="33625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Internal Chat, communication Platform for companies.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Technical Stack: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</a:t>
            </a:r>
            <a:r>
              <a:rPr lang="en" dirty="0" smtClean="0"/>
              <a:t>hp, MySQLdb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  <a:endParaRPr lang="en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JavaScript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Android Studio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6958" y="595424"/>
            <a:ext cx="8774130" cy="46439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</a:p>
          <a:p>
            <a:pPr>
              <a:buNone/>
            </a:pPr>
            <a:endParaRPr lang="en" dirty="0" smtClean="0"/>
          </a:p>
          <a:p>
            <a:pPr marL="342900" indent="-342900" algn="l"/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Sign up page for new employees.</a:t>
            </a:r>
          </a:p>
          <a:p>
            <a:pPr algn="l">
              <a:buNone/>
            </a:pPr>
            <a:endParaRPr lang="e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/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Login for registered users.</a:t>
            </a:r>
          </a:p>
          <a:p>
            <a:pPr algn="l">
              <a:buNone/>
            </a:pPr>
            <a:endParaRPr lang="e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/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Global chat feature facilitating inter department communication.</a:t>
            </a:r>
          </a:p>
          <a:p>
            <a:pPr algn="l">
              <a:buNone/>
            </a:pPr>
            <a:endParaRPr lang="e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/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Personal Chat with all registered employees.</a:t>
            </a:r>
          </a:p>
          <a:p>
            <a:pPr algn="l">
              <a:buNone/>
            </a:pPr>
            <a:endParaRPr lang="e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/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Supports Multimedia Sharing.</a:t>
            </a:r>
          </a:p>
          <a:p>
            <a:pPr algn="l">
              <a:buNone/>
            </a:pPr>
            <a:endParaRPr lang="e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/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Supports files like Word, PDF, Excel, etc. </a:t>
            </a:r>
          </a:p>
          <a:p>
            <a:pPr marL="342900" indent="-342900"/>
            <a:endParaRPr lang="en" dirty="0" smtClean="0"/>
          </a:p>
          <a:p>
            <a:pPr marL="342900" indent="-342900"/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338689" y="0"/>
            <a:ext cx="2137077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Major Points</a:t>
            </a:r>
            <a:endParaRPr lang="en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61508" y="765543"/>
            <a:ext cx="7804297" cy="40908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Idea:</a:t>
            </a:r>
            <a:r>
              <a:rPr lang="en-US" dirty="0" smtClean="0"/>
              <a:t> To facilitate secured and private communication using intra-net facility of a company. Can also be used to share documents among employees easily.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Feasibility:</a:t>
            </a:r>
            <a:r>
              <a:rPr lang="en-US" dirty="0" smtClean="0"/>
              <a:t>  Can be implemented reliably by using company's local server.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Technology:</a:t>
            </a:r>
            <a:r>
              <a:rPr lang="en-US" dirty="0" smtClean="0"/>
              <a:t> A powerful Web App using MySQL,  PHP &amp; JavaScript. 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Future </a:t>
            </a:r>
            <a:r>
              <a:rPr lang="en-US" b="1" dirty="0" smtClean="0"/>
              <a:t>Scope: </a:t>
            </a:r>
            <a:r>
              <a:rPr lang="en-US" dirty="0" smtClean="0"/>
              <a:t> Mainly helpful for startup companies who find it hard to keep their ideas and business plans confidential within their employees.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2348255" y="28653"/>
            <a:ext cx="4789487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>
                <a:solidFill>
                  <a:srgbClr val="81D1EC"/>
                </a:solidFill>
              </a:rPr>
              <a:t>Impact On Society</a:t>
            </a:r>
            <a:endParaRPr lang="en" sz="4400" dirty="0">
              <a:solidFill>
                <a:srgbClr val="81D1EC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4294967295"/>
          </p:nvPr>
        </p:nvSpPr>
        <p:spPr>
          <a:xfrm>
            <a:off x="626724" y="1387010"/>
            <a:ext cx="5125490" cy="3429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dirty="0" smtClean="0"/>
              <a:t>Prevents work crawling into our </a:t>
            </a:r>
            <a:r>
              <a:rPr lang="en" dirty="0" smtClean="0"/>
              <a:t>social media.</a:t>
            </a:r>
          </a:p>
          <a:p>
            <a:pPr marL="342900" indent="-342900">
              <a:spcBef>
                <a:spcPts val="0"/>
              </a:spcBef>
            </a:pPr>
            <a:endParaRPr lang="en" dirty="0"/>
          </a:p>
          <a:p>
            <a:pPr marL="342900" indent="-342900">
              <a:spcBef>
                <a:spcPts val="0"/>
              </a:spcBef>
            </a:pPr>
            <a:r>
              <a:rPr lang="en" dirty="0" smtClean="0"/>
              <a:t>Marks </a:t>
            </a:r>
            <a:r>
              <a:rPr lang="en" smtClean="0"/>
              <a:t>a </a:t>
            </a:r>
            <a:r>
              <a:rPr lang="en" smtClean="0"/>
              <a:t>boundary </a:t>
            </a:r>
            <a:r>
              <a:rPr lang="en" dirty="0" smtClean="0"/>
              <a:t>between Professional and Personal life.</a:t>
            </a:r>
          </a:p>
          <a:p>
            <a:pPr marL="342900" indent="-342900">
              <a:spcBef>
                <a:spcPts val="0"/>
              </a:spcBef>
            </a:pPr>
            <a:endParaRPr lang="en" dirty="0" smtClean="0"/>
          </a:p>
          <a:p>
            <a:pPr marL="342900" indent="-342900">
              <a:spcBef>
                <a:spcPts val="0"/>
              </a:spcBef>
            </a:pPr>
            <a:endParaRPr lang="en" dirty="0"/>
          </a:p>
          <a:p>
            <a:pPr marL="342900" indent="-342900">
              <a:spcBef>
                <a:spcPts val="0"/>
              </a:spcBef>
            </a:pPr>
            <a:endParaRPr lang="en" dirty="0" smtClean="0"/>
          </a:p>
          <a:p>
            <a:pPr marL="342900" indent="-342900">
              <a:spcBef>
                <a:spcPts val="0"/>
              </a:spcBef>
            </a:pPr>
            <a:endParaRPr lang="en" dirty="0" smtClean="0"/>
          </a:p>
          <a:p>
            <a:pPr marL="342900" indent="-342900">
              <a:spcBef>
                <a:spcPts val="0"/>
              </a:spcBef>
            </a:pPr>
            <a:endParaRPr lang="en" dirty="0"/>
          </a:p>
        </p:txBody>
      </p:sp>
      <p:pic>
        <p:nvPicPr>
          <p:cNvPr id="1028" name="Picture 4" descr="Image result for professional and personal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14" y="1095986"/>
            <a:ext cx="2607370" cy="26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ofessional vs personal lif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29" y="3251753"/>
            <a:ext cx="2235421" cy="156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3979233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167963" y="1041991"/>
            <a:ext cx="4156370" cy="26552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4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</a:t>
            </a:r>
            <a:endParaRPr lang="en" sz="4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On login/signup the user is directed to the chat interface where he can participate in group chats or personal chats.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He can also see the list of users/colleagues currently active, on one side. The other side has his profile picture and allows him to log out.</a:t>
            </a:r>
          </a:p>
          <a:p>
            <a:pPr lv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63" y="1041991"/>
            <a:ext cx="4156370" cy="2655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5375409" y="372828"/>
            <a:ext cx="2182776" cy="437993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0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</a:t>
            </a:r>
            <a:endParaRPr lang="en" sz="4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indent="-285750">
              <a:spcBef>
                <a:spcPts val="0"/>
              </a:spcBef>
            </a:pPr>
            <a:r>
              <a:rPr lang="en" sz="1800" dirty="0" smtClean="0">
                <a:solidFill>
                  <a:srgbClr val="FFFFFF"/>
                </a:solidFill>
              </a:rPr>
              <a:t>A light weight, fast, reliable Android mobile app which help the company’s employees to stay connected with each other.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 smtClean="0">
              <a:solidFill>
                <a:srgbClr val="FFFFFF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" sz="1800" dirty="0" smtClean="0">
                <a:solidFill>
                  <a:srgbClr val="FFFFFF"/>
                </a:solidFill>
              </a:rPr>
              <a:t>It has an amazing user interface!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39" y="760770"/>
            <a:ext cx="1976355" cy="3513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/>
              <a:t>You can find me 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@Ashwin Karichannavar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</a:t>
            </a:r>
            <a:r>
              <a:rPr lang="en" dirty="0" smtClean="0"/>
              <a:t>shwinkk.23@gmail.com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283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Oswald</vt:lpstr>
      <vt:lpstr>Roboto Condensed</vt:lpstr>
      <vt:lpstr>Arial</vt:lpstr>
      <vt:lpstr>Wolsey template</vt:lpstr>
      <vt:lpstr>HELLO!</vt:lpstr>
      <vt:lpstr>1. Intra Chat </vt:lpstr>
      <vt:lpstr>PowerPoint Presentation</vt:lpstr>
      <vt:lpstr>Major Points</vt:lpstr>
      <vt:lpstr>Impact On Society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Ajay Kabadi</dc:creator>
  <cp:lastModifiedBy>Ashwin</cp:lastModifiedBy>
  <cp:revision>47</cp:revision>
  <dcterms:modified xsi:type="dcterms:W3CDTF">2017-08-06T01:55:06Z</dcterms:modified>
</cp:coreProperties>
</file>