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A32F-F5FD-D64D-AA74-9ABEABF0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AA245-181A-FA49-B984-6CC2C94C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719E-E9A3-1444-ABEF-CC089422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C3D1-0924-5C49-9EB7-441FEA85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0754-0780-7547-84BC-134C633C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98EC-E607-E04F-96F7-25698A72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DC506-E45A-5642-BB6A-9A2BC287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09A6-354C-A846-AC44-6D1494C4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7E55-8A6E-D84A-A40B-1BA2B6D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0DD4-75FB-C945-B12C-F3685E9E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D5181-B965-FD41-B3EF-C43D6DDA3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056D0-0D7E-C94A-B0A3-49A1600C4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71DFE-3F18-EB47-9503-DCDFE18C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277D-A3A2-1740-88CE-DF95A27D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701C-8556-A247-B1CF-2D0DCA7D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7040-F92A-144A-98CF-A6074D9A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7974-0E54-BE4A-B984-C2E4435C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3DA0-7DBA-7B42-B73E-3366F6DD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E1A21-4E95-DB4B-AE97-E420516E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4FBE-08E0-144F-8EC2-3521F053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06E0-E43D-FB43-94C7-54A431E4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4B4F2-6751-FA4A-A90B-9ED2EBEE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3B16-8F3D-4C41-ADBB-57A11FFD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5863-47BD-C845-BDC4-64A1F654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630B-B2AB-B540-BB43-A7A01DCA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BC72-87AC-894C-BA9F-0BC5B662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A944-5603-414F-B7A6-BC5AE7638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A6711-0FB9-934D-9756-D57FFB72A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E6AD6-DB02-8B46-A537-86304137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FAA4-588C-8F4A-882D-B8CA09CC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04172-06A7-9B46-9DFF-9BF256E7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0BFB-2765-E84F-BF3B-65E05C28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5022-11B9-3945-A23A-DC12263ED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602C5-832C-9C44-9F05-DBDDD742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349D4-DCEB-5F4F-BB35-40D6BE36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D124D-D537-624E-8457-719BCA502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A0D3E-128B-0745-A1E3-B7EA903C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A3966-EE88-7B48-842C-53C6C3E7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E544C-F050-9B4E-AF6A-D5D71ADC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A736-CA6C-2944-BBD1-72541B47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D2091-4EDB-8849-8714-3F86479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0C969-A9ED-344C-9F18-5CDDAE51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4EF2E-BF0F-E346-86FC-FCF2F68F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DE6BF-1C9B-5D48-B668-356C2E39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FC4B6-C121-D245-8139-2535D0B9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24AD-B01E-6442-ADCE-608E43A8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B3B1-A917-E745-876F-01CF4690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2061-BC20-5047-8B66-F5671662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2A406-1953-1E44-BBA8-2DBA219F4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43EF3-A44A-D24D-B809-A4DDA5B9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BFBBE-2485-5E4C-9EDC-D5E1FCBD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9EEA-F83C-EF4E-B695-42B3542E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3D4E-F980-EB48-B6D6-7013F4CB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2C252-8F80-2946-BC46-E040420A7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88E19-DABA-B842-86ED-FC2ED294B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B4DA0-2B24-A941-9DD4-3443DC28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CC736-12FC-9C44-9E9B-86567ED4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3EAD-EC08-1445-A086-02E163AE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04B97-B76A-964F-821E-EA2BA1FB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6BD1-AB9A-6240-ACAE-7CE88B1C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6880-1045-8347-9231-52192B13E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DDBE-AB39-574B-B090-7475F58AF12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1C34-0EA1-9845-9965-D7A1BC310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39B9-6F6F-084F-B9E3-63FE5F491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7C92-DD3B-634A-B2D6-400D0994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8A78-A79E-C94A-85E0-1E82F9AD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EA325-4A3B-A445-9B74-52B3F59A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025" y="540226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Gopalakrishnan Kalarikovilagam Subramanian</a:t>
            </a:r>
          </a:p>
          <a:p>
            <a:r>
              <a:rPr lang="en-US" sz="2800" dirty="0"/>
              <a:t>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269397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23B6-425C-614B-9AE6-492DDCB8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Actor_1 with most Facebook likes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FC865B-C299-164C-ADB0-F35FCBF8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61206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188041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52137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actor_1_name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Avg_likes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7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Darcy Donavan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6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Matthew Ziff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Krista Allen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2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 </a:t>
                      </a:r>
                      <a:r>
                        <a:rPr lang="en-US" dirty="0" err="1"/>
                        <a:t>Fiscella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4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Jimmy Bennett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3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 Joiner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Robin Williams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Craig Stark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Muse Watson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2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 Holmes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53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86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0A879-5F2D-EE4E-9114-EB009A48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Classification of average profit based on actor_1 having 5 or more movies after 2006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ABE3B5D-4A93-0649-931C-2E8DB014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07" y="428625"/>
            <a:ext cx="7920117" cy="411846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C9CA45-A1C7-46F8-B90A-1D922284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2"/>
            <a:ext cx="7188199" cy="1973127"/>
          </a:xfrm>
        </p:spPr>
        <p:txBody>
          <a:bodyPr>
            <a:noAutofit/>
          </a:bodyPr>
          <a:lstStyle/>
          <a:p>
            <a:r>
              <a:rPr lang="en-US" sz="2400" dirty="0"/>
              <a:t>Facebook was very famous after 2006.</a:t>
            </a:r>
          </a:p>
          <a:p>
            <a:r>
              <a:rPr lang="en-US" sz="2400" dirty="0"/>
              <a:t>Plot of top 10 profitable actors based on movies released aster 2006 is carried out.</a:t>
            </a:r>
          </a:p>
          <a:p>
            <a:r>
              <a:rPr lang="en-US" sz="2400" dirty="0"/>
              <a:t>Top actors are not people with highest number of Facebook likes.</a:t>
            </a:r>
          </a:p>
        </p:txBody>
      </p:sp>
    </p:spTree>
    <p:extLst>
      <p:ext uri="{BB962C8B-B14F-4D97-AF65-F5344CB8AC3E}">
        <p14:creationId xmlns:p14="http://schemas.microsoft.com/office/powerpoint/2010/main" val="17282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9EAE5-4005-544A-8600-E16D57C4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Profitability and movie score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A2A4FA5-89A3-4042-B13D-23EB3BCC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514350"/>
            <a:ext cx="7553582" cy="389009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640610-C644-453B-8EC1-DDD07125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2"/>
            <a:ext cx="7188199" cy="1644515"/>
          </a:xfrm>
        </p:spPr>
        <p:txBody>
          <a:bodyPr>
            <a:noAutofit/>
          </a:bodyPr>
          <a:lstStyle/>
          <a:p>
            <a:r>
              <a:rPr lang="en-US" sz="2400" dirty="0"/>
              <a:t>Average Profit Increases exponentially with movie score. </a:t>
            </a:r>
          </a:p>
          <a:p>
            <a:r>
              <a:rPr lang="en-US" sz="2400" dirty="0"/>
              <a:t>It is an important parameter which determines the profitability of a movie.</a:t>
            </a:r>
          </a:p>
        </p:txBody>
      </p:sp>
    </p:spTree>
    <p:extLst>
      <p:ext uri="{BB962C8B-B14F-4D97-AF65-F5344CB8AC3E}">
        <p14:creationId xmlns:p14="http://schemas.microsoft.com/office/powerpoint/2010/main" val="266267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8D911-5289-3E4B-91A7-A0A1A3B5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Profitability and </a:t>
            </a:r>
            <a:r>
              <a:rPr lang="en-US" sz="2400" dirty="0" err="1">
                <a:solidFill>
                  <a:srgbClr val="FFFFFF"/>
                </a:solidFill>
              </a:rPr>
              <a:t>movie_facebook_likes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A449202-21A3-8A4B-BD73-0644308F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01" y="140352"/>
            <a:ext cx="8126146" cy="424591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86FAE-447A-4A48-9922-D958E00C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974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2400" dirty="0"/>
              <a:t>No clear trend is visible.</a:t>
            </a:r>
          </a:p>
          <a:p>
            <a:r>
              <a:rPr lang="en-US" sz="2400" dirty="0"/>
              <a:t>Facebook likes does not have a bearing on the profitability of a movie.</a:t>
            </a:r>
          </a:p>
        </p:txBody>
      </p:sp>
    </p:spTree>
    <p:extLst>
      <p:ext uri="{BB962C8B-B14F-4D97-AF65-F5344CB8AC3E}">
        <p14:creationId xmlns:p14="http://schemas.microsoft.com/office/powerpoint/2010/main" val="325813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88BE0-5C66-A34F-92AF-F03876B2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Profitability and </a:t>
            </a:r>
            <a:r>
              <a:rPr lang="en-US" sz="2400" dirty="0" err="1">
                <a:solidFill>
                  <a:srgbClr val="FFFFFF"/>
                </a:solidFill>
              </a:rPr>
              <a:t>cast_total_facebook_likes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B63B759-865A-A140-BC7C-9C661649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7" y="129960"/>
            <a:ext cx="7905251" cy="413049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5936BD-CBA3-4B1E-8517-447DDE6D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2400" dirty="0"/>
              <a:t>No clear trend visible.</a:t>
            </a:r>
          </a:p>
          <a:p>
            <a:r>
              <a:rPr lang="en-US" sz="2400" dirty="0"/>
              <a:t>Cast Facebook likes does not seem to have an effect on the profitability of the movie.</a:t>
            </a:r>
          </a:p>
        </p:txBody>
      </p:sp>
    </p:spTree>
    <p:extLst>
      <p:ext uri="{BB962C8B-B14F-4D97-AF65-F5344CB8AC3E}">
        <p14:creationId xmlns:p14="http://schemas.microsoft.com/office/powerpoint/2010/main" val="337358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31AC-6874-F645-9F5F-B93A2B68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-128587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C04C-0EBF-1B40-82FF-ED5F980C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James Cameroon, Jon Favreau, Steven Spielberg, Christopher Nolan and Jay Roach are top 5 profitable directors.</a:t>
            </a:r>
          </a:p>
          <a:p>
            <a:r>
              <a:rPr lang="en-US" dirty="0"/>
              <a:t>Robert Pattison, Bryce Dallas Howard, Steve Carell, Harrison Ford and Jennifer Lawrence are the top 5 profitable first actors.</a:t>
            </a:r>
          </a:p>
          <a:p>
            <a:r>
              <a:rPr lang="en-US" dirty="0"/>
              <a:t>Making a medium duration (1hr – 2 </a:t>
            </a:r>
            <a:r>
              <a:rPr lang="en-US" dirty="0" err="1"/>
              <a:t>hr</a:t>
            </a:r>
            <a:r>
              <a:rPr lang="en-US" dirty="0"/>
              <a:t>) movie is highly profitable.</a:t>
            </a:r>
          </a:p>
          <a:p>
            <a:r>
              <a:rPr lang="en-US" dirty="0" err="1"/>
              <a:t>Family|Sci-Fi</a:t>
            </a:r>
            <a:r>
              <a:rPr lang="en-US" dirty="0"/>
              <a:t> is the most profitable genre.</a:t>
            </a:r>
          </a:p>
          <a:p>
            <a:r>
              <a:rPr lang="en-US" dirty="0"/>
              <a:t>M rated movies are the most profitable.</a:t>
            </a:r>
          </a:p>
          <a:p>
            <a:r>
              <a:rPr lang="en-US" dirty="0"/>
              <a:t>There is no relationship between Facebook likes and profitability. So cost spent on these platforms can be avoided.</a:t>
            </a:r>
          </a:p>
          <a:p>
            <a:r>
              <a:rPr lang="en-US" dirty="0"/>
              <a:t>Movie score is the most important factor determining the profitability of a movie.</a:t>
            </a:r>
          </a:p>
          <a:p>
            <a:r>
              <a:rPr lang="en-US" dirty="0"/>
              <a:t>If a movie ticks all the above boxes, it is sure to be profitable.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7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B0F3-8797-3044-9CBA-80941188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4938"/>
            <a:ext cx="10515600" cy="1325563"/>
          </a:xfrm>
        </p:spPr>
        <p:txBody>
          <a:bodyPr/>
          <a:lstStyle/>
          <a:p>
            <a:r>
              <a:rPr lang="en-US" dirty="0"/>
              <a:t>Key 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2FEE-F74D-0B4F-AB64-46871521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4"/>
            <a:ext cx="10515600" cy="5686425"/>
          </a:xfrm>
        </p:spPr>
        <p:txBody>
          <a:bodyPr/>
          <a:lstStyle/>
          <a:p>
            <a:r>
              <a:rPr lang="en-US" sz="2400" dirty="0"/>
              <a:t>duration                                                      </a:t>
            </a:r>
          </a:p>
          <a:p>
            <a:r>
              <a:rPr lang="en-US" sz="2400" dirty="0" err="1"/>
              <a:t>director_name</a:t>
            </a:r>
            <a:endParaRPr lang="en-US" sz="2400" dirty="0"/>
          </a:p>
          <a:p>
            <a:r>
              <a:rPr lang="en-US" sz="2400" dirty="0" err="1"/>
              <a:t>director_facebook_likes</a:t>
            </a:r>
            <a:endParaRPr lang="en-US" sz="2400" dirty="0"/>
          </a:p>
          <a:p>
            <a:r>
              <a:rPr lang="en-US" sz="2400" dirty="0"/>
              <a:t>actor_1_name</a:t>
            </a:r>
          </a:p>
          <a:p>
            <a:r>
              <a:rPr lang="en-US" sz="2400" dirty="0"/>
              <a:t>actor_1_facebook_likes</a:t>
            </a:r>
          </a:p>
          <a:p>
            <a:r>
              <a:rPr lang="en-US" sz="2400" dirty="0" err="1"/>
              <a:t>cast_total_facebook_likes</a:t>
            </a:r>
            <a:endParaRPr lang="en-US" sz="2400" dirty="0"/>
          </a:p>
          <a:p>
            <a:r>
              <a:rPr lang="en-US" sz="2400" dirty="0" err="1"/>
              <a:t>movie_facebook_likes</a:t>
            </a:r>
            <a:endParaRPr lang="en-US" sz="2400" dirty="0"/>
          </a:p>
          <a:p>
            <a:r>
              <a:rPr lang="en-US" sz="2400" dirty="0"/>
              <a:t>Genres</a:t>
            </a:r>
          </a:p>
          <a:p>
            <a:r>
              <a:rPr lang="en-US" sz="2400" dirty="0" err="1"/>
              <a:t>title_year</a:t>
            </a:r>
            <a:endParaRPr lang="en-US" sz="2400" dirty="0"/>
          </a:p>
          <a:p>
            <a:r>
              <a:rPr lang="en-US" sz="2400" dirty="0"/>
              <a:t>Gross</a:t>
            </a:r>
          </a:p>
          <a:p>
            <a:r>
              <a:rPr lang="en-US" sz="2400" dirty="0"/>
              <a:t>Budget    </a:t>
            </a:r>
          </a:p>
          <a:p>
            <a:r>
              <a:rPr lang="en-US" dirty="0" err="1"/>
              <a:t>content_rating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1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1E7B-7455-CF4B-8163-CAE7B48A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407"/>
          </a:xfrm>
        </p:spPr>
        <p:txBody>
          <a:bodyPr/>
          <a:lstStyle/>
          <a:p>
            <a:r>
              <a:rPr lang="en-US" dirty="0"/>
              <a:t>Data Import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BB16-BC82-B344-96C8-B476211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32"/>
            <a:ext cx="10515600" cy="4989431"/>
          </a:xfrm>
        </p:spPr>
        <p:txBody>
          <a:bodyPr/>
          <a:lstStyle/>
          <a:p>
            <a:r>
              <a:rPr lang="en-US" dirty="0"/>
              <a:t>The data was imported into R Studio.</a:t>
            </a:r>
          </a:p>
          <a:p>
            <a:r>
              <a:rPr lang="en-US" dirty="0"/>
              <a:t>There were 5043 observations with 28 variables.</a:t>
            </a:r>
          </a:p>
          <a:p>
            <a:r>
              <a:rPr lang="en-US" dirty="0"/>
              <a:t>The data is checked for duplicates. The observations are reduced to 4998 after removing duplicates.</a:t>
            </a:r>
          </a:p>
          <a:p>
            <a:r>
              <a:rPr lang="en-US" dirty="0"/>
              <a:t>A new variable called profit is added. It is the difference of Gross and Cost.</a:t>
            </a:r>
          </a:p>
        </p:txBody>
      </p:sp>
    </p:spTree>
    <p:extLst>
      <p:ext uri="{BB962C8B-B14F-4D97-AF65-F5344CB8AC3E}">
        <p14:creationId xmlns:p14="http://schemas.microsoft.com/office/powerpoint/2010/main" val="6602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48B5-7785-2A4C-B683-14CD1C56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05208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D90C-8FEA-B848-8060-4A8FC315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605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overwhelmingly color movies.</a:t>
            </a:r>
          </a:p>
          <a:p>
            <a:r>
              <a:rPr lang="en-US" dirty="0"/>
              <a:t>The shortest film is 7 min and the longest is 511. 50% of the movies are in the </a:t>
            </a:r>
          </a:p>
          <a:p>
            <a:pPr marL="0" indent="0">
              <a:buNone/>
            </a:pPr>
            <a:r>
              <a:rPr lang="en-US" dirty="0"/>
              <a:t>    93 min to 118 min range.</a:t>
            </a:r>
          </a:p>
          <a:p>
            <a:r>
              <a:rPr lang="en-US" dirty="0"/>
              <a:t> Actor 1 has on an average more Facebook likes than other crew members.</a:t>
            </a:r>
          </a:p>
          <a:p>
            <a:r>
              <a:rPr lang="en-US" dirty="0"/>
              <a:t>The lowest amount grossed by a movie is 162 and the highest is more than 760 million.</a:t>
            </a:r>
          </a:p>
          <a:p>
            <a:r>
              <a:rPr lang="en-US" dirty="0"/>
              <a:t>Drama is the highest genre followed by comedy and comedy/drama.</a:t>
            </a:r>
          </a:p>
          <a:p>
            <a:r>
              <a:rPr lang="en-US" dirty="0"/>
              <a:t>Most of the movies are in English language, followed by French and Spanish. USA produces most movies, followed by UK and France. </a:t>
            </a:r>
          </a:p>
          <a:p>
            <a:r>
              <a:rPr lang="en-US" dirty="0"/>
              <a:t>Most of the movies are R rated, followed by PG-13.</a:t>
            </a:r>
          </a:p>
          <a:p>
            <a:r>
              <a:rPr lang="en-US" dirty="0"/>
              <a:t>The lowest budget movie is 218 which seems very small. </a:t>
            </a:r>
          </a:p>
          <a:p>
            <a:r>
              <a:rPr lang="en-US" dirty="0"/>
              <a:t>75% of the movies in the data set are released after 1999 .</a:t>
            </a:r>
          </a:p>
          <a:p>
            <a:r>
              <a:rPr lang="en-US" dirty="0"/>
              <a:t>The score of the movie range from 1.6 to 9.5.</a:t>
            </a:r>
          </a:p>
        </p:txBody>
      </p:sp>
    </p:spTree>
    <p:extLst>
      <p:ext uri="{BB962C8B-B14F-4D97-AF65-F5344CB8AC3E}">
        <p14:creationId xmlns:p14="http://schemas.microsoft.com/office/powerpoint/2010/main" val="101504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44521-5B8D-F541-BCE0-94F733C8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Average Profit for Top 5 directors with more than 5 movies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B0C745D-3F64-BC40-8330-D6722617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8"/>
            <a:ext cx="6472267" cy="3365579"/>
          </a:xfrm>
          <a:prstGeom prst="rect">
            <a:avLst/>
          </a:prstGeom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63C1B73-587B-42F1-9C12-F8942885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300509"/>
            <a:ext cx="7188199" cy="1292090"/>
          </a:xfrm>
        </p:spPr>
        <p:txBody>
          <a:bodyPr>
            <a:normAutofit/>
          </a:bodyPr>
          <a:lstStyle/>
          <a:p>
            <a:r>
              <a:rPr lang="en-US" sz="2400" dirty="0"/>
              <a:t>The top five reliable directors are :James Cameroon, Jon Favreau, Steven Spielberg, Christopher Nolan and Jay Roach</a:t>
            </a:r>
          </a:p>
        </p:txBody>
      </p:sp>
    </p:spTree>
    <p:extLst>
      <p:ext uri="{BB962C8B-B14F-4D97-AF65-F5344CB8AC3E}">
        <p14:creationId xmlns:p14="http://schemas.microsoft.com/office/powerpoint/2010/main" val="32813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A9AD5-B263-8E4D-843F-B4D5B573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Top five profitable first actors with more than 5 movies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DA791B-C29C-274F-85F8-CBEDB4E5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950" y="457200"/>
            <a:ext cx="8433787" cy="43434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D1F963-4878-481B-B291-E92A4E329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383637"/>
            <a:ext cx="7188199" cy="1292090"/>
          </a:xfrm>
        </p:spPr>
        <p:txBody>
          <a:bodyPr>
            <a:normAutofit/>
          </a:bodyPr>
          <a:lstStyle/>
          <a:p>
            <a:r>
              <a:rPr lang="en-US" sz="2400" dirty="0"/>
              <a:t>Robert Pattison, Bryce Dallas Howard, Steve Carell, Harrison Ford and Jennifer Lawrence.</a:t>
            </a:r>
          </a:p>
        </p:txBody>
      </p:sp>
    </p:spTree>
    <p:extLst>
      <p:ext uri="{BB962C8B-B14F-4D97-AF65-F5344CB8AC3E}">
        <p14:creationId xmlns:p14="http://schemas.microsoft.com/office/powerpoint/2010/main" val="325889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86F44-652F-F443-8907-5133869A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Classifying movies into different duration categories and seeing the variation of profit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30CB79E-09F5-5F4A-B86E-39A8D07F9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26" y="318328"/>
            <a:ext cx="7560198" cy="393130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615775-B5AC-C449-AEA1-7CCFD13A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025" y="4612340"/>
            <a:ext cx="7188199" cy="19464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movies are classified into four categories : very small if it is less than an hour. Small is it is less than 2 hours, Medium if less than 3 hours and Long if more than 3 hours.</a:t>
            </a:r>
          </a:p>
          <a:p>
            <a:r>
              <a:rPr lang="en-US" sz="2400" dirty="0"/>
              <a:t>Very-short movies are not at all profitable. The most profitable are the medium duration movies followed by long duration and short duration.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259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63AAB-C4E7-5340-BD23-88A13F52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Dependency of Profit on the Genre of the Movie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8A564D9-955B-754A-A909-631962AC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83" y="357187"/>
            <a:ext cx="7911407" cy="411393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785DD8-234D-4387-A4D9-22D64E70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Sci-Fi|Family</a:t>
            </a:r>
            <a:r>
              <a:rPr lang="en-US" sz="2400" dirty="0"/>
              <a:t> movies are the most profitable, followed by </a:t>
            </a:r>
            <a:r>
              <a:rPr lang="en-US" sz="2400" dirty="0" err="1"/>
              <a:t>Adventure|Biography|Drama|Family|Musical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10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340F2-2700-8D4F-93F0-DDF68E9A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Profitability and Rating of Movies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1C0E943-C4E8-3346-BDA7-D727331B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550" y="283227"/>
            <a:ext cx="7701940" cy="394724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8E34F7-2270-4BFB-8DE8-955AA03A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2400" dirty="0"/>
              <a:t>M rated movies are the most profitable.</a:t>
            </a:r>
          </a:p>
          <a:p>
            <a:r>
              <a:rPr lang="en-US" sz="2400" dirty="0"/>
              <a:t>A movie without rating is not profitable.</a:t>
            </a:r>
          </a:p>
        </p:txBody>
      </p:sp>
    </p:spTree>
    <p:extLst>
      <p:ext uri="{BB962C8B-B14F-4D97-AF65-F5344CB8AC3E}">
        <p14:creationId xmlns:p14="http://schemas.microsoft.com/office/powerpoint/2010/main" val="272756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759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Science Challenge</vt:lpstr>
      <vt:lpstr>Key Variables Used</vt:lpstr>
      <vt:lpstr>Data Import and Cleaning</vt:lpstr>
      <vt:lpstr>Summary of the Data</vt:lpstr>
      <vt:lpstr>Average Profit for Top 5 directors with more than 5 movies</vt:lpstr>
      <vt:lpstr>Top five profitable first actors with more than 5 movies</vt:lpstr>
      <vt:lpstr>Classifying movies into different duration categories and seeing the variation of profit</vt:lpstr>
      <vt:lpstr>Dependency of Profit on the Genre of the Movie</vt:lpstr>
      <vt:lpstr>Profitability and Rating of Movies</vt:lpstr>
      <vt:lpstr>Actor_1 with most Facebook likes</vt:lpstr>
      <vt:lpstr>Classification of average profit based on actor_1 having 5 or more movies after 2006</vt:lpstr>
      <vt:lpstr>Profitability and movie score</vt:lpstr>
      <vt:lpstr>Profitability and movie_facebook_likes</vt:lpstr>
      <vt:lpstr>Profitability and cast_total_facebook_likes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Challenge</dc:title>
  <dc:creator>Kalarikovilagam Subramanian, Gopalakrishnan (kalarign)</dc:creator>
  <cp:lastModifiedBy>Kalarikovilagam Subramanian, Gopalakrishnan (kalarign)</cp:lastModifiedBy>
  <cp:revision>2</cp:revision>
  <dcterms:created xsi:type="dcterms:W3CDTF">2019-07-09T17:32:32Z</dcterms:created>
  <dcterms:modified xsi:type="dcterms:W3CDTF">2019-07-09T17:38:37Z</dcterms:modified>
</cp:coreProperties>
</file>