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i/LHoVw79g9wZozvW0EIzOKcak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9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c2dbdf9c40_1_16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c2dbdf9c40_1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c2dbdf9c4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g2c2dbdf9c40_0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c2dbdf9c4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g2c2dbdf9c40_0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c2dbdf9c4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g2c2dbdf9c40_0_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8" name="Google Shape;308;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4" name="Google Shape;324;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25"/>
          <p:cNvGrpSpPr/>
          <p:nvPr/>
        </p:nvGrpSpPr>
        <p:grpSpPr>
          <a:xfrm>
            <a:off x="-104" y="-8467"/>
            <a:ext cx="12192237" cy="6866580"/>
            <a:chOff x="-104" y="-8467"/>
            <a:chExt cx="12192237" cy="6866580"/>
          </a:xfrm>
        </p:grpSpPr>
        <p:cxnSp>
          <p:nvCxnSpPr>
            <p:cNvPr id="24" name="Google Shape;24;p25"/>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Google Shape;25;p25"/>
            <p:cNvCxnSpPr/>
            <p:nvPr/>
          </p:nvCxnSpPr>
          <p:spPr>
            <a:xfrm flipH="1">
              <a:off x="7425125" y="3681413"/>
              <a:ext cx="4763700" cy="3176700"/>
            </a:xfrm>
            <a:prstGeom prst="straightConnector1">
              <a:avLst/>
            </a:prstGeom>
            <a:noFill/>
            <a:ln w="9525" cap="flat" cmpd="sng">
              <a:solidFill>
                <a:srgbClr val="D8D8D8"/>
              </a:solidFill>
              <a:prstDash val="solid"/>
              <a:round/>
              <a:headEnd type="none" w="sm" len="sm"/>
              <a:tailEnd type="none" w="sm" len="sm"/>
            </a:ln>
          </p:spPr>
        </p:cxnSp>
        <p:sp>
          <p:nvSpPr>
            <p:cNvPr id="26" name="Google Shape;26;p25"/>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0"/>
              </a:schemeClr>
            </a:solidFill>
            <a:ln>
              <a:noFill/>
            </a:ln>
          </p:spPr>
        </p:sp>
        <p:sp>
          <p:nvSpPr>
            <p:cNvPr id="27" name="Google Shape;27;p25"/>
            <p:cNvSpPr/>
            <p:nvPr/>
          </p:nvSpPr>
          <p:spPr>
            <a:xfrm>
              <a:off x="9603442" y="-8467"/>
              <a:ext cx="258617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5"/>
            <p:cNvSpPr/>
            <p:nvPr/>
          </p:nvSpPr>
          <p:spPr>
            <a:xfrm>
              <a:off x="8932333" y="3048000"/>
              <a:ext cx="3259800" cy="3810000"/>
            </a:xfrm>
            <a:prstGeom prst="triangle">
              <a:avLst>
                <a:gd name="adj" fmla="val 100000"/>
              </a:avLst>
            </a:prstGeom>
            <a:solidFill>
              <a:schemeClr val="accent2">
                <a:alpha val="71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5"/>
            <p:cNvSpPr/>
            <p:nvPr/>
          </p:nvSpPr>
          <p:spPr>
            <a:xfrm>
              <a:off x="9334500" y="-8467"/>
              <a:ext cx="2850868"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0"/>
              </a:srgbClr>
            </a:solidFill>
            <a:ln>
              <a:noFill/>
            </a:ln>
          </p:spPr>
        </p:sp>
        <p:sp>
          <p:nvSpPr>
            <p:cNvPr id="30" name="Google Shape;30;p25"/>
            <p:cNvSpPr/>
            <p:nvPr/>
          </p:nvSpPr>
          <p:spPr>
            <a:xfrm>
              <a:off x="10898730" y="-8467"/>
              <a:ext cx="1290094" cy="6858000"/>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0"/>
              </a:srgbClr>
            </a:solidFill>
            <a:ln>
              <a:noFill/>
            </a:ln>
          </p:spPr>
        </p:sp>
        <p:sp>
          <p:nvSpPr>
            <p:cNvPr id="31" name="Google Shape;31;p25"/>
            <p:cNvSpPr/>
            <p:nvPr/>
          </p:nvSpPr>
          <p:spPr>
            <a:xfrm>
              <a:off x="10938999" y="-8467"/>
              <a:ext cx="1249825" cy="6858000"/>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9"/>
              </a:schemeClr>
            </a:solidFill>
            <a:ln>
              <a:noFill/>
            </a:ln>
          </p:spPr>
        </p:sp>
        <p:sp>
          <p:nvSpPr>
            <p:cNvPr id="32" name="Google Shape;32;p25"/>
            <p:cNvSpPr/>
            <p:nvPr/>
          </p:nvSpPr>
          <p:spPr>
            <a:xfrm>
              <a:off x="10371666" y="3589867"/>
              <a:ext cx="1817100" cy="3268200"/>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5"/>
            <p:cNvSpPr/>
            <p:nvPr/>
          </p:nvSpPr>
          <p:spPr>
            <a:xfrm rot="10800000">
              <a:off x="-104" y="54"/>
              <a:ext cx="842700" cy="5666100"/>
            </a:xfrm>
            <a:prstGeom prst="triangle">
              <a:avLst>
                <a:gd name="adj" fmla="val 100000"/>
              </a:avLst>
            </a:prstGeom>
            <a:solidFill>
              <a:schemeClr val="accent1">
                <a:alpha val="847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5"/>
          <p:cNvSpPr txBox="1">
            <a:spLocks noGrp="1"/>
          </p:cNvSpPr>
          <p:nvPr>
            <p:ph type="ctrTitle"/>
          </p:nvPr>
        </p:nvSpPr>
        <p:spPr>
          <a:xfrm>
            <a:off x="1507067" y="2404534"/>
            <a:ext cx="7767000" cy="16464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Clr>
                <a:schemeClr val="accent1"/>
              </a:buClr>
              <a:buSzPts val="5400"/>
              <a:buFont typeface="Trebuchet MS"/>
              <a:buNone/>
              <a:defRPr sz="5400">
                <a:solidFill>
                  <a:schemeClr val="accent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5" name="Google Shape;35;p25"/>
          <p:cNvSpPr txBox="1">
            <a:spLocks noGrp="1"/>
          </p:cNvSpPr>
          <p:nvPr>
            <p:ph type="subTitle" idx="1"/>
          </p:nvPr>
        </p:nvSpPr>
        <p:spPr>
          <a:xfrm>
            <a:off x="1507067" y="4050833"/>
            <a:ext cx="7767000" cy="1096800"/>
          </a:xfrm>
          <a:prstGeom prst="rect">
            <a:avLst/>
          </a:prstGeom>
          <a:noFill/>
          <a:ln>
            <a:noFill/>
          </a:ln>
        </p:spPr>
        <p:txBody>
          <a:bodyPr spcFirstLastPara="1" wrap="square" lIns="91425" tIns="45700" rIns="91425" bIns="45700" anchor="t" anchorCtr="0">
            <a:normAutofit/>
          </a:bodyPr>
          <a:lstStyle>
            <a:lvl1pPr lvl="0" algn="r" rtl="0">
              <a:spcBef>
                <a:spcPts val="1000"/>
              </a:spcBef>
              <a:spcAft>
                <a:spcPts val="0"/>
              </a:spcAft>
              <a:buSzPts val="1440"/>
              <a:buNone/>
              <a:defRPr>
                <a:solidFill>
                  <a:srgbClr val="7F7F7F"/>
                </a:solidFill>
              </a:defRPr>
            </a:lvl1pPr>
            <a:lvl2pPr lvl="1" algn="ctr" rtl="0">
              <a:spcBef>
                <a:spcPts val="1000"/>
              </a:spcBef>
              <a:spcAft>
                <a:spcPts val="0"/>
              </a:spcAft>
              <a:buSzPts val="1280"/>
              <a:buNone/>
              <a:defRPr>
                <a:solidFill>
                  <a:srgbClr val="888888"/>
                </a:solidFill>
              </a:defRPr>
            </a:lvl2pPr>
            <a:lvl3pPr lvl="2" algn="ctr" rtl="0">
              <a:spcBef>
                <a:spcPts val="1000"/>
              </a:spcBef>
              <a:spcAft>
                <a:spcPts val="0"/>
              </a:spcAft>
              <a:buSzPts val="1120"/>
              <a:buNone/>
              <a:defRPr>
                <a:solidFill>
                  <a:srgbClr val="888888"/>
                </a:solidFill>
              </a:defRPr>
            </a:lvl3pPr>
            <a:lvl4pPr lvl="3" algn="ctr" rtl="0">
              <a:spcBef>
                <a:spcPts val="1000"/>
              </a:spcBef>
              <a:spcAft>
                <a:spcPts val="0"/>
              </a:spcAft>
              <a:buSzPts val="960"/>
              <a:buNone/>
              <a:defRPr>
                <a:solidFill>
                  <a:srgbClr val="888888"/>
                </a:solidFill>
              </a:defRPr>
            </a:lvl4pPr>
            <a:lvl5pPr lvl="4" algn="ctr" rtl="0">
              <a:spcBef>
                <a:spcPts val="1000"/>
              </a:spcBef>
              <a:spcAft>
                <a:spcPts val="0"/>
              </a:spcAft>
              <a:buSzPts val="960"/>
              <a:buNone/>
              <a:defRPr>
                <a:solidFill>
                  <a:srgbClr val="888888"/>
                </a:solidFill>
              </a:defRPr>
            </a:lvl5pPr>
            <a:lvl6pPr lvl="5" algn="ctr" rtl="0">
              <a:spcBef>
                <a:spcPts val="1000"/>
              </a:spcBef>
              <a:spcAft>
                <a:spcPts val="0"/>
              </a:spcAft>
              <a:buSzPts val="960"/>
              <a:buNone/>
              <a:defRPr>
                <a:solidFill>
                  <a:srgbClr val="888888"/>
                </a:solidFill>
              </a:defRPr>
            </a:lvl6pPr>
            <a:lvl7pPr lvl="6" algn="ctr" rtl="0">
              <a:spcBef>
                <a:spcPts val="1000"/>
              </a:spcBef>
              <a:spcAft>
                <a:spcPts val="0"/>
              </a:spcAft>
              <a:buSzPts val="960"/>
              <a:buNone/>
              <a:defRPr>
                <a:solidFill>
                  <a:srgbClr val="888888"/>
                </a:solidFill>
              </a:defRPr>
            </a:lvl7pPr>
            <a:lvl8pPr lvl="7" algn="ctr" rtl="0">
              <a:spcBef>
                <a:spcPts val="1000"/>
              </a:spcBef>
              <a:spcAft>
                <a:spcPts val="0"/>
              </a:spcAft>
              <a:buSzPts val="960"/>
              <a:buNone/>
              <a:defRPr>
                <a:solidFill>
                  <a:srgbClr val="888888"/>
                </a:solidFill>
              </a:defRPr>
            </a:lvl8pPr>
            <a:lvl9pPr lvl="8" algn="ctr" rtl="0">
              <a:spcBef>
                <a:spcPts val="1000"/>
              </a:spcBef>
              <a:spcAft>
                <a:spcPts val="0"/>
              </a:spcAft>
              <a:buSzPts val="960"/>
              <a:buNone/>
              <a:defRPr>
                <a:solidFill>
                  <a:srgbClr val="888888"/>
                </a:solidFill>
              </a:defRPr>
            </a:lvl9pPr>
          </a:lstStyle>
          <a:p>
            <a:endParaRPr/>
          </a:p>
        </p:txBody>
      </p:sp>
      <p:sp>
        <p:nvSpPr>
          <p:cNvPr id="36" name="Google Shape;36;p25"/>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25"/>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8" name="Google Shape;38;p25"/>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677334" y="1498604"/>
            <a:ext cx="3854400" cy="12786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accent1"/>
              </a:buClr>
              <a:buSzPts val="2000"/>
              <a:buFont typeface="Trebuchet MS"/>
              <a:buNone/>
              <a:defRPr sz="20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4760461" y="514924"/>
            <a:ext cx="4513500" cy="5526300"/>
          </a:xfrm>
          <a:prstGeom prst="rect">
            <a:avLst/>
          </a:prstGeom>
          <a:noFill/>
          <a:ln>
            <a:noFill/>
          </a:ln>
        </p:spPr>
        <p:txBody>
          <a:bodyPr spcFirstLastPara="1" wrap="square" lIns="91425" tIns="45700" rIns="91425" bIns="45700" anchor="t" anchorCtr="0">
            <a:norm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96" name="Google Shape;96;p34"/>
          <p:cNvSpPr txBox="1">
            <a:spLocks noGrp="1"/>
          </p:cNvSpPr>
          <p:nvPr>
            <p:ph type="body" idx="2"/>
          </p:nvPr>
        </p:nvSpPr>
        <p:spPr>
          <a:xfrm>
            <a:off x="677334" y="2777069"/>
            <a:ext cx="3854400" cy="2584500"/>
          </a:xfrm>
          <a:prstGeom prst="rect">
            <a:avLst/>
          </a:prstGeom>
          <a:noFill/>
          <a:ln>
            <a:noFill/>
          </a:ln>
        </p:spPr>
        <p:txBody>
          <a:bodyPr spcFirstLastPara="1" wrap="square" lIns="91425" tIns="45700" rIns="91425" bIns="45700" anchor="t" anchorCtr="0">
            <a:normAutofit/>
          </a:bodyPr>
          <a:lstStyle>
            <a:lvl1pPr marL="457200" lvl="0" indent="-228600" algn="l" rtl="0">
              <a:spcBef>
                <a:spcPts val="1000"/>
              </a:spcBef>
              <a:spcAft>
                <a:spcPts val="0"/>
              </a:spcAft>
              <a:buSzPts val="1120"/>
              <a:buNone/>
              <a:defRPr sz="1400"/>
            </a:lvl1pPr>
            <a:lvl2pPr marL="914400" lvl="1" indent="-228600" algn="l" rtl="0">
              <a:spcBef>
                <a:spcPts val="1000"/>
              </a:spcBef>
              <a:spcAft>
                <a:spcPts val="0"/>
              </a:spcAft>
              <a:buSzPts val="1120"/>
              <a:buNone/>
              <a:defRPr sz="1400"/>
            </a:lvl2pPr>
            <a:lvl3pPr marL="1371600" lvl="2" indent="-228600" algn="l" rtl="0">
              <a:spcBef>
                <a:spcPts val="1000"/>
              </a:spcBef>
              <a:spcAft>
                <a:spcPts val="0"/>
              </a:spcAft>
              <a:buSzPts val="960"/>
              <a:buNone/>
              <a:defRPr sz="1200"/>
            </a:lvl3pPr>
            <a:lvl4pPr marL="1828800" lvl="3" indent="-228600" algn="l" rtl="0">
              <a:spcBef>
                <a:spcPts val="1000"/>
              </a:spcBef>
              <a:spcAft>
                <a:spcPts val="0"/>
              </a:spcAft>
              <a:buSzPts val="800"/>
              <a:buNone/>
              <a:defRPr sz="1000"/>
            </a:lvl4pPr>
            <a:lvl5pPr marL="2286000" lvl="4" indent="-228600" algn="l" rtl="0">
              <a:spcBef>
                <a:spcPts val="1000"/>
              </a:spcBef>
              <a:spcAft>
                <a:spcPts val="0"/>
              </a:spcAft>
              <a:buSzPts val="800"/>
              <a:buNone/>
              <a:defRPr sz="1000"/>
            </a:lvl5pPr>
            <a:lvl6pPr marL="2743200" lvl="5" indent="-228600" algn="l" rtl="0">
              <a:spcBef>
                <a:spcPts val="1000"/>
              </a:spcBef>
              <a:spcAft>
                <a:spcPts val="0"/>
              </a:spcAft>
              <a:buSzPts val="800"/>
              <a:buNone/>
              <a:defRPr sz="1000"/>
            </a:lvl6pPr>
            <a:lvl7pPr marL="3200400" lvl="6" indent="-228600" algn="l" rtl="0">
              <a:spcBef>
                <a:spcPts val="1000"/>
              </a:spcBef>
              <a:spcAft>
                <a:spcPts val="0"/>
              </a:spcAft>
              <a:buSzPts val="800"/>
              <a:buNone/>
              <a:defRPr sz="1000"/>
            </a:lvl7pPr>
            <a:lvl8pPr marL="3657600" lvl="7" indent="-228600" algn="l" rtl="0">
              <a:spcBef>
                <a:spcPts val="1000"/>
              </a:spcBef>
              <a:spcAft>
                <a:spcPts val="0"/>
              </a:spcAft>
              <a:buSzPts val="800"/>
              <a:buNone/>
              <a:defRPr sz="1000"/>
            </a:lvl8pPr>
            <a:lvl9pPr marL="4114800" lvl="8" indent="-228600" algn="l" rtl="0">
              <a:spcBef>
                <a:spcPts val="1000"/>
              </a:spcBef>
              <a:spcAft>
                <a:spcPts val="0"/>
              </a:spcAft>
              <a:buSzPts val="800"/>
              <a:buNone/>
              <a:defRPr sz="1000"/>
            </a:lvl9pPr>
          </a:lstStyle>
          <a:p>
            <a:endParaRPr/>
          </a:p>
        </p:txBody>
      </p:sp>
      <p:sp>
        <p:nvSpPr>
          <p:cNvPr id="97" name="Google Shape;97;p34"/>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34"/>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9" name="Google Shape;99;p34"/>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0"/>
        <p:cNvGrpSpPr/>
        <p:nvPr/>
      </p:nvGrpSpPr>
      <p:grpSpPr>
        <a:xfrm>
          <a:off x="0" y="0"/>
          <a:ext cx="0" cy="0"/>
          <a:chOff x="0" y="0"/>
          <a:chExt cx="0" cy="0"/>
        </a:xfrm>
      </p:grpSpPr>
      <p:sp>
        <p:nvSpPr>
          <p:cNvPr id="101" name="Google Shape;101;p35"/>
          <p:cNvSpPr txBox="1">
            <a:spLocks noGrp="1"/>
          </p:cNvSpPr>
          <p:nvPr>
            <p:ph type="title"/>
          </p:nvPr>
        </p:nvSpPr>
        <p:spPr>
          <a:xfrm>
            <a:off x="677334" y="4800600"/>
            <a:ext cx="8596800" cy="566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accent1"/>
              </a:buClr>
              <a:buSzPts val="2400"/>
              <a:buFont typeface="Trebuchet MS"/>
              <a:buNone/>
              <a:defRPr sz="2400" b="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2" name="Google Shape;102;p35"/>
          <p:cNvSpPr>
            <a:spLocks noGrp="1"/>
          </p:cNvSpPr>
          <p:nvPr>
            <p:ph type="pic" idx="2"/>
          </p:nvPr>
        </p:nvSpPr>
        <p:spPr>
          <a:xfrm>
            <a:off x="677334" y="609600"/>
            <a:ext cx="8596800" cy="3845700"/>
          </a:xfrm>
          <a:prstGeom prst="rect">
            <a:avLst/>
          </a:prstGeom>
          <a:noFill/>
          <a:ln>
            <a:noFill/>
          </a:ln>
        </p:spPr>
      </p:sp>
      <p:sp>
        <p:nvSpPr>
          <p:cNvPr id="103" name="Google Shape;103;p35"/>
          <p:cNvSpPr txBox="1">
            <a:spLocks noGrp="1"/>
          </p:cNvSpPr>
          <p:nvPr>
            <p:ph type="body" idx="1"/>
          </p:nvPr>
        </p:nvSpPr>
        <p:spPr>
          <a:xfrm>
            <a:off x="677334" y="5367338"/>
            <a:ext cx="8596800" cy="674100"/>
          </a:xfrm>
          <a:prstGeom prst="rect">
            <a:avLst/>
          </a:prstGeom>
          <a:noFill/>
          <a:ln>
            <a:noFill/>
          </a:ln>
        </p:spPr>
        <p:txBody>
          <a:bodyPr spcFirstLastPara="1" wrap="square" lIns="91425" tIns="45700" rIns="91425" bIns="45700" anchor="t" anchorCtr="0">
            <a:normAutofit/>
          </a:bodyPr>
          <a:lstStyle>
            <a:lvl1pPr marL="457200" lvl="0" indent="-228600" algn="l" rtl="0">
              <a:spcBef>
                <a:spcPts val="1000"/>
              </a:spcBef>
              <a:spcAft>
                <a:spcPts val="0"/>
              </a:spcAft>
              <a:buSzPts val="960"/>
              <a:buNone/>
              <a:defRPr sz="1200"/>
            </a:lvl1pPr>
            <a:lvl2pPr marL="914400" lvl="1" indent="-228600" algn="l" rtl="0">
              <a:spcBef>
                <a:spcPts val="1000"/>
              </a:spcBef>
              <a:spcAft>
                <a:spcPts val="0"/>
              </a:spcAft>
              <a:buSzPts val="960"/>
              <a:buNone/>
              <a:defRPr sz="1200"/>
            </a:lvl2pPr>
            <a:lvl3pPr marL="1371600" lvl="2" indent="-228600" algn="l" rtl="0">
              <a:spcBef>
                <a:spcPts val="1000"/>
              </a:spcBef>
              <a:spcAft>
                <a:spcPts val="0"/>
              </a:spcAft>
              <a:buSzPts val="800"/>
              <a:buNone/>
              <a:defRPr sz="1000"/>
            </a:lvl3pPr>
            <a:lvl4pPr marL="1828800" lvl="3" indent="-228600" algn="l" rtl="0">
              <a:spcBef>
                <a:spcPts val="1000"/>
              </a:spcBef>
              <a:spcAft>
                <a:spcPts val="0"/>
              </a:spcAft>
              <a:buSzPts val="720"/>
              <a:buNone/>
              <a:defRPr sz="900"/>
            </a:lvl4pPr>
            <a:lvl5pPr marL="2286000" lvl="4" indent="-228600" algn="l" rtl="0">
              <a:spcBef>
                <a:spcPts val="1000"/>
              </a:spcBef>
              <a:spcAft>
                <a:spcPts val="0"/>
              </a:spcAft>
              <a:buSzPts val="720"/>
              <a:buNone/>
              <a:defRPr sz="900"/>
            </a:lvl5pPr>
            <a:lvl6pPr marL="2743200" lvl="5" indent="-228600" algn="l" rtl="0">
              <a:spcBef>
                <a:spcPts val="1000"/>
              </a:spcBef>
              <a:spcAft>
                <a:spcPts val="0"/>
              </a:spcAft>
              <a:buSzPts val="720"/>
              <a:buNone/>
              <a:defRPr sz="900"/>
            </a:lvl6pPr>
            <a:lvl7pPr marL="3200400" lvl="6" indent="-228600" algn="l" rtl="0">
              <a:spcBef>
                <a:spcPts val="1000"/>
              </a:spcBef>
              <a:spcAft>
                <a:spcPts val="0"/>
              </a:spcAft>
              <a:buSzPts val="720"/>
              <a:buNone/>
              <a:defRPr sz="900"/>
            </a:lvl7pPr>
            <a:lvl8pPr marL="3657600" lvl="7" indent="-228600" algn="l" rtl="0">
              <a:spcBef>
                <a:spcPts val="1000"/>
              </a:spcBef>
              <a:spcAft>
                <a:spcPts val="0"/>
              </a:spcAft>
              <a:buSzPts val="720"/>
              <a:buNone/>
              <a:defRPr sz="900"/>
            </a:lvl8pPr>
            <a:lvl9pPr marL="4114800" lvl="8" indent="-228600" algn="l" rtl="0">
              <a:spcBef>
                <a:spcPts val="1000"/>
              </a:spcBef>
              <a:spcAft>
                <a:spcPts val="0"/>
              </a:spcAft>
              <a:buSzPts val="720"/>
              <a:buNone/>
              <a:defRPr sz="900"/>
            </a:lvl9pPr>
          </a:lstStyle>
          <a:p>
            <a:endParaRPr/>
          </a:p>
        </p:txBody>
      </p:sp>
      <p:sp>
        <p:nvSpPr>
          <p:cNvPr id="104" name="Google Shape;104;p35"/>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 name="Google Shape;105;p35"/>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6" name="Google Shape;106;p35"/>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7"/>
        <p:cNvGrpSpPr/>
        <p:nvPr/>
      </p:nvGrpSpPr>
      <p:grpSpPr>
        <a:xfrm>
          <a:off x="0" y="0"/>
          <a:ext cx="0" cy="0"/>
          <a:chOff x="0" y="0"/>
          <a:chExt cx="0" cy="0"/>
        </a:xfrm>
      </p:grpSpPr>
      <p:sp>
        <p:nvSpPr>
          <p:cNvPr id="108" name="Google Shape;108;p36"/>
          <p:cNvSpPr txBox="1">
            <a:spLocks noGrp="1"/>
          </p:cNvSpPr>
          <p:nvPr>
            <p:ph type="title"/>
          </p:nvPr>
        </p:nvSpPr>
        <p:spPr>
          <a:xfrm>
            <a:off x="677335" y="609600"/>
            <a:ext cx="8596800" cy="34035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accent1"/>
              </a:buClr>
              <a:buSzPts val="4400"/>
              <a:buFont typeface="Trebuchet MS"/>
              <a:buNone/>
              <a:defRPr sz="44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9" name="Google Shape;109;p36"/>
          <p:cNvSpPr txBox="1">
            <a:spLocks noGrp="1"/>
          </p:cNvSpPr>
          <p:nvPr>
            <p:ph type="body" idx="1"/>
          </p:nvPr>
        </p:nvSpPr>
        <p:spPr>
          <a:xfrm>
            <a:off x="677335" y="4470400"/>
            <a:ext cx="8596800" cy="1571100"/>
          </a:xfrm>
          <a:prstGeom prst="rect">
            <a:avLst/>
          </a:prstGeom>
          <a:noFill/>
          <a:ln>
            <a:noFill/>
          </a:ln>
        </p:spPr>
        <p:txBody>
          <a:bodyPr spcFirstLastPara="1" wrap="square" lIns="91425" tIns="45700" rIns="91425" bIns="45700" anchor="ctr" anchorCtr="0">
            <a:normAutofit/>
          </a:bodyPr>
          <a:lstStyle>
            <a:lvl1pPr marL="457200" lvl="0" indent="-228600" algn="l" rtl="0">
              <a:spcBef>
                <a:spcPts val="1000"/>
              </a:spcBef>
              <a:spcAft>
                <a:spcPts val="0"/>
              </a:spcAft>
              <a:buSzPts val="1440"/>
              <a:buNone/>
              <a:defRPr sz="1800">
                <a:solidFill>
                  <a:srgbClr val="3F3F3F"/>
                </a:solidFill>
              </a:defRPr>
            </a:lvl1pPr>
            <a:lvl2pPr marL="914400" lvl="1" indent="-228600" algn="l" rtl="0">
              <a:spcBef>
                <a:spcPts val="1000"/>
              </a:spcBef>
              <a:spcAft>
                <a:spcPts val="0"/>
              </a:spcAft>
              <a:buSzPts val="1440"/>
              <a:buNone/>
              <a:defRPr sz="1800">
                <a:solidFill>
                  <a:srgbClr val="888888"/>
                </a:solidFill>
              </a:defRPr>
            </a:lvl2pPr>
            <a:lvl3pPr marL="1371600" lvl="2" indent="-228600" algn="l" rtl="0">
              <a:spcBef>
                <a:spcPts val="1000"/>
              </a:spcBef>
              <a:spcAft>
                <a:spcPts val="0"/>
              </a:spcAft>
              <a:buSzPts val="1280"/>
              <a:buNone/>
              <a:defRPr sz="1600">
                <a:solidFill>
                  <a:srgbClr val="888888"/>
                </a:solidFill>
              </a:defRPr>
            </a:lvl3pPr>
            <a:lvl4pPr marL="1828800" lvl="3" indent="-228600" algn="l" rtl="0">
              <a:spcBef>
                <a:spcPts val="1000"/>
              </a:spcBef>
              <a:spcAft>
                <a:spcPts val="0"/>
              </a:spcAft>
              <a:buSzPts val="1120"/>
              <a:buNone/>
              <a:defRPr sz="1400">
                <a:solidFill>
                  <a:srgbClr val="888888"/>
                </a:solidFill>
              </a:defRPr>
            </a:lvl4pPr>
            <a:lvl5pPr marL="2286000" lvl="4" indent="-228600" algn="l" rtl="0">
              <a:spcBef>
                <a:spcPts val="1000"/>
              </a:spcBef>
              <a:spcAft>
                <a:spcPts val="0"/>
              </a:spcAft>
              <a:buSzPts val="1120"/>
              <a:buNone/>
              <a:defRPr sz="1400">
                <a:solidFill>
                  <a:srgbClr val="888888"/>
                </a:solidFill>
              </a:defRPr>
            </a:lvl5pPr>
            <a:lvl6pPr marL="2743200" lvl="5" indent="-228600" algn="l" rtl="0">
              <a:spcBef>
                <a:spcPts val="1000"/>
              </a:spcBef>
              <a:spcAft>
                <a:spcPts val="0"/>
              </a:spcAft>
              <a:buSzPts val="1120"/>
              <a:buNone/>
              <a:defRPr sz="1400">
                <a:solidFill>
                  <a:srgbClr val="888888"/>
                </a:solidFill>
              </a:defRPr>
            </a:lvl6pPr>
            <a:lvl7pPr marL="3200400" lvl="6" indent="-228600" algn="l" rtl="0">
              <a:spcBef>
                <a:spcPts val="1000"/>
              </a:spcBef>
              <a:spcAft>
                <a:spcPts val="0"/>
              </a:spcAft>
              <a:buSzPts val="1120"/>
              <a:buNone/>
              <a:defRPr sz="1400">
                <a:solidFill>
                  <a:srgbClr val="888888"/>
                </a:solidFill>
              </a:defRPr>
            </a:lvl7pPr>
            <a:lvl8pPr marL="3657600" lvl="7" indent="-228600" algn="l" rtl="0">
              <a:spcBef>
                <a:spcPts val="1000"/>
              </a:spcBef>
              <a:spcAft>
                <a:spcPts val="0"/>
              </a:spcAft>
              <a:buSzPts val="1120"/>
              <a:buNone/>
              <a:defRPr sz="1400">
                <a:solidFill>
                  <a:srgbClr val="888888"/>
                </a:solidFill>
              </a:defRPr>
            </a:lvl8pPr>
            <a:lvl9pPr marL="4114800" lvl="8" indent="-228600" algn="l" rtl="0">
              <a:spcBef>
                <a:spcPts val="1000"/>
              </a:spcBef>
              <a:spcAft>
                <a:spcPts val="0"/>
              </a:spcAft>
              <a:buSzPts val="1120"/>
              <a:buNone/>
              <a:defRPr sz="1400">
                <a:solidFill>
                  <a:srgbClr val="888888"/>
                </a:solidFill>
              </a:defRPr>
            </a:lvl9pPr>
          </a:lstStyle>
          <a:p>
            <a:endParaRPr/>
          </a:p>
        </p:txBody>
      </p:sp>
      <p:sp>
        <p:nvSpPr>
          <p:cNvPr id="110" name="Google Shape;110;p36"/>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36"/>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36"/>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3"/>
        <p:cNvGrpSpPr/>
        <p:nvPr/>
      </p:nvGrpSpPr>
      <p:grpSpPr>
        <a:xfrm>
          <a:off x="0" y="0"/>
          <a:ext cx="0" cy="0"/>
          <a:chOff x="0" y="0"/>
          <a:chExt cx="0" cy="0"/>
        </a:xfrm>
      </p:grpSpPr>
      <p:sp>
        <p:nvSpPr>
          <p:cNvPr id="114" name="Google Shape;114;p37"/>
          <p:cNvSpPr txBox="1">
            <a:spLocks noGrp="1"/>
          </p:cNvSpPr>
          <p:nvPr>
            <p:ph type="title"/>
          </p:nvPr>
        </p:nvSpPr>
        <p:spPr>
          <a:xfrm>
            <a:off x="931334" y="609600"/>
            <a:ext cx="8094000" cy="30225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accent1"/>
              </a:buClr>
              <a:buSzPts val="4400"/>
              <a:buFont typeface="Trebuchet MS"/>
              <a:buNone/>
              <a:defRPr sz="44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5" name="Google Shape;115;p37"/>
          <p:cNvSpPr txBox="1">
            <a:spLocks noGrp="1"/>
          </p:cNvSpPr>
          <p:nvPr>
            <p:ph type="body" idx="1"/>
          </p:nvPr>
        </p:nvSpPr>
        <p:spPr>
          <a:xfrm>
            <a:off x="1366139" y="3632200"/>
            <a:ext cx="7224600" cy="381000"/>
          </a:xfrm>
          <a:prstGeom prst="rect">
            <a:avLst/>
          </a:prstGeom>
          <a:noFill/>
          <a:ln>
            <a:noFill/>
          </a:ln>
        </p:spPr>
        <p:txBody>
          <a:bodyPr spcFirstLastPara="1" wrap="square" lIns="91425" tIns="45700" rIns="91425" bIns="45700" anchor="ctr" anchorCtr="0">
            <a:noAutofit/>
          </a:bodyPr>
          <a:lstStyle>
            <a:lvl1pPr marL="457200" lvl="0" indent="-228600" algn="l" rtl="0">
              <a:spcBef>
                <a:spcPts val="1000"/>
              </a:spcBef>
              <a:spcAft>
                <a:spcPts val="0"/>
              </a:spcAft>
              <a:buSzPts val="1280"/>
              <a:buFont typeface="Trebuchet MS"/>
              <a:buNone/>
              <a:defRPr sz="1600">
                <a:solidFill>
                  <a:srgbClr val="7F7F7F"/>
                </a:solidFill>
              </a:defRPr>
            </a:lvl1pPr>
            <a:lvl2pPr marL="914400" lvl="1" indent="-228600" algn="l" rtl="0">
              <a:spcBef>
                <a:spcPts val="1000"/>
              </a:spcBef>
              <a:spcAft>
                <a:spcPts val="0"/>
              </a:spcAft>
              <a:buSzPts val="1280"/>
              <a:buFont typeface="Trebuchet MS"/>
              <a:buNone/>
              <a:defRPr/>
            </a:lvl2pPr>
            <a:lvl3pPr marL="1371600" lvl="2" indent="-228600" algn="l" rtl="0">
              <a:spcBef>
                <a:spcPts val="1000"/>
              </a:spcBef>
              <a:spcAft>
                <a:spcPts val="0"/>
              </a:spcAft>
              <a:buSzPts val="1120"/>
              <a:buFont typeface="Trebuchet MS"/>
              <a:buNone/>
              <a:defRPr/>
            </a:lvl3pPr>
            <a:lvl4pPr marL="1828800" lvl="3" indent="-228600" algn="l" rtl="0">
              <a:spcBef>
                <a:spcPts val="1000"/>
              </a:spcBef>
              <a:spcAft>
                <a:spcPts val="0"/>
              </a:spcAft>
              <a:buSzPts val="960"/>
              <a:buFont typeface="Trebuchet MS"/>
              <a:buNone/>
              <a:defRPr/>
            </a:lvl4pPr>
            <a:lvl5pPr marL="2286000" lvl="4" indent="-228600" algn="l" rtl="0">
              <a:spcBef>
                <a:spcPts val="1000"/>
              </a:spcBef>
              <a:spcAft>
                <a:spcPts val="0"/>
              </a:spcAft>
              <a:buSzPts val="960"/>
              <a:buFont typeface="Trebuchet MS"/>
              <a:buNone/>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16" name="Google Shape;116;p37"/>
          <p:cNvSpPr txBox="1">
            <a:spLocks noGrp="1"/>
          </p:cNvSpPr>
          <p:nvPr>
            <p:ph type="body" idx="2"/>
          </p:nvPr>
        </p:nvSpPr>
        <p:spPr>
          <a:xfrm>
            <a:off x="677335" y="4470400"/>
            <a:ext cx="8596800" cy="1571100"/>
          </a:xfrm>
          <a:prstGeom prst="rect">
            <a:avLst/>
          </a:prstGeom>
          <a:noFill/>
          <a:ln>
            <a:noFill/>
          </a:ln>
        </p:spPr>
        <p:txBody>
          <a:bodyPr spcFirstLastPara="1" wrap="square" lIns="91425" tIns="45700" rIns="91425" bIns="45700" anchor="ctr" anchorCtr="0">
            <a:normAutofit/>
          </a:bodyPr>
          <a:lstStyle>
            <a:lvl1pPr marL="457200" lvl="0" indent="-228600" algn="l" rtl="0">
              <a:spcBef>
                <a:spcPts val="1000"/>
              </a:spcBef>
              <a:spcAft>
                <a:spcPts val="0"/>
              </a:spcAft>
              <a:buSzPts val="1440"/>
              <a:buNone/>
              <a:defRPr sz="1800">
                <a:solidFill>
                  <a:srgbClr val="3F3F3F"/>
                </a:solidFill>
              </a:defRPr>
            </a:lvl1pPr>
            <a:lvl2pPr marL="914400" lvl="1" indent="-228600" algn="l" rtl="0">
              <a:spcBef>
                <a:spcPts val="1000"/>
              </a:spcBef>
              <a:spcAft>
                <a:spcPts val="0"/>
              </a:spcAft>
              <a:buSzPts val="1440"/>
              <a:buNone/>
              <a:defRPr sz="1800">
                <a:solidFill>
                  <a:srgbClr val="888888"/>
                </a:solidFill>
              </a:defRPr>
            </a:lvl2pPr>
            <a:lvl3pPr marL="1371600" lvl="2" indent="-228600" algn="l" rtl="0">
              <a:spcBef>
                <a:spcPts val="1000"/>
              </a:spcBef>
              <a:spcAft>
                <a:spcPts val="0"/>
              </a:spcAft>
              <a:buSzPts val="1280"/>
              <a:buNone/>
              <a:defRPr sz="1600">
                <a:solidFill>
                  <a:srgbClr val="888888"/>
                </a:solidFill>
              </a:defRPr>
            </a:lvl3pPr>
            <a:lvl4pPr marL="1828800" lvl="3" indent="-228600" algn="l" rtl="0">
              <a:spcBef>
                <a:spcPts val="1000"/>
              </a:spcBef>
              <a:spcAft>
                <a:spcPts val="0"/>
              </a:spcAft>
              <a:buSzPts val="1120"/>
              <a:buNone/>
              <a:defRPr sz="1400">
                <a:solidFill>
                  <a:srgbClr val="888888"/>
                </a:solidFill>
              </a:defRPr>
            </a:lvl4pPr>
            <a:lvl5pPr marL="2286000" lvl="4" indent="-228600" algn="l" rtl="0">
              <a:spcBef>
                <a:spcPts val="1000"/>
              </a:spcBef>
              <a:spcAft>
                <a:spcPts val="0"/>
              </a:spcAft>
              <a:buSzPts val="1120"/>
              <a:buNone/>
              <a:defRPr sz="1400">
                <a:solidFill>
                  <a:srgbClr val="888888"/>
                </a:solidFill>
              </a:defRPr>
            </a:lvl5pPr>
            <a:lvl6pPr marL="2743200" lvl="5" indent="-228600" algn="l" rtl="0">
              <a:spcBef>
                <a:spcPts val="1000"/>
              </a:spcBef>
              <a:spcAft>
                <a:spcPts val="0"/>
              </a:spcAft>
              <a:buSzPts val="1120"/>
              <a:buNone/>
              <a:defRPr sz="1400">
                <a:solidFill>
                  <a:srgbClr val="888888"/>
                </a:solidFill>
              </a:defRPr>
            </a:lvl6pPr>
            <a:lvl7pPr marL="3200400" lvl="6" indent="-228600" algn="l" rtl="0">
              <a:spcBef>
                <a:spcPts val="1000"/>
              </a:spcBef>
              <a:spcAft>
                <a:spcPts val="0"/>
              </a:spcAft>
              <a:buSzPts val="1120"/>
              <a:buNone/>
              <a:defRPr sz="1400">
                <a:solidFill>
                  <a:srgbClr val="888888"/>
                </a:solidFill>
              </a:defRPr>
            </a:lvl7pPr>
            <a:lvl8pPr marL="3657600" lvl="7" indent="-228600" algn="l" rtl="0">
              <a:spcBef>
                <a:spcPts val="1000"/>
              </a:spcBef>
              <a:spcAft>
                <a:spcPts val="0"/>
              </a:spcAft>
              <a:buSzPts val="1120"/>
              <a:buNone/>
              <a:defRPr sz="1400">
                <a:solidFill>
                  <a:srgbClr val="888888"/>
                </a:solidFill>
              </a:defRPr>
            </a:lvl8pPr>
            <a:lvl9pPr marL="4114800" lvl="8" indent="-228600" algn="l" rtl="0">
              <a:spcBef>
                <a:spcPts val="1000"/>
              </a:spcBef>
              <a:spcAft>
                <a:spcPts val="0"/>
              </a:spcAft>
              <a:buSzPts val="1120"/>
              <a:buNone/>
              <a:defRPr sz="1400">
                <a:solidFill>
                  <a:srgbClr val="888888"/>
                </a:solidFill>
              </a:defRPr>
            </a:lvl9pPr>
          </a:lstStyle>
          <a:p>
            <a:endParaRPr/>
          </a:p>
        </p:txBody>
      </p:sp>
      <p:sp>
        <p:nvSpPr>
          <p:cNvPr id="117" name="Google Shape;117;p37"/>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37"/>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9" name="Google Shape;119;p37"/>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0" name="Google Shape;120;p37"/>
          <p:cNvSpPr txBox="1"/>
          <p:nvPr/>
        </p:nvSpPr>
        <p:spPr>
          <a:xfrm>
            <a:off x="541870" y="790378"/>
            <a:ext cx="609600" cy="58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
        <p:nvSpPr>
          <p:cNvPr id="121" name="Google Shape;121;p37"/>
          <p:cNvSpPr txBox="1"/>
          <p:nvPr/>
        </p:nvSpPr>
        <p:spPr>
          <a:xfrm>
            <a:off x="8893011" y="2886556"/>
            <a:ext cx="609600" cy="58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2"/>
        <p:cNvGrpSpPr/>
        <p:nvPr/>
      </p:nvGrpSpPr>
      <p:grpSpPr>
        <a:xfrm>
          <a:off x="0" y="0"/>
          <a:ext cx="0" cy="0"/>
          <a:chOff x="0" y="0"/>
          <a:chExt cx="0" cy="0"/>
        </a:xfrm>
      </p:grpSpPr>
      <p:sp>
        <p:nvSpPr>
          <p:cNvPr id="123" name="Google Shape;123;p38"/>
          <p:cNvSpPr txBox="1">
            <a:spLocks noGrp="1"/>
          </p:cNvSpPr>
          <p:nvPr>
            <p:ph type="title"/>
          </p:nvPr>
        </p:nvSpPr>
        <p:spPr>
          <a:xfrm>
            <a:off x="677335" y="1931988"/>
            <a:ext cx="8596800" cy="25956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accent1"/>
              </a:buClr>
              <a:buSzPts val="4400"/>
              <a:buFont typeface="Trebuchet MS"/>
              <a:buNone/>
              <a:defRPr sz="44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4" name="Google Shape;124;p38"/>
          <p:cNvSpPr txBox="1">
            <a:spLocks noGrp="1"/>
          </p:cNvSpPr>
          <p:nvPr>
            <p:ph type="body" idx="1"/>
          </p:nvPr>
        </p:nvSpPr>
        <p:spPr>
          <a:xfrm>
            <a:off x="677335" y="4527448"/>
            <a:ext cx="8596800" cy="1513800"/>
          </a:xfrm>
          <a:prstGeom prst="rect">
            <a:avLst/>
          </a:prstGeom>
          <a:noFill/>
          <a:ln>
            <a:noFill/>
          </a:ln>
        </p:spPr>
        <p:txBody>
          <a:bodyPr spcFirstLastPara="1" wrap="square" lIns="91425" tIns="45700" rIns="91425" bIns="45700" anchor="t" anchorCtr="0">
            <a:normAutofit/>
          </a:bodyPr>
          <a:lstStyle>
            <a:lvl1pPr marL="457200" lvl="0" indent="-228600" algn="l" rtl="0">
              <a:spcBef>
                <a:spcPts val="1000"/>
              </a:spcBef>
              <a:spcAft>
                <a:spcPts val="0"/>
              </a:spcAft>
              <a:buSzPts val="1440"/>
              <a:buNone/>
              <a:defRPr sz="1800">
                <a:solidFill>
                  <a:srgbClr val="3F3F3F"/>
                </a:solidFill>
              </a:defRPr>
            </a:lvl1pPr>
            <a:lvl2pPr marL="914400" lvl="1" indent="-228600" algn="l" rtl="0">
              <a:spcBef>
                <a:spcPts val="1000"/>
              </a:spcBef>
              <a:spcAft>
                <a:spcPts val="0"/>
              </a:spcAft>
              <a:buSzPts val="1440"/>
              <a:buNone/>
              <a:defRPr sz="1800">
                <a:solidFill>
                  <a:srgbClr val="888888"/>
                </a:solidFill>
              </a:defRPr>
            </a:lvl2pPr>
            <a:lvl3pPr marL="1371600" lvl="2" indent="-228600" algn="l" rtl="0">
              <a:spcBef>
                <a:spcPts val="1000"/>
              </a:spcBef>
              <a:spcAft>
                <a:spcPts val="0"/>
              </a:spcAft>
              <a:buSzPts val="1280"/>
              <a:buNone/>
              <a:defRPr sz="1600">
                <a:solidFill>
                  <a:srgbClr val="888888"/>
                </a:solidFill>
              </a:defRPr>
            </a:lvl3pPr>
            <a:lvl4pPr marL="1828800" lvl="3" indent="-228600" algn="l" rtl="0">
              <a:spcBef>
                <a:spcPts val="1000"/>
              </a:spcBef>
              <a:spcAft>
                <a:spcPts val="0"/>
              </a:spcAft>
              <a:buSzPts val="1120"/>
              <a:buNone/>
              <a:defRPr sz="1400">
                <a:solidFill>
                  <a:srgbClr val="888888"/>
                </a:solidFill>
              </a:defRPr>
            </a:lvl4pPr>
            <a:lvl5pPr marL="2286000" lvl="4" indent="-228600" algn="l" rtl="0">
              <a:spcBef>
                <a:spcPts val="1000"/>
              </a:spcBef>
              <a:spcAft>
                <a:spcPts val="0"/>
              </a:spcAft>
              <a:buSzPts val="1120"/>
              <a:buNone/>
              <a:defRPr sz="1400">
                <a:solidFill>
                  <a:srgbClr val="888888"/>
                </a:solidFill>
              </a:defRPr>
            </a:lvl5pPr>
            <a:lvl6pPr marL="2743200" lvl="5" indent="-228600" algn="l" rtl="0">
              <a:spcBef>
                <a:spcPts val="1000"/>
              </a:spcBef>
              <a:spcAft>
                <a:spcPts val="0"/>
              </a:spcAft>
              <a:buSzPts val="1120"/>
              <a:buNone/>
              <a:defRPr sz="1400">
                <a:solidFill>
                  <a:srgbClr val="888888"/>
                </a:solidFill>
              </a:defRPr>
            </a:lvl6pPr>
            <a:lvl7pPr marL="3200400" lvl="6" indent="-228600" algn="l" rtl="0">
              <a:spcBef>
                <a:spcPts val="1000"/>
              </a:spcBef>
              <a:spcAft>
                <a:spcPts val="0"/>
              </a:spcAft>
              <a:buSzPts val="1120"/>
              <a:buNone/>
              <a:defRPr sz="1400">
                <a:solidFill>
                  <a:srgbClr val="888888"/>
                </a:solidFill>
              </a:defRPr>
            </a:lvl7pPr>
            <a:lvl8pPr marL="3657600" lvl="7" indent="-228600" algn="l" rtl="0">
              <a:spcBef>
                <a:spcPts val="1000"/>
              </a:spcBef>
              <a:spcAft>
                <a:spcPts val="0"/>
              </a:spcAft>
              <a:buSzPts val="1120"/>
              <a:buNone/>
              <a:defRPr sz="1400">
                <a:solidFill>
                  <a:srgbClr val="888888"/>
                </a:solidFill>
              </a:defRPr>
            </a:lvl8pPr>
            <a:lvl9pPr marL="4114800" lvl="8" indent="-228600" algn="l" rtl="0">
              <a:spcBef>
                <a:spcPts val="1000"/>
              </a:spcBef>
              <a:spcAft>
                <a:spcPts val="0"/>
              </a:spcAft>
              <a:buSzPts val="1120"/>
              <a:buNone/>
              <a:defRPr sz="1400">
                <a:solidFill>
                  <a:srgbClr val="888888"/>
                </a:solidFill>
              </a:defRPr>
            </a:lvl9pPr>
          </a:lstStyle>
          <a:p>
            <a:endParaRPr/>
          </a:p>
        </p:txBody>
      </p:sp>
      <p:sp>
        <p:nvSpPr>
          <p:cNvPr id="125" name="Google Shape;125;p38"/>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6" name="Google Shape;126;p38"/>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7" name="Google Shape;127;p38"/>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28"/>
        <p:cNvGrpSpPr/>
        <p:nvPr/>
      </p:nvGrpSpPr>
      <p:grpSpPr>
        <a:xfrm>
          <a:off x="0" y="0"/>
          <a:ext cx="0" cy="0"/>
          <a:chOff x="0" y="0"/>
          <a:chExt cx="0" cy="0"/>
        </a:xfrm>
      </p:grpSpPr>
      <p:sp>
        <p:nvSpPr>
          <p:cNvPr id="129" name="Google Shape;129;p39"/>
          <p:cNvSpPr txBox="1">
            <a:spLocks noGrp="1"/>
          </p:cNvSpPr>
          <p:nvPr>
            <p:ph type="title"/>
          </p:nvPr>
        </p:nvSpPr>
        <p:spPr>
          <a:xfrm>
            <a:off x="931334" y="609600"/>
            <a:ext cx="8094000" cy="30225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accent1"/>
              </a:buClr>
              <a:buSzPts val="4400"/>
              <a:buFont typeface="Trebuchet MS"/>
              <a:buNone/>
              <a:defRPr sz="44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0" name="Google Shape;130;p39"/>
          <p:cNvSpPr txBox="1">
            <a:spLocks noGrp="1"/>
          </p:cNvSpPr>
          <p:nvPr>
            <p:ph type="body" idx="1"/>
          </p:nvPr>
        </p:nvSpPr>
        <p:spPr>
          <a:xfrm>
            <a:off x="677332" y="4013200"/>
            <a:ext cx="8596800" cy="514200"/>
          </a:xfrm>
          <a:prstGeom prst="rect">
            <a:avLst/>
          </a:prstGeom>
          <a:noFill/>
          <a:ln>
            <a:noFill/>
          </a:ln>
        </p:spPr>
        <p:txBody>
          <a:bodyPr spcFirstLastPara="1" wrap="square" lIns="91425" tIns="45700" rIns="91425" bIns="45700" anchor="b" anchorCtr="0">
            <a:noAutofit/>
          </a:bodyPr>
          <a:lstStyle>
            <a:lvl1pPr marL="457200" lvl="0" indent="-228600" algn="l" rtl="0">
              <a:spcBef>
                <a:spcPts val="1000"/>
              </a:spcBef>
              <a:spcAft>
                <a:spcPts val="0"/>
              </a:spcAft>
              <a:buSzPts val="1920"/>
              <a:buFont typeface="Trebuchet MS"/>
              <a:buNone/>
              <a:defRPr sz="2400">
                <a:solidFill>
                  <a:srgbClr val="3F3F3F"/>
                </a:solidFill>
              </a:defRPr>
            </a:lvl1pPr>
            <a:lvl2pPr marL="914400" lvl="1" indent="-228600" algn="l" rtl="0">
              <a:spcBef>
                <a:spcPts val="1000"/>
              </a:spcBef>
              <a:spcAft>
                <a:spcPts val="0"/>
              </a:spcAft>
              <a:buSzPts val="1280"/>
              <a:buFont typeface="Trebuchet MS"/>
              <a:buNone/>
              <a:defRPr/>
            </a:lvl2pPr>
            <a:lvl3pPr marL="1371600" lvl="2" indent="-228600" algn="l" rtl="0">
              <a:spcBef>
                <a:spcPts val="1000"/>
              </a:spcBef>
              <a:spcAft>
                <a:spcPts val="0"/>
              </a:spcAft>
              <a:buSzPts val="1120"/>
              <a:buFont typeface="Trebuchet MS"/>
              <a:buNone/>
              <a:defRPr/>
            </a:lvl3pPr>
            <a:lvl4pPr marL="1828800" lvl="3" indent="-228600" algn="l" rtl="0">
              <a:spcBef>
                <a:spcPts val="1000"/>
              </a:spcBef>
              <a:spcAft>
                <a:spcPts val="0"/>
              </a:spcAft>
              <a:buSzPts val="960"/>
              <a:buFont typeface="Trebuchet MS"/>
              <a:buNone/>
              <a:defRPr/>
            </a:lvl4pPr>
            <a:lvl5pPr marL="2286000" lvl="4" indent="-228600" algn="l" rtl="0">
              <a:spcBef>
                <a:spcPts val="1000"/>
              </a:spcBef>
              <a:spcAft>
                <a:spcPts val="0"/>
              </a:spcAft>
              <a:buSzPts val="960"/>
              <a:buFont typeface="Trebuchet MS"/>
              <a:buNone/>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31" name="Google Shape;131;p39"/>
          <p:cNvSpPr txBox="1">
            <a:spLocks noGrp="1"/>
          </p:cNvSpPr>
          <p:nvPr>
            <p:ph type="body" idx="2"/>
          </p:nvPr>
        </p:nvSpPr>
        <p:spPr>
          <a:xfrm>
            <a:off x="677335" y="4527448"/>
            <a:ext cx="8596800" cy="1513800"/>
          </a:xfrm>
          <a:prstGeom prst="rect">
            <a:avLst/>
          </a:prstGeom>
          <a:noFill/>
          <a:ln>
            <a:noFill/>
          </a:ln>
        </p:spPr>
        <p:txBody>
          <a:bodyPr spcFirstLastPara="1" wrap="square" lIns="91425" tIns="45700" rIns="91425" bIns="45700" anchor="t" anchorCtr="0">
            <a:normAutofit/>
          </a:bodyPr>
          <a:lstStyle>
            <a:lvl1pPr marL="457200" lvl="0" indent="-228600" algn="l" rtl="0">
              <a:spcBef>
                <a:spcPts val="1000"/>
              </a:spcBef>
              <a:spcAft>
                <a:spcPts val="0"/>
              </a:spcAft>
              <a:buSzPts val="1440"/>
              <a:buNone/>
              <a:defRPr sz="1800">
                <a:solidFill>
                  <a:srgbClr val="7F7F7F"/>
                </a:solidFill>
              </a:defRPr>
            </a:lvl1pPr>
            <a:lvl2pPr marL="914400" lvl="1" indent="-228600" algn="l" rtl="0">
              <a:spcBef>
                <a:spcPts val="1000"/>
              </a:spcBef>
              <a:spcAft>
                <a:spcPts val="0"/>
              </a:spcAft>
              <a:buSzPts val="1440"/>
              <a:buNone/>
              <a:defRPr sz="1800">
                <a:solidFill>
                  <a:srgbClr val="888888"/>
                </a:solidFill>
              </a:defRPr>
            </a:lvl2pPr>
            <a:lvl3pPr marL="1371600" lvl="2" indent="-228600" algn="l" rtl="0">
              <a:spcBef>
                <a:spcPts val="1000"/>
              </a:spcBef>
              <a:spcAft>
                <a:spcPts val="0"/>
              </a:spcAft>
              <a:buSzPts val="1280"/>
              <a:buNone/>
              <a:defRPr sz="1600">
                <a:solidFill>
                  <a:srgbClr val="888888"/>
                </a:solidFill>
              </a:defRPr>
            </a:lvl3pPr>
            <a:lvl4pPr marL="1828800" lvl="3" indent="-228600" algn="l" rtl="0">
              <a:spcBef>
                <a:spcPts val="1000"/>
              </a:spcBef>
              <a:spcAft>
                <a:spcPts val="0"/>
              </a:spcAft>
              <a:buSzPts val="1120"/>
              <a:buNone/>
              <a:defRPr sz="1400">
                <a:solidFill>
                  <a:srgbClr val="888888"/>
                </a:solidFill>
              </a:defRPr>
            </a:lvl4pPr>
            <a:lvl5pPr marL="2286000" lvl="4" indent="-228600" algn="l" rtl="0">
              <a:spcBef>
                <a:spcPts val="1000"/>
              </a:spcBef>
              <a:spcAft>
                <a:spcPts val="0"/>
              </a:spcAft>
              <a:buSzPts val="1120"/>
              <a:buNone/>
              <a:defRPr sz="1400">
                <a:solidFill>
                  <a:srgbClr val="888888"/>
                </a:solidFill>
              </a:defRPr>
            </a:lvl5pPr>
            <a:lvl6pPr marL="2743200" lvl="5" indent="-228600" algn="l" rtl="0">
              <a:spcBef>
                <a:spcPts val="1000"/>
              </a:spcBef>
              <a:spcAft>
                <a:spcPts val="0"/>
              </a:spcAft>
              <a:buSzPts val="1120"/>
              <a:buNone/>
              <a:defRPr sz="1400">
                <a:solidFill>
                  <a:srgbClr val="888888"/>
                </a:solidFill>
              </a:defRPr>
            </a:lvl6pPr>
            <a:lvl7pPr marL="3200400" lvl="6" indent="-228600" algn="l" rtl="0">
              <a:spcBef>
                <a:spcPts val="1000"/>
              </a:spcBef>
              <a:spcAft>
                <a:spcPts val="0"/>
              </a:spcAft>
              <a:buSzPts val="1120"/>
              <a:buNone/>
              <a:defRPr sz="1400">
                <a:solidFill>
                  <a:srgbClr val="888888"/>
                </a:solidFill>
              </a:defRPr>
            </a:lvl7pPr>
            <a:lvl8pPr marL="3657600" lvl="7" indent="-228600" algn="l" rtl="0">
              <a:spcBef>
                <a:spcPts val="1000"/>
              </a:spcBef>
              <a:spcAft>
                <a:spcPts val="0"/>
              </a:spcAft>
              <a:buSzPts val="1120"/>
              <a:buNone/>
              <a:defRPr sz="1400">
                <a:solidFill>
                  <a:srgbClr val="888888"/>
                </a:solidFill>
              </a:defRPr>
            </a:lvl8pPr>
            <a:lvl9pPr marL="4114800" lvl="8" indent="-228600" algn="l" rtl="0">
              <a:spcBef>
                <a:spcPts val="1000"/>
              </a:spcBef>
              <a:spcAft>
                <a:spcPts val="0"/>
              </a:spcAft>
              <a:buSzPts val="1120"/>
              <a:buNone/>
              <a:defRPr sz="1400">
                <a:solidFill>
                  <a:srgbClr val="888888"/>
                </a:solidFill>
              </a:defRPr>
            </a:lvl9pPr>
          </a:lstStyle>
          <a:p>
            <a:endParaRPr/>
          </a:p>
        </p:txBody>
      </p:sp>
      <p:sp>
        <p:nvSpPr>
          <p:cNvPr id="132" name="Google Shape;132;p39"/>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3" name="Google Shape;133;p39"/>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4" name="Google Shape;134;p39"/>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35" name="Google Shape;135;p39"/>
          <p:cNvSpPr txBox="1"/>
          <p:nvPr/>
        </p:nvSpPr>
        <p:spPr>
          <a:xfrm>
            <a:off x="541870" y="790378"/>
            <a:ext cx="609600" cy="58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
        <p:nvSpPr>
          <p:cNvPr id="136" name="Google Shape;136;p39"/>
          <p:cNvSpPr txBox="1"/>
          <p:nvPr/>
        </p:nvSpPr>
        <p:spPr>
          <a:xfrm>
            <a:off x="8893011" y="2886556"/>
            <a:ext cx="609600" cy="58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37"/>
        <p:cNvGrpSpPr/>
        <p:nvPr/>
      </p:nvGrpSpPr>
      <p:grpSpPr>
        <a:xfrm>
          <a:off x="0" y="0"/>
          <a:ext cx="0" cy="0"/>
          <a:chOff x="0" y="0"/>
          <a:chExt cx="0" cy="0"/>
        </a:xfrm>
      </p:grpSpPr>
      <p:sp>
        <p:nvSpPr>
          <p:cNvPr id="138" name="Google Shape;138;p40"/>
          <p:cNvSpPr txBox="1">
            <a:spLocks noGrp="1"/>
          </p:cNvSpPr>
          <p:nvPr>
            <p:ph type="title"/>
          </p:nvPr>
        </p:nvSpPr>
        <p:spPr>
          <a:xfrm>
            <a:off x="685799" y="609600"/>
            <a:ext cx="8588100" cy="30225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accent1"/>
              </a:buClr>
              <a:buSzPts val="4400"/>
              <a:buFont typeface="Trebuchet MS"/>
              <a:buNone/>
              <a:defRPr sz="44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9" name="Google Shape;139;p40"/>
          <p:cNvSpPr txBox="1">
            <a:spLocks noGrp="1"/>
          </p:cNvSpPr>
          <p:nvPr>
            <p:ph type="body" idx="1"/>
          </p:nvPr>
        </p:nvSpPr>
        <p:spPr>
          <a:xfrm>
            <a:off x="677332" y="4013200"/>
            <a:ext cx="8596800" cy="514200"/>
          </a:xfrm>
          <a:prstGeom prst="rect">
            <a:avLst/>
          </a:prstGeom>
          <a:noFill/>
          <a:ln>
            <a:noFill/>
          </a:ln>
        </p:spPr>
        <p:txBody>
          <a:bodyPr spcFirstLastPara="1" wrap="square" lIns="91425" tIns="45700" rIns="91425" bIns="45700" anchor="b" anchorCtr="0">
            <a:noAutofit/>
          </a:bodyPr>
          <a:lstStyle>
            <a:lvl1pPr marL="457200" lvl="0" indent="-228600" algn="l" rtl="0">
              <a:spcBef>
                <a:spcPts val="1000"/>
              </a:spcBef>
              <a:spcAft>
                <a:spcPts val="0"/>
              </a:spcAft>
              <a:buSzPts val="1920"/>
              <a:buFont typeface="Trebuchet MS"/>
              <a:buNone/>
              <a:defRPr sz="2400">
                <a:solidFill>
                  <a:schemeClr val="accent1"/>
                </a:solidFill>
              </a:defRPr>
            </a:lvl1pPr>
            <a:lvl2pPr marL="914400" lvl="1" indent="-228600" algn="l" rtl="0">
              <a:spcBef>
                <a:spcPts val="1000"/>
              </a:spcBef>
              <a:spcAft>
                <a:spcPts val="0"/>
              </a:spcAft>
              <a:buSzPts val="1280"/>
              <a:buFont typeface="Trebuchet MS"/>
              <a:buNone/>
              <a:defRPr/>
            </a:lvl2pPr>
            <a:lvl3pPr marL="1371600" lvl="2" indent="-228600" algn="l" rtl="0">
              <a:spcBef>
                <a:spcPts val="1000"/>
              </a:spcBef>
              <a:spcAft>
                <a:spcPts val="0"/>
              </a:spcAft>
              <a:buSzPts val="1120"/>
              <a:buFont typeface="Trebuchet MS"/>
              <a:buNone/>
              <a:defRPr/>
            </a:lvl3pPr>
            <a:lvl4pPr marL="1828800" lvl="3" indent="-228600" algn="l" rtl="0">
              <a:spcBef>
                <a:spcPts val="1000"/>
              </a:spcBef>
              <a:spcAft>
                <a:spcPts val="0"/>
              </a:spcAft>
              <a:buSzPts val="960"/>
              <a:buFont typeface="Trebuchet MS"/>
              <a:buNone/>
              <a:defRPr/>
            </a:lvl4pPr>
            <a:lvl5pPr marL="2286000" lvl="4" indent="-228600" algn="l" rtl="0">
              <a:spcBef>
                <a:spcPts val="1000"/>
              </a:spcBef>
              <a:spcAft>
                <a:spcPts val="0"/>
              </a:spcAft>
              <a:buSzPts val="960"/>
              <a:buFont typeface="Trebuchet MS"/>
              <a:buNone/>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40" name="Google Shape;140;p40"/>
          <p:cNvSpPr txBox="1">
            <a:spLocks noGrp="1"/>
          </p:cNvSpPr>
          <p:nvPr>
            <p:ph type="body" idx="2"/>
          </p:nvPr>
        </p:nvSpPr>
        <p:spPr>
          <a:xfrm>
            <a:off x="677335" y="4527448"/>
            <a:ext cx="8596800" cy="1513800"/>
          </a:xfrm>
          <a:prstGeom prst="rect">
            <a:avLst/>
          </a:prstGeom>
          <a:noFill/>
          <a:ln>
            <a:noFill/>
          </a:ln>
        </p:spPr>
        <p:txBody>
          <a:bodyPr spcFirstLastPara="1" wrap="square" lIns="91425" tIns="45700" rIns="91425" bIns="45700" anchor="t" anchorCtr="0">
            <a:normAutofit/>
          </a:bodyPr>
          <a:lstStyle>
            <a:lvl1pPr marL="457200" lvl="0" indent="-228600" algn="l" rtl="0">
              <a:spcBef>
                <a:spcPts val="1000"/>
              </a:spcBef>
              <a:spcAft>
                <a:spcPts val="0"/>
              </a:spcAft>
              <a:buSzPts val="1440"/>
              <a:buNone/>
              <a:defRPr sz="1800">
                <a:solidFill>
                  <a:srgbClr val="7F7F7F"/>
                </a:solidFill>
              </a:defRPr>
            </a:lvl1pPr>
            <a:lvl2pPr marL="914400" lvl="1" indent="-228600" algn="l" rtl="0">
              <a:spcBef>
                <a:spcPts val="1000"/>
              </a:spcBef>
              <a:spcAft>
                <a:spcPts val="0"/>
              </a:spcAft>
              <a:buSzPts val="1440"/>
              <a:buNone/>
              <a:defRPr sz="1800">
                <a:solidFill>
                  <a:srgbClr val="888888"/>
                </a:solidFill>
              </a:defRPr>
            </a:lvl2pPr>
            <a:lvl3pPr marL="1371600" lvl="2" indent="-228600" algn="l" rtl="0">
              <a:spcBef>
                <a:spcPts val="1000"/>
              </a:spcBef>
              <a:spcAft>
                <a:spcPts val="0"/>
              </a:spcAft>
              <a:buSzPts val="1280"/>
              <a:buNone/>
              <a:defRPr sz="1600">
                <a:solidFill>
                  <a:srgbClr val="888888"/>
                </a:solidFill>
              </a:defRPr>
            </a:lvl3pPr>
            <a:lvl4pPr marL="1828800" lvl="3" indent="-228600" algn="l" rtl="0">
              <a:spcBef>
                <a:spcPts val="1000"/>
              </a:spcBef>
              <a:spcAft>
                <a:spcPts val="0"/>
              </a:spcAft>
              <a:buSzPts val="1120"/>
              <a:buNone/>
              <a:defRPr sz="1400">
                <a:solidFill>
                  <a:srgbClr val="888888"/>
                </a:solidFill>
              </a:defRPr>
            </a:lvl4pPr>
            <a:lvl5pPr marL="2286000" lvl="4" indent="-228600" algn="l" rtl="0">
              <a:spcBef>
                <a:spcPts val="1000"/>
              </a:spcBef>
              <a:spcAft>
                <a:spcPts val="0"/>
              </a:spcAft>
              <a:buSzPts val="1120"/>
              <a:buNone/>
              <a:defRPr sz="1400">
                <a:solidFill>
                  <a:srgbClr val="888888"/>
                </a:solidFill>
              </a:defRPr>
            </a:lvl5pPr>
            <a:lvl6pPr marL="2743200" lvl="5" indent="-228600" algn="l" rtl="0">
              <a:spcBef>
                <a:spcPts val="1000"/>
              </a:spcBef>
              <a:spcAft>
                <a:spcPts val="0"/>
              </a:spcAft>
              <a:buSzPts val="1120"/>
              <a:buNone/>
              <a:defRPr sz="1400">
                <a:solidFill>
                  <a:srgbClr val="888888"/>
                </a:solidFill>
              </a:defRPr>
            </a:lvl6pPr>
            <a:lvl7pPr marL="3200400" lvl="6" indent="-228600" algn="l" rtl="0">
              <a:spcBef>
                <a:spcPts val="1000"/>
              </a:spcBef>
              <a:spcAft>
                <a:spcPts val="0"/>
              </a:spcAft>
              <a:buSzPts val="1120"/>
              <a:buNone/>
              <a:defRPr sz="1400">
                <a:solidFill>
                  <a:srgbClr val="888888"/>
                </a:solidFill>
              </a:defRPr>
            </a:lvl7pPr>
            <a:lvl8pPr marL="3657600" lvl="7" indent="-228600" algn="l" rtl="0">
              <a:spcBef>
                <a:spcPts val="1000"/>
              </a:spcBef>
              <a:spcAft>
                <a:spcPts val="0"/>
              </a:spcAft>
              <a:buSzPts val="1120"/>
              <a:buNone/>
              <a:defRPr sz="1400">
                <a:solidFill>
                  <a:srgbClr val="888888"/>
                </a:solidFill>
              </a:defRPr>
            </a:lvl8pPr>
            <a:lvl9pPr marL="4114800" lvl="8" indent="-228600" algn="l" rtl="0">
              <a:spcBef>
                <a:spcPts val="1000"/>
              </a:spcBef>
              <a:spcAft>
                <a:spcPts val="0"/>
              </a:spcAft>
              <a:buSzPts val="1120"/>
              <a:buNone/>
              <a:defRPr sz="1400">
                <a:solidFill>
                  <a:srgbClr val="888888"/>
                </a:solidFill>
              </a:defRPr>
            </a:lvl9pPr>
          </a:lstStyle>
          <a:p>
            <a:endParaRPr/>
          </a:p>
        </p:txBody>
      </p:sp>
      <p:sp>
        <p:nvSpPr>
          <p:cNvPr id="141" name="Google Shape;141;p40"/>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2" name="Google Shape;142;p40"/>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3" name="Google Shape;143;p40"/>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4"/>
        <p:cNvGrpSpPr/>
        <p:nvPr/>
      </p:nvGrpSpPr>
      <p:grpSpPr>
        <a:xfrm>
          <a:off x="0" y="0"/>
          <a:ext cx="0" cy="0"/>
          <a:chOff x="0" y="0"/>
          <a:chExt cx="0" cy="0"/>
        </a:xfrm>
      </p:grpSpPr>
      <p:sp>
        <p:nvSpPr>
          <p:cNvPr id="145" name="Google Shape;145;p41"/>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accent1"/>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6" name="Google Shape;146;p41"/>
          <p:cNvSpPr txBox="1">
            <a:spLocks noGrp="1"/>
          </p:cNvSpPr>
          <p:nvPr>
            <p:ph type="body" idx="1"/>
          </p:nvPr>
        </p:nvSpPr>
        <p:spPr>
          <a:xfrm rot="5400000">
            <a:off x="3035202" y="-197411"/>
            <a:ext cx="3880800" cy="8596800"/>
          </a:xfrm>
          <a:prstGeom prst="rect">
            <a:avLst/>
          </a:prstGeom>
          <a:noFill/>
          <a:ln>
            <a:noFill/>
          </a:ln>
        </p:spPr>
        <p:txBody>
          <a:bodyPr spcFirstLastPara="1" wrap="square" lIns="91425" tIns="45700" rIns="91425" bIns="45700" anchor="t" anchorCtr="0">
            <a:norm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47" name="Google Shape;147;p41"/>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8" name="Google Shape;148;p41"/>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9" name="Google Shape;149;p41"/>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0"/>
        <p:cNvGrpSpPr/>
        <p:nvPr/>
      </p:nvGrpSpPr>
      <p:grpSpPr>
        <a:xfrm>
          <a:off x="0" y="0"/>
          <a:ext cx="0" cy="0"/>
          <a:chOff x="0" y="0"/>
          <a:chExt cx="0" cy="0"/>
        </a:xfrm>
      </p:grpSpPr>
      <p:sp>
        <p:nvSpPr>
          <p:cNvPr id="151" name="Google Shape;151;p42"/>
          <p:cNvSpPr txBox="1">
            <a:spLocks noGrp="1"/>
          </p:cNvSpPr>
          <p:nvPr>
            <p:ph type="title"/>
          </p:nvPr>
        </p:nvSpPr>
        <p:spPr>
          <a:xfrm rot="5400000">
            <a:off x="5994316" y="2582999"/>
            <a:ext cx="5251500" cy="13047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accent1"/>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2" name="Google Shape;152;p42"/>
          <p:cNvSpPr txBox="1">
            <a:spLocks noGrp="1"/>
          </p:cNvSpPr>
          <p:nvPr>
            <p:ph type="body" idx="1"/>
          </p:nvPr>
        </p:nvSpPr>
        <p:spPr>
          <a:xfrm rot="5400000">
            <a:off x="1581635" y="-294750"/>
            <a:ext cx="5251500" cy="7060200"/>
          </a:xfrm>
          <a:prstGeom prst="rect">
            <a:avLst/>
          </a:prstGeom>
          <a:noFill/>
          <a:ln>
            <a:noFill/>
          </a:ln>
        </p:spPr>
        <p:txBody>
          <a:bodyPr spcFirstLastPara="1" wrap="square" lIns="91425" tIns="45700" rIns="91425" bIns="45700" anchor="t" anchorCtr="0">
            <a:norm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53" name="Google Shape;153;p42"/>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4" name="Google Shape;154;p42"/>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5" name="Google Shape;155;p42"/>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39"/>
        <p:cNvGrpSpPr/>
        <p:nvPr/>
      </p:nvGrpSpPr>
      <p:grpSpPr>
        <a:xfrm>
          <a:off x="0" y="0"/>
          <a:ext cx="0" cy="0"/>
          <a:chOff x="0" y="0"/>
          <a:chExt cx="0" cy="0"/>
        </a:xfrm>
      </p:grpSpPr>
      <p:sp>
        <p:nvSpPr>
          <p:cNvPr id="40" name="Google Shape;40;p26"/>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accent1"/>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1" name="Google Shape;41;p26"/>
          <p:cNvSpPr txBox="1">
            <a:spLocks noGrp="1"/>
          </p:cNvSpPr>
          <p:nvPr>
            <p:ph type="body" idx="1"/>
          </p:nvPr>
        </p:nvSpPr>
        <p:spPr>
          <a:xfrm>
            <a:off x="913774" y="2367092"/>
            <a:ext cx="10363800" cy="3424200"/>
          </a:xfrm>
          <a:prstGeom prst="rect">
            <a:avLst/>
          </a:prstGeom>
          <a:noFill/>
          <a:ln>
            <a:noFill/>
          </a:ln>
        </p:spPr>
        <p:txBody>
          <a:bodyPr spcFirstLastPara="1" wrap="square" lIns="91425" tIns="45700" rIns="91425" bIns="45700" anchor="t" anchorCtr="0">
            <a:norm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42" name="Google Shape;42;p26"/>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3" name="Google Shape;43;p26"/>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4" name="Google Shape;44;p26"/>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27"/>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7" name="Google Shape;47;p27"/>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8" name="Google Shape;48;p27"/>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49"/>
        <p:cNvGrpSpPr/>
        <p:nvPr/>
      </p:nvGrpSpPr>
      <p:grpSpPr>
        <a:xfrm>
          <a:off x="0" y="0"/>
          <a:ext cx="0" cy="0"/>
          <a:chOff x="0" y="0"/>
          <a:chExt cx="0" cy="0"/>
        </a:xfrm>
      </p:grpSpPr>
      <p:sp>
        <p:nvSpPr>
          <p:cNvPr id="50" name="Google Shape;50;p28"/>
          <p:cNvSpPr txBox="1">
            <a:spLocks noGrp="1"/>
          </p:cNvSpPr>
          <p:nvPr>
            <p:ph type="title"/>
          </p:nvPr>
        </p:nvSpPr>
        <p:spPr>
          <a:xfrm>
            <a:off x="913774" y="609600"/>
            <a:ext cx="10364400" cy="1605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accent1"/>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28"/>
          <p:cNvSpPr txBox="1">
            <a:spLocks noGrp="1"/>
          </p:cNvSpPr>
          <p:nvPr>
            <p:ph type="body" idx="1"/>
          </p:nvPr>
        </p:nvSpPr>
        <p:spPr>
          <a:xfrm>
            <a:off x="913774" y="2367093"/>
            <a:ext cx="3299100" cy="576300"/>
          </a:xfrm>
          <a:prstGeom prst="rect">
            <a:avLst/>
          </a:prstGeom>
          <a:noFill/>
          <a:ln>
            <a:noFill/>
          </a:ln>
        </p:spPr>
        <p:txBody>
          <a:bodyPr spcFirstLastPara="1" wrap="square" lIns="91425" tIns="45700" rIns="91425" bIns="45700" anchor="b" anchorCtr="0">
            <a:noAutofit/>
          </a:bodyPr>
          <a:lstStyle>
            <a:lvl1pPr marL="457200" lvl="0" indent="-228600" algn="ctr" rtl="0">
              <a:lnSpc>
                <a:spcPct val="85000"/>
              </a:lnSpc>
              <a:spcBef>
                <a:spcPts val="1000"/>
              </a:spcBef>
              <a:spcAft>
                <a:spcPts val="0"/>
              </a:spcAft>
              <a:buSzPts val="1920"/>
              <a:buNone/>
              <a:defRPr sz="2400" b="0">
                <a:solidFill>
                  <a:schemeClr val="dk1"/>
                </a:solidFill>
              </a:defRPr>
            </a:lvl1pPr>
            <a:lvl2pPr marL="914400" lvl="1" indent="-228600" algn="l" rtl="0">
              <a:spcBef>
                <a:spcPts val="1000"/>
              </a:spcBef>
              <a:spcAft>
                <a:spcPts val="0"/>
              </a:spcAft>
              <a:buSzPts val="1600"/>
              <a:buNone/>
              <a:defRPr sz="2000" b="1"/>
            </a:lvl2pPr>
            <a:lvl3pPr marL="1371600" lvl="2" indent="-228600" algn="l" rtl="0">
              <a:spcBef>
                <a:spcPts val="1000"/>
              </a:spcBef>
              <a:spcAft>
                <a:spcPts val="0"/>
              </a:spcAft>
              <a:buSzPts val="1440"/>
              <a:buNone/>
              <a:defRPr sz="1800" b="1"/>
            </a:lvl3pPr>
            <a:lvl4pPr marL="1828800" lvl="3" indent="-228600" algn="l" rtl="0">
              <a:spcBef>
                <a:spcPts val="1000"/>
              </a:spcBef>
              <a:spcAft>
                <a:spcPts val="0"/>
              </a:spcAft>
              <a:buSzPts val="1280"/>
              <a:buNone/>
              <a:defRPr sz="1600" b="1"/>
            </a:lvl4pPr>
            <a:lvl5pPr marL="2286000" lvl="4" indent="-228600" algn="l" rtl="0">
              <a:spcBef>
                <a:spcPts val="1000"/>
              </a:spcBef>
              <a:spcAft>
                <a:spcPts val="0"/>
              </a:spcAft>
              <a:buSzPts val="1280"/>
              <a:buNone/>
              <a:defRPr sz="1600" b="1"/>
            </a:lvl5pPr>
            <a:lvl6pPr marL="2743200" lvl="5" indent="-228600" algn="l" rtl="0">
              <a:spcBef>
                <a:spcPts val="1000"/>
              </a:spcBef>
              <a:spcAft>
                <a:spcPts val="0"/>
              </a:spcAft>
              <a:buSzPts val="1280"/>
              <a:buNone/>
              <a:defRPr sz="1600" b="1"/>
            </a:lvl6pPr>
            <a:lvl7pPr marL="3200400" lvl="6" indent="-228600" algn="l" rtl="0">
              <a:spcBef>
                <a:spcPts val="1000"/>
              </a:spcBef>
              <a:spcAft>
                <a:spcPts val="0"/>
              </a:spcAft>
              <a:buSzPts val="1280"/>
              <a:buNone/>
              <a:defRPr sz="1600" b="1"/>
            </a:lvl7pPr>
            <a:lvl8pPr marL="3657600" lvl="7" indent="-228600" algn="l" rtl="0">
              <a:spcBef>
                <a:spcPts val="1000"/>
              </a:spcBef>
              <a:spcAft>
                <a:spcPts val="0"/>
              </a:spcAft>
              <a:buSzPts val="1280"/>
              <a:buNone/>
              <a:defRPr sz="1600" b="1"/>
            </a:lvl8pPr>
            <a:lvl9pPr marL="4114800" lvl="8" indent="-228600" algn="l" rtl="0">
              <a:spcBef>
                <a:spcPts val="1000"/>
              </a:spcBef>
              <a:spcAft>
                <a:spcPts val="0"/>
              </a:spcAft>
              <a:buSzPts val="1280"/>
              <a:buNone/>
              <a:defRPr sz="1600" b="1"/>
            </a:lvl9pPr>
          </a:lstStyle>
          <a:p>
            <a:endParaRPr/>
          </a:p>
        </p:txBody>
      </p:sp>
      <p:sp>
        <p:nvSpPr>
          <p:cNvPr id="52" name="Google Shape;52;p28"/>
          <p:cNvSpPr txBox="1">
            <a:spLocks noGrp="1"/>
          </p:cNvSpPr>
          <p:nvPr>
            <p:ph type="body" idx="2"/>
          </p:nvPr>
        </p:nvSpPr>
        <p:spPr>
          <a:xfrm>
            <a:off x="913774" y="2943355"/>
            <a:ext cx="3299100" cy="2847900"/>
          </a:xfrm>
          <a:prstGeom prst="rect">
            <a:avLst/>
          </a:prstGeom>
          <a:noFill/>
          <a:ln>
            <a:noFill/>
          </a:ln>
        </p:spPr>
        <p:txBody>
          <a:bodyPr spcFirstLastPara="1" wrap="square" lIns="91425" tIns="45700" rIns="91425" bIns="45700" anchor="t" anchorCtr="0">
            <a:normAutofit/>
          </a:bodyPr>
          <a:lstStyle>
            <a:lvl1pPr marL="457200" lvl="0" indent="-228600" algn="ctr" rtl="0">
              <a:spcBef>
                <a:spcPts val="1000"/>
              </a:spcBef>
              <a:spcAft>
                <a:spcPts val="0"/>
              </a:spcAft>
              <a:buSzPts val="1120"/>
              <a:buNone/>
              <a:defRPr sz="1400"/>
            </a:lvl1pPr>
            <a:lvl2pPr marL="914400" lvl="1" indent="-228600" algn="l" rtl="0">
              <a:spcBef>
                <a:spcPts val="1000"/>
              </a:spcBef>
              <a:spcAft>
                <a:spcPts val="0"/>
              </a:spcAft>
              <a:buSzPts val="960"/>
              <a:buNone/>
              <a:defRPr sz="1200"/>
            </a:lvl2pPr>
            <a:lvl3pPr marL="1371600" lvl="2" indent="-228600" algn="l" rtl="0">
              <a:spcBef>
                <a:spcPts val="1000"/>
              </a:spcBef>
              <a:spcAft>
                <a:spcPts val="0"/>
              </a:spcAft>
              <a:buSzPts val="800"/>
              <a:buNone/>
              <a:defRPr sz="1000"/>
            </a:lvl3pPr>
            <a:lvl4pPr marL="1828800" lvl="3" indent="-228600" algn="l" rtl="0">
              <a:spcBef>
                <a:spcPts val="1000"/>
              </a:spcBef>
              <a:spcAft>
                <a:spcPts val="0"/>
              </a:spcAft>
              <a:buSzPts val="720"/>
              <a:buNone/>
              <a:defRPr sz="900"/>
            </a:lvl4pPr>
            <a:lvl5pPr marL="2286000" lvl="4" indent="-228600" algn="l" rtl="0">
              <a:spcBef>
                <a:spcPts val="1000"/>
              </a:spcBef>
              <a:spcAft>
                <a:spcPts val="0"/>
              </a:spcAft>
              <a:buSzPts val="720"/>
              <a:buNone/>
              <a:defRPr sz="900"/>
            </a:lvl5pPr>
            <a:lvl6pPr marL="2743200" lvl="5" indent="-228600" algn="l" rtl="0">
              <a:spcBef>
                <a:spcPts val="1000"/>
              </a:spcBef>
              <a:spcAft>
                <a:spcPts val="0"/>
              </a:spcAft>
              <a:buSzPts val="720"/>
              <a:buNone/>
              <a:defRPr sz="900"/>
            </a:lvl6pPr>
            <a:lvl7pPr marL="3200400" lvl="6" indent="-228600" algn="l" rtl="0">
              <a:spcBef>
                <a:spcPts val="1000"/>
              </a:spcBef>
              <a:spcAft>
                <a:spcPts val="0"/>
              </a:spcAft>
              <a:buSzPts val="720"/>
              <a:buNone/>
              <a:defRPr sz="900"/>
            </a:lvl7pPr>
            <a:lvl8pPr marL="3657600" lvl="7" indent="-228600" algn="l" rtl="0">
              <a:spcBef>
                <a:spcPts val="1000"/>
              </a:spcBef>
              <a:spcAft>
                <a:spcPts val="0"/>
              </a:spcAft>
              <a:buSzPts val="720"/>
              <a:buNone/>
              <a:defRPr sz="900"/>
            </a:lvl8pPr>
            <a:lvl9pPr marL="4114800" lvl="8" indent="-228600" algn="l" rtl="0">
              <a:spcBef>
                <a:spcPts val="1000"/>
              </a:spcBef>
              <a:spcAft>
                <a:spcPts val="0"/>
              </a:spcAft>
              <a:buSzPts val="720"/>
              <a:buNone/>
              <a:defRPr sz="900"/>
            </a:lvl9pPr>
          </a:lstStyle>
          <a:p>
            <a:endParaRPr/>
          </a:p>
        </p:txBody>
      </p:sp>
      <p:sp>
        <p:nvSpPr>
          <p:cNvPr id="53" name="Google Shape;53;p28"/>
          <p:cNvSpPr txBox="1">
            <a:spLocks noGrp="1"/>
          </p:cNvSpPr>
          <p:nvPr>
            <p:ph type="body" idx="3"/>
          </p:nvPr>
        </p:nvSpPr>
        <p:spPr>
          <a:xfrm>
            <a:off x="4452389" y="2367093"/>
            <a:ext cx="3291600" cy="576300"/>
          </a:xfrm>
          <a:prstGeom prst="rect">
            <a:avLst/>
          </a:prstGeom>
          <a:noFill/>
          <a:ln>
            <a:noFill/>
          </a:ln>
        </p:spPr>
        <p:txBody>
          <a:bodyPr spcFirstLastPara="1" wrap="square" lIns="91425" tIns="45700" rIns="91425" bIns="45700" anchor="b" anchorCtr="0">
            <a:noAutofit/>
          </a:bodyPr>
          <a:lstStyle>
            <a:lvl1pPr marL="457200" lvl="0" indent="-228600" algn="ctr" rtl="0">
              <a:lnSpc>
                <a:spcPct val="85000"/>
              </a:lnSpc>
              <a:spcBef>
                <a:spcPts val="1000"/>
              </a:spcBef>
              <a:spcAft>
                <a:spcPts val="0"/>
              </a:spcAft>
              <a:buSzPts val="1920"/>
              <a:buNone/>
              <a:defRPr sz="2400" b="0">
                <a:solidFill>
                  <a:schemeClr val="dk1"/>
                </a:solidFill>
              </a:defRPr>
            </a:lvl1pPr>
            <a:lvl2pPr marL="914400" lvl="1" indent="-228600" algn="l" rtl="0">
              <a:spcBef>
                <a:spcPts val="1000"/>
              </a:spcBef>
              <a:spcAft>
                <a:spcPts val="0"/>
              </a:spcAft>
              <a:buSzPts val="1600"/>
              <a:buNone/>
              <a:defRPr sz="2000" b="1"/>
            </a:lvl2pPr>
            <a:lvl3pPr marL="1371600" lvl="2" indent="-228600" algn="l" rtl="0">
              <a:spcBef>
                <a:spcPts val="1000"/>
              </a:spcBef>
              <a:spcAft>
                <a:spcPts val="0"/>
              </a:spcAft>
              <a:buSzPts val="1440"/>
              <a:buNone/>
              <a:defRPr sz="1800" b="1"/>
            </a:lvl3pPr>
            <a:lvl4pPr marL="1828800" lvl="3" indent="-228600" algn="l" rtl="0">
              <a:spcBef>
                <a:spcPts val="1000"/>
              </a:spcBef>
              <a:spcAft>
                <a:spcPts val="0"/>
              </a:spcAft>
              <a:buSzPts val="1280"/>
              <a:buNone/>
              <a:defRPr sz="1600" b="1"/>
            </a:lvl4pPr>
            <a:lvl5pPr marL="2286000" lvl="4" indent="-228600" algn="l" rtl="0">
              <a:spcBef>
                <a:spcPts val="1000"/>
              </a:spcBef>
              <a:spcAft>
                <a:spcPts val="0"/>
              </a:spcAft>
              <a:buSzPts val="1280"/>
              <a:buNone/>
              <a:defRPr sz="1600" b="1"/>
            </a:lvl5pPr>
            <a:lvl6pPr marL="2743200" lvl="5" indent="-228600" algn="l" rtl="0">
              <a:spcBef>
                <a:spcPts val="1000"/>
              </a:spcBef>
              <a:spcAft>
                <a:spcPts val="0"/>
              </a:spcAft>
              <a:buSzPts val="1280"/>
              <a:buNone/>
              <a:defRPr sz="1600" b="1"/>
            </a:lvl6pPr>
            <a:lvl7pPr marL="3200400" lvl="6" indent="-228600" algn="l" rtl="0">
              <a:spcBef>
                <a:spcPts val="1000"/>
              </a:spcBef>
              <a:spcAft>
                <a:spcPts val="0"/>
              </a:spcAft>
              <a:buSzPts val="1280"/>
              <a:buNone/>
              <a:defRPr sz="1600" b="1"/>
            </a:lvl7pPr>
            <a:lvl8pPr marL="3657600" lvl="7" indent="-228600" algn="l" rtl="0">
              <a:spcBef>
                <a:spcPts val="1000"/>
              </a:spcBef>
              <a:spcAft>
                <a:spcPts val="0"/>
              </a:spcAft>
              <a:buSzPts val="1280"/>
              <a:buNone/>
              <a:defRPr sz="1600" b="1"/>
            </a:lvl8pPr>
            <a:lvl9pPr marL="4114800" lvl="8" indent="-228600" algn="l" rtl="0">
              <a:spcBef>
                <a:spcPts val="1000"/>
              </a:spcBef>
              <a:spcAft>
                <a:spcPts val="0"/>
              </a:spcAft>
              <a:buSzPts val="1280"/>
              <a:buNone/>
              <a:defRPr sz="1600" b="1"/>
            </a:lvl9pPr>
          </a:lstStyle>
          <a:p>
            <a:endParaRPr/>
          </a:p>
        </p:txBody>
      </p:sp>
      <p:sp>
        <p:nvSpPr>
          <p:cNvPr id="54" name="Google Shape;54;p28"/>
          <p:cNvSpPr txBox="1">
            <a:spLocks noGrp="1"/>
          </p:cNvSpPr>
          <p:nvPr>
            <p:ph type="body" idx="4"/>
          </p:nvPr>
        </p:nvSpPr>
        <p:spPr>
          <a:xfrm>
            <a:off x="4441348" y="2943355"/>
            <a:ext cx="3303300" cy="2847900"/>
          </a:xfrm>
          <a:prstGeom prst="rect">
            <a:avLst/>
          </a:prstGeom>
          <a:noFill/>
          <a:ln>
            <a:noFill/>
          </a:ln>
        </p:spPr>
        <p:txBody>
          <a:bodyPr spcFirstLastPara="1" wrap="square" lIns="91425" tIns="45700" rIns="91425" bIns="45700" anchor="t" anchorCtr="0">
            <a:normAutofit/>
          </a:bodyPr>
          <a:lstStyle>
            <a:lvl1pPr marL="457200" lvl="0" indent="-228600" algn="ctr" rtl="0">
              <a:spcBef>
                <a:spcPts val="1000"/>
              </a:spcBef>
              <a:spcAft>
                <a:spcPts val="0"/>
              </a:spcAft>
              <a:buSzPts val="1120"/>
              <a:buNone/>
              <a:defRPr sz="1400"/>
            </a:lvl1pPr>
            <a:lvl2pPr marL="914400" lvl="1" indent="-228600" algn="l" rtl="0">
              <a:spcBef>
                <a:spcPts val="1000"/>
              </a:spcBef>
              <a:spcAft>
                <a:spcPts val="0"/>
              </a:spcAft>
              <a:buSzPts val="960"/>
              <a:buNone/>
              <a:defRPr sz="1200"/>
            </a:lvl2pPr>
            <a:lvl3pPr marL="1371600" lvl="2" indent="-228600" algn="l" rtl="0">
              <a:spcBef>
                <a:spcPts val="1000"/>
              </a:spcBef>
              <a:spcAft>
                <a:spcPts val="0"/>
              </a:spcAft>
              <a:buSzPts val="800"/>
              <a:buNone/>
              <a:defRPr sz="1000"/>
            </a:lvl3pPr>
            <a:lvl4pPr marL="1828800" lvl="3" indent="-228600" algn="l" rtl="0">
              <a:spcBef>
                <a:spcPts val="1000"/>
              </a:spcBef>
              <a:spcAft>
                <a:spcPts val="0"/>
              </a:spcAft>
              <a:buSzPts val="720"/>
              <a:buNone/>
              <a:defRPr sz="900"/>
            </a:lvl4pPr>
            <a:lvl5pPr marL="2286000" lvl="4" indent="-228600" algn="l" rtl="0">
              <a:spcBef>
                <a:spcPts val="1000"/>
              </a:spcBef>
              <a:spcAft>
                <a:spcPts val="0"/>
              </a:spcAft>
              <a:buSzPts val="720"/>
              <a:buNone/>
              <a:defRPr sz="900"/>
            </a:lvl5pPr>
            <a:lvl6pPr marL="2743200" lvl="5" indent="-228600" algn="l" rtl="0">
              <a:spcBef>
                <a:spcPts val="1000"/>
              </a:spcBef>
              <a:spcAft>
                <a:spcPts val="0"/>
              </a:spcAft>
              <a:buSzPts val="720"/>
              <a:buNone/>
              <a:defRPr sz="900"/>
            </a:lvl6pPr>
            <a:lvl7pPr marL="3200400" lvl="6" indent="-228600" algn="l" rtl="0">
              <a:spcBef>
                <a:spcPts val="1000"/>
              </a:spcBef>
              <a:spcAft>
                <a:spcPts val="0"/>
              </a:spcAft>
              <a:buSzPts val="720"/>
              <a:buNone/>
              <a:defRPr sz="900"/>
            </a:lvl7pPr>
            <a:lvl8pPr marL="3657600" lvl="7" indent="-228600" algn="l" rtl="0">
              <a:spcBef>
                <a:spcPts val="1000"/>
              </a:spcBef>
              <a:spcAft>
                <a:spcPts val="0"/>
              </a:spcAft>
              <a:buSzPts val="720"/>
              <a:buNone/>
              <a:defRPr sz="900"/>
            </a:lvl8pPr>
            <a:lvl9pPr marL="4114800" lvl="8" indent="-228600" algn="l" rtl="0">
              <a:spcBef>
                <a:spcPts val="1000"/>
              </a:spcBef>
              <a:spcAft>
                <a:spcPts val="0"/>
              </a:spcAft>
              <a:buSzPts val="720"/>
              <a:buNone/>
              <a:defRPr sz="900"/>
            </a:lvl9pPr>
          </a:lstStyle>
          <a:p>
            <a:endParaRPr/>
          </a:p>
        </p:txBody>
      </p:sp>
      <p:sp>
        <p:nvSpPr>
          <p:cNvPr id="55" name="Google Shape;55;p28"/>
          <p:cNvSpPr txBox="1">
            <a:spLocks noGrp="1"/>
          </p:cNvSpPr>
          <p:nvPr>
            <p:ph type="body" idx="5"/>
          </p:nvPr>
        </p:nvSpPr>
        <p:spPr>
          <a:xfrm>
            <a:off x="7973298" y="2367093"/>
            <a:ext cx="3304800" cy="576300"/>
          </a:xfrm>
          <a:prstGeom prst="rect">
            <a:avLst/>
          </a:prstGeom>
          <a:noFill/>
          <a:ln>
            <a:noFill/>
          </a:ln>
        </p:spPr>
        <p:txBody>
          <a:bodyPr spcFirstLastPara="1" wrap="square" lIns="91425" tIns="45700" rIns="91425" bIns="45700" anchor="b" anchorCtr="0">
            <a:noAutofit/>
          </a:bodyPr>
          <a:lstStyle>
            <a:lvl1pPr marL="457200" lvl="0" indent="-228600" algn="ctr" rtl="0">
              <a:lnSpc>
                <a:spcPct val="85000"/>
              </a:lnSpc>
              <a:spcBef>
                <a:spcPts val="1000"/>
              </a:spcBef>
              <a:spcAft>
                <a:spcPts val="0"/>
              </a:spcAft>
              <a:buSzPts val="1920"/>
              <a:buNone/>
              <a:defRPr sz="2400" b="0">
                <a:solidFill>
                  <a:schemeClr val="dk1"/>
                </a:solidFill>
              </a:defRPr>
            </a:lvl1pPr>
            <a:lvl2pPr marL="914400" lvl="1" indent="-228600" algn="l" rtl="0">
              <a:spcBef>
                <a:spcPts val="1000"/>
              </a:spcBef>
              <a:spcAft>
                <a:spcPts val="0"/>
              </a:spcAft>
              <a:buSzPts val="1600"/>
              <a:buNone/>
              <a:defRPr sz="2000" b="1"/>
            </a:lvl2pPr>
            <a:lvl3pPr marL="1371600" lvl="2" indent="-228600" algn="l" rtl="0">
              <a:spcBef>
                <a:spcPts val="1000"/>
              </a:spcBef>
              <a:spcAft>
                <a:spcPts val="0"/>
              </a:spcAft>
              <a:buSzPts val="1440"/>
              <a:buNone/>
              <a:defRPr sz="1800" b="1"/>
            </a:lvl3pPr>
            <a:lvl4pPr marL="1828800" lvl="3" indent="-228600" algn="l" rtl="0">
              <a:spcBef>
                <a:spcPts val="1000"/>
              </a:spcBef>
              <a:spcAft>
                <a:spcPts val="0"/>
              </a:spcAft>
              <a:buSzPts val="1280"/>
              <a:buNone/>
              <a:defRPr sz="1600" b="1"/>
            </a:lvl4pPr>
            <a:lvl5pPr marL="2286000" lvl="4" indent="-228600" algn="l" rtl="0">
              <a:spcBef>
                <a:spcPts val="1000"/>
              </a:spcBef>
              <a:spcAft>
                <a:spcPts val="0"/>
              </a:spcAft>
              <a:buSzPts val="1280"/>
              <a:buNone/>
              <a:defRPr sz="1600" b="1"/>
            </a:lvl5pPr>
            <a:lvl6pPr marL="2743200" lvl="5" indent="-228600" algn="l" rtl="0">
              <a:spcBef>
                <a:spcPts val="1000"/>
              </a:spcBef>
              <a:spcAft>
                <a:spcPts val="0"/>
              </a:spcAft>
              <a:buSzPts val="1280"/>
              <a:buNone/>
              <a:defRPr sz="1600" b="1"/>
            </a:lvl6pPr>
            <a:lvl7pPr marL="3200400" lvl="6" indent="-228600" algn="l" rtl="0">
              <a:spcBef>
                <a:spcPts val="1000"/>
              </a:spcBef>
              <a:spcAft>
                <a:spcPts val="0"/>
              </a:spcAft>
              <a:buSzPts val="1280"/>
              <a:buNone/>
              <a:defRPr sz="1600" b="1"/>
            </a:lvl7pPr>
            <a:lvl8pPr marL="3657600" lvl="7" indent="-228600" algn="l" rtl="0">
              <a:spcBef>
                <a:spcPts val="1000"/>
              </a:spcBef>
              <a:spcAft>
                <a:spcPts val="0"/>
              </a:spcAft>
              <a:buSzPts val="1280"/>
              <a:buNone/>
              <a:defRPr sz="1600" b="1"/>
            </a:lvl8pPr>
            <a:lvl9pPr marL="4114800" lvl="8" indent="-228600" algn="l" rtl="0">
              <a:spcBef>
                <a:spcPts val="1000"/>
              </a:spcBef>
              <a:spcAft>
                <a:spcPts val="0"/>
              </a:spcAft>
              <a:buSzPts val="1280"/>
              <a:buNone/>
              <a:defRPr sz="1600" b="1"/>
            </a:lvl9pPr>
          </a:lstStyle>
          <a:p>
            <a:endParaRPr/>
          </a:p>
        </p:txBody>
      </p:sp>
      <p:sp>
        <p:nvSpPr>
          <p:cNvPr id="56" name="Google Shape;56;p28"/>
          <p:cNvSpPr txBox="1">
            <a:spLocks noGrp="1"/>
          </p:cNvSpPr>
          <p:nvPr>
            <p:ph type="body" idx="6"/>
          </p:nvPr>
        </p:nvSpPr>
        <p:spPr>
          <a:xfrm>
            <a:off x="7973298" y="2943355"/>
            <a:ext cx="3304800" cy="2847900"/>
          </a:xfrm>
          <a:prstGeom prst="rect">
            <a:avLst/>
          </a:prstGeom>
          <a:noFill/>
          <a:ln>
            <a:noFill/>
          </a:ln>
        </p:spPr>
        <p:txBody>
          <a:bodyPr spcFirstLastPara="1" wrap="square" lIns="91425" tIns="45700" rIns="91425" bIns="45700" anchor="t" anchorCtr="0">
            <a:normAutofit/>
          </a:bodyPr>
          <a:lstStyle>
            <a:lvl1pPr marL="457200" lvl="0" indent="-228600" algn="ctr" rtl="0">
              <a:spcBef>
                <a:spcPts val="1000"/>
              </a:spcBef>
              <a:spcAft>
                <a:spcPts val="0"/>
              </a:spcAft>
              <a:buSzPts val="1120"/>
              <a:buNone/>
              <a:defRPr sz="1400"/>
            </a:lvl1pPr>
            <a:lvl2pPr marL="914400" lvl="1" indent="-228600" algn="l" rtl="0">
              <a:spcBef>
                <a:spcPts val="1000"/>
              </a:spcBef>
              <a:spcAft>
                <a:spcPts val="0"/>
              </a:spcAft>
              <a:buSzPts val="960"/>
              <a:buNone/>
              <a:defRPr sz="1200"/>
            </a:lvl2pPr>
            <a:lvl3pPr marL="1371600" lvl="2" indent="-228600" algn="l" rtl="0">
              <a:spcBef>
                <a:spcPts val="1000"/>
              </a:spcBef>
              <a:spcAft>
                <a:spcPts val="0"/>
              </a:spcAft>
              <a:buSzPts val="800"/>
              <a:buNone/>
              <a:defRPr sz="1000"/>
            </a:lvl3pPr>
            <a:lvl4pPr marL="1828800" lvl="3" indent="-228600" algn="l" rtl="0">
              <a:spcBef>
                <a:spcPts val="1000"/>
              </a:spcBef>
              <a:spcAft>
                <a:spcPts val="0"/>
              </a:spcAft>
              <a:buSzPts val="720"/>
              <a:buNone/>
              <a:defRPr sz="900"/>
            </a:lvl4pPr>
            <a:lvl5pPr marL="2286000" lvl="4" indent="-228600" algn="l" rtl="0">
              <a:spcBef>
                <a:spcPts val="1000"/>
              </a:spcBef>
              <a:spcAft>
                <a:spcPts val="0"/>
              </a:spcAft>
              <a:buSzPts val="720"/>
              <a:buNone/>
              <a:defRPr sz="900"/>
            </a:lvl5pPr>
            <a:lvl6pPr marL="2743200" lvl="5" indent="-228600" algn="l" rtl="0">
              <a:spcBef>
                <a:spcPts val="1000"/>
              </a:spcBef>
              <a:spcAft>
                <a:spcPts val="0"/>
              </a:spcAft>
              <a:buSzPts val="720"/>
              <a:buNone/>
              <a:defRPr sz="900"/>
            </a:lvl6pPr>
            <a:lvl7pPr marL="3200400" lvl="6" indent="-228600" algn="l" rtl="0">
              <a:spcBef>
                <a:spcPts val="1000"/>
              </a:spcBef>
              <a:spcAft>
                <a:spcPts val="0"/>
              </a:spcAft>
              <a:buSzPts val="720"/>
              <a:buNone/>
              <a:defRPr sz="900"/>
            </a:lvl7pPr>
            <a:lvl8pPr marL="3657600" lvl="7" indent="-228600" algn="l" rtl="0">
              <a:spcBef>
                <a:spcPts val="1000"/>
              </a:spcBef>
              <a:spcAft>
                <a:spcPts val="0"/>
              </a:spcAft>
              <a:buSzPts val="720"/>
              <a:buNone/>
              <a:defRPr sz="900"/>
            </a:lvl8pPr>
            <a:lvl9pPr marL="4114800" lvl="8" indent="-228600" algn="l" rtl="0">
              <a:spcBef>
                <a:spcPts val="1000"/>
              </a:spcBef>
              <a:spcAft>
                <a:spcPts val="0"/>
              </a:spcAft>
              <a:buSzPts val="720"/>
              <a:buNone/>
              <a:defRPr sz="900"/>
            </a:lvl9pPr>
          </a:lstStyle>
          <a:p>
            <a:endParaRPr/>
          </a:p>
        </p:txBody>
      </p:sp>
      <p:sp>
        <p:nvSpPr>
          <p:cNvPr id="57" name="Google Shape;57;p28"/>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28"/>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28"/>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29"/>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accent1"/>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29"/>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29"/>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29"/>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5"/>
        <p:cNvGrpSpPr/>
        <p:nvPr/>
      </p:nvGrpSpPr>
      <p:grpSpPr>
        <a:xfrm>
          <a:off x="0" y="0"/>
          <a:ext cx="0" cy="0"/>
          <a:chOff x="0" y="0"/>
          <a:chExt cx="0" cy="0"/>
        </a:xfrm>
      </p:grpSpPr>
      <p:sp>
        <p:nvSpPr>
          <p:cNvPr id="66" name="Google Shape;66;p30"/>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accent1"/>
              </a:buClr>
              <a:buSzPts val="3600"/>
              <a:buFont typeface="Trebuchet MS"/>
              <a:buNone/>
              <a:defRPr sz="36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30"/>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rm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68" name="Google Shape;68;p30"/>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30"/>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30"/>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sp>
        <p:nvSpPr>
          <p:cNvPr id="72" name="Google Shape;72;p31"/>
          <p:cNvSpPr txBox="1">
            <a:spLocks noGrp="1"/>
          </p:cNvSpPr>
          <p:nvPr>
            <p:ph type="title"/>
          </p:nvPr>
        </p:nvSpPr>
        <p:spPr>
          <a:xfrm>
            <a:off x="677335" y="2700867"/>
            <a:ext cx="8596800" cy="1826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accent1"/>
              </a:buClr>
              <a:buSzPts val="4000"/>
              <a:buFont typeface="Trebuchet MS"/>
              <a:buNone/>
              <a:defRPr sz="40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31"/>
          <p:cNvSpPr txBox="1">
            <a:spLocks noGrp="1"/>
          </p:cNvSpPr>
          <p:nvPr>
            <p:ph type="body" idx="1"/>
          </p:nvPr>
        </p:nvSpPr>
        <p:spPr>
          <a:xfrm>
            <a:off x="677335" y="4527448"/>
            <a:ext cx="8596800" cy="860400"/>
          </a:xfrm>
          <a:prstGeom prst="rect">
            <a:avLst/>
          </a:prstGeom>
          <a:noFill/>
          <a:ln>
            <a:noFill/>
          </a:ln>
        </p:spPr>
        <p:txBody>
          <a:bodyPr spcFirstLastPara="1" wrap="square" lIns="91425" tIns="45700" rIns="91425" bIns="45700" anchor="t" anchorCtr="0">
            <a:normAutofit/>
          </a:bodyPr>
          <a:lstStyle>
            <a:lvl1pPr marL="457200" lvl="0" indent="-228600" algn="l" rtl="0">
              <a:spcBef>
                <a:spcPts val="1000"/>
              </a:spcBef>
              <a:spcAft>
                <a:spcPts val="0"/>
              </a:spcAft>
              <a:buSzPts val="1600"/>
              <a:buNone/>
              <a:defRPr sz="2000">
                <a:solidFill>
                  <a:srgbClr val="7F7F7F"/>
                </a:solidFill>
              </a:defRPr>
            </a:lvl1pPr>
            <a:lvl2pPr marL="914400" lvl="1" indent="-228600" algn="l" rtl="0">
              <a:spcBef>
                <a:spcPts val="1000"/>
              </a:spcBef>
              <a:spcAft>
                <a:spcPts val="0"/>
              </a:spcAft>
              <a:buSzPts val="1440"/>
              <a:buNone/>
              <a:defRPr sz="1800">
                <a:solidFill>
                  <a:srgbClr val="888888"/>
                </a:solidFill>
              </a:defRPr>
            </a:lvl2pPr>
            <a:lvl3pPr marL="1371600" lvl="2" indent="-228600" algn="l" rtl="0">
              <a:spcBef>
                <a:spcPts val="1000"/>
              </a:spcBef>
              <a:spcAft>
                <a:spcPts val="0"/>
              </a:spcAft>
              <a:buSzPts val="1280"/>
              <a:buNone/>
              <a:defRPr sz="1600">
                <a:solidFill>
                  <a:srgbClr val="888888"/>
                </a:solidFill>
              </a:defRPr>
            </a:lvl3pPr>
            <a:lvl4pPr marL="1828800" lvl="3" indent="-228600" algn="l" rtl="0">
              <a:spcBef>
                <a:spcPts val="1000"/>
              </a:spcBef>
              <a:spcAft>
                <a:spcPts val="0"/>
              </a:spcAft>
              <a:buSzPts val="1120"/>
              <a:buNone/>
              <a:defRPr sz="1400">
                <a:solidFill>
                  <a:srgbClr val="888888"/>
                </a:solidFill>
              </a:defRPr>
            </a:lvl4pPr>
            <a:lvl5pPr marL="2286000" lvl="4" indent="-228600" algn="l" rtl="0">
              <a:spcBef>
                <a:spcPts val="1000"/>
              </a:spcBef>
              <a:spcAft>
                <a:spcPts val="0"/>
              </a:spcAft>
              <a:buSzPts val="1120"/>
              <a:buNone/>
              <a:defRPr sz="1400">
                <a:solidFill>
                  <a:srgbClr val="888888"/>
                </a:solidFill>
              </a:defRPr>
            </a:lvl5pPr>
            <a:lvl6pPr marL="2743200" lvl="5" indent="-228600" algn="l" rtl="0">
              <a:spcBef>
                <a:spcPts val="1000"/>
              </a:spcBef>
              <a:spcAft>
                <a:spcPts val="0"/>
              </a:spcAft>
              <a:buSzPts val="1120"/>
              <a:buNone/>
              <a:defRPr sz="1400">
                <a:solidFill>
                  <a:srgbClr val="888888"/>
                </a:solidFill>
              </a:defRPr>
            </a:lvl6pPr>
            <a:lvl7pPr marL="3200400" lvl="6" indent="-228600" algn="l" rtl="0">
              <a:spcBef>
                <a:spcPts val="1000"/>
              </a:spcBef>
              <a:spcAft>
                <a:spcPts val="0"/>
              </a:spcAft>
              <a:buSzPts val="1120"/>
              <a:buNone/>
              <a:defRPr sz="1400">
                <a:solidFill>
                  <a:srgbClr val="888888"/>
                </a:solidFill>
              </a:defRPr>
            </a:lvl7pPr>
            <a:lvl8pPr marL="3657600" lvl="7" indent="-228600" algn="l" rtl="0">
              <a:spcBef>
                <a:spcPts val="1000"/>
              </a:spcBef>
              <a:spcAft>
                <a:spcPts val="0"/>
              </a:spcAft>
              <a:buSzPts val="1120"/>
              <a:buNone/>
              <a:defRPr sz="1400">
                <a:solidFill>
                  <a:srgbClr val="888888"/>
                </a:solidFill>
              </a:defRPr>
            </a:lvl8pPr>
            <a:lvl9pPr marL="4114800" lvl="8" indent="-228600" algn="l" rtl="0">
              <a:spcBef>
                <a:spcPts val="1000"/>
              </a:spcBef>
              <a:spcAft>
                <a:spcPts val="0"/>
              </a:spcAft>
              <a:buSzPts val="1120"/>
              <a:buNone/>
              <a:defRPr sz="1400">
                <a:solidFill>
                  <a:srgbClr val="888888"/>
                </a:solidFill>
              </a:defRPr>
            </a:lvl9pPr>
          </a:lstStyle>
          <a:p>
            <a:endParaRPr/>
          </a:p>
        </p:txBody>
      </p:sp>
      <p:sp>
        <p:nvSpPr>
          <p:cNvPr id="74" name="Google Shape;74;p31"/>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31"/>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31"/>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7"/>
        <p:cNvGrpSpPr/>
        <p:nvPr/>
      </p:nvGrpSpPr>
      <p:grpSpPr>
        <a:xfrm>
          <a:off x="0" y="0"/>
          <a:ext cx="0" cy="0"/>
          <a:chOff x="0" y="0"/>
          <a:chExt cx="0" cy="0"/>
        </a:xfrm>
      </p:grpSpPr>
      <p:sp>
        <p:nvSpPr>
          <p:cNvPr id="78" name="Google Shape;78;p32"/>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accent1"/>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9" name="Google Shape;79;p32"/>
          <p:cNvSpPr txBox="1">
            <a:spLocks noGrp="1"/>
          </p:cNvSpPr>
          <p:nvPr>
            <p:ph type="body" idx="1"/>
          </p:nvPr>
        </p:nvSpPr>
        <p:spPr>
          <a:xfrm>
            <a:off x="677334" y="2160589"/>
            <a:ext cx="4184100" cy="3880800"/>
          </a:xfrm>
          <a:prstGeom prst="rect">
            <a:avLst/>
          </a:prstGeom>
          <a:noFill/>
          <a:ln>
            <a:noFill/>
          </a:ln>
        </p:spPr>
        <p:txBody>
          <a:bodyPr spcFirstLastPara="1" wrap="square" lIns="91425" tIns="45700" rIns="91425" bIns="45700" anchor="t" anchorCtr="0">
            <a:norm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80" name="Google Shape;80;p32"/>
          <p:cNvSpPr txBox="1">
            <a:spLocks noGrp="1"/>
          </p:cNvSpPr>
          <p:nvPr>
            <p:ph type="body" idx="2"/>
          </p:nvPr>
        </p:nvSpPr>
        <p:spPr>
          <a:xfrm>
            <a:off x="5089970" y="2160589"/>
            <a:ext cx="4184100" cy="3880800"/>
          </a:xfrm>
          <a:prstGeom prst="rect">
            <a:avLst/>
          </a:prstGeom>
          <a:noFill/>
          <a:ln>
            <a:noFill/>
          </a:ln>
        </p:spPr>
        <p:txBody>
          <a:bodyPr spcFirstLastPara="1" wrap="square" lIns="91425" tIns="45700" rIns="91425" bIns="45700" anchor="t" anchorCtr="0">
            <a:norm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81" name="Google Shape;81;p32"/>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32"/>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3" name="Google Shape;83;p32"/>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4"/>
        <p:cNvGrpSpPr/>
        <p:nvPr/>
      </p:nvGrpSpPr>
      <p:grpSpPr>
        <a:xfrm>
          <a:off x="0" y="0"/>
          <a:ext cx="0" cy="0"/>
          <a:chOff x="0" y="0"/>
          <a:chExt cx="0" cy="0"/>
        </a:xfrm>
      </p:grpSpPr>
      <p:sp>
        <p:nvSpPr>
          <p:cNvPr id="85" name="Google Shape;85;p33"/>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accent1"/>
              </a:buClr>
              <a:buSzPts val="3600"/>
              <a:buFont typeface="Trebuchet MS"/>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6" name="Google Shape;86;p33"/>
          <p:cNvSpPr txBox="1">
            <a:spLocks noGrp="1"/>
          </p:cNvSpPr>
          <p:nvPr>
            <p:ph type="body" idx="1"/>
          </p:nvPr>
        </p:nvSpPr>
        <p:spPr>
          <a:xfrm>
            <a:off x="675745" y="2160983"/>
            <a:ext cx="4185600" cy="576300"/>
          </a:xfrm>
          <a:prstGeom prst="rect">
            <a:avLst/>
          </a:prstGeom>
          <a:noFill/>
          <a:ln>
            <a:noFill/>
          </a:ln>
        </p:spPr>
        <p:txBody>
          <a:bodyPr spcFirstLastPara="1" wrap="square" lIns="91425" tIns="45700" rIns="91425" bIns="45700" anchor="b" anchorCtr="0">
            <a:noAutofit/>
          </a:bodyPr>
          <a:lstStyle>
            <a:lvl1pPr marL="457200" lvl="0" indent="-228600" algn="l" rtl="0">
              <a:spcBef>
                <a:spcPts val="1000"/>
              </a:spcBef>
              <a:spcAft>
                <a:spcPts val="0"/>
              </a:spcAft>
              <a:buSzPts val="1920"/>
              <a:buNone/>
              <a:defRPr sz="2400" b="0"/>
            </a:lvl1pPr>
            <a:lvl2pPr marL="914400" lvl="1" indent="-228600" algn="l" rtl="0">
              <a:spcBef>
                <a:spcPts val="1000"/>
              </a:spcBef>
              <a:spcAft>
                <a:spcPts val="0"/>
              </a:spcAft>
              <a:buSzPts val="1600"/>
              <a:buNone/>
              <a:defRPr sz="2000" b="1"/>
            </a:lvl2pPr>
            <a:lvl3pPr marL="1371600" lvl="2" indent="-228600" algn="l" rtl="0">
              <a:spcBef>
                <a:spcPts val="1000"/>
              </a:spcBef>
              <a:spcAft>
                <a:spcPts val="0"/>
              </a:spcAft>
              <a:buSzPts val="1440"/>
              <a:buNone/>
              <a:defRPr sz="1800" b="1"/>
            </a:lvl3pPr>
            <a:lvl4pPr marL="1828800" lvl="3" indent="-228600" algn="l" rtl="0">
              <a:spcBef>
                <a:spcPts val="1000"/>
              </a:spcBef>
              <a:spcAft>
                <a:spcPts val="0"/>
              </a:spcAft>
              <a:buSzPts val="1280"/>
              <a:buNone/>
              <a:defRPr sz="1600" b="1"/>
            </a:lvl4pPr>
            <a:lvl5pPr marL="2286000" lvl="4" indent="-228600" algn="l" rtl="0">
              <a:spcBef>
                <a:spcPts val="1000"/>
              </a:spcBef>
              <a:spcAft>
                <a:spcPts val="0"/>
              </a:spcAft>
              <a:buSzPts val="1280"/>
              <a:buNone/>
              <a:defRPr sz="1600" b="1"/>
            </a:lvl5pPr>
            <a:lvl6pPr marL="2743200" lvl="5" indent="-228600" algn="l" rtl="0">
              <a:spcBef>
                <a:spcPts val="1000"/>
              </a:spcBef>
              <a:spcAft>
                <a:spcPts val="0"/>
              </a:spcAft>
              <a:buSzPts val="1280"/>
              <a:buNone/>
              <a:defRPr sz="1600" b="1"/>
            </a:lvl6pPr>
            <a:lvl7pPr marL="3200400" lvl="6" indent="-228600" algn="l" rtl="0">
              <a:spcBef>
                <a:spcPts val="1000"/>
              </a:spcBef>
              <a:spcAft>
                <a:spcPts val="0"/>
              </a:spcAft>
              <a:buSzPts val="1280"/>
              <a:buNone/>
              <a:defRPr sz="1600" b="1"/>
            </a:lvl7pPr>
            <a:lvl8pPr marL="3657600" lvl="7" indent="-228600" algn="l" rtl="0">
              <a:spcBef>
                <a:spcPts val="1000"/>
              </a:spcBef>
              <a:spcAft>
                <a:spcPts val="0"/>
              </a:spcAft>
              <a:buSzPts val="1280"/>
              <a:buNone/>
              <a:defRPr sz="1600" b="1"/>
            </a:lvl8pPr>
            <a:lvl9pPr marL="4114800" lvl="8" indent="-228600" algn="l" rtl="0">
              <a:spcBef>
                <a:spcPts val="1000"/>
              </a:spcBef>
              <a:spcAft>
                <a:spcPts val="0"/>
              </a:spcAft>
              <a:buSzPts val="1280"/>
              <a:buNone/>
              <a:defRPr sz="1600" b="1"/>
            </a:lvl9pPr>
          </a:lstStyle>
          <a:p>
            <a:endParaRPr/>
          </a:p>
        </p:txBody>
      </p:sp>
      <p:sp>
        <p:nvSpPr>
          <p:cNvPr id="87" name="Google Shape;87;p33"/>
          <p:cNvSpPr txBox="1">
            <a:spLocks noGrp="1"/>
          </p:cNvSpPr>
          <p:nvPr>
            <p:ph type="body" idx="2"/>
          </p:nvPr>
        </p:nvSpPr>
        <p:spPr>
          <a:xfrm>
            <a:off x="675745" y="2737245"/>
            <a:ext cx="4185600" cy="3304200"/>
          </a:xfrm>
          <a:prstGeom prst="rect">
            <a:avLst/>
          </a:prstGeom>
          <a:noFill/>
          <a:ln>
            <a:noFill/>
          </a:ln>
        </p:spPr>
        <p:txBody>
          <a:bodyPr spcFirstLastPara="1" wrap="square" lIns="91425" tIns="45700" rIns="91425" bIns="45700" anchor="t" anchorCtr="0">
            <a:norm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88" name="Google Shape;88;p33"/>
          <p:cNvSpPr txBox="1">
            <a:spLocks noGrp="1"/>
          </p:cNvSpPr>
          <p:nvPr>
            <p:ph type="body" idx="3"/>
          </p:nvPr>
        </p:nvSpPr>
        <p:spPr>
          <a:xfrm>
            <a:off x="5088383" y="2160983"/>
            <a:ext cx="4185600" cy="576300"/>
          </a:xfrm>
          <a:prstGeom prst="rect">
            <a:avLst/>
          </a:prstGeom>
          <a:noFill/>
          <a:ln>
            <a:noFill/>
          </a:ln>
        </p:spPr>
        <p:txBody>
          <a:bodyPr spcFirstLastPara="1" wrap="square" lIns="91425" tIns="45700" rIns="91425" bIns="45700" anchor="b" anchorCtr="0">
            <a:noAutofit/>
          </a:bodyPr>
          <a:lstStyle>
            <a:lvl1pPr marL="457200" lvl="0" indent="-228600" algn="l" rtl="0">
              <a:spcBef>
                <a:spcPts val="1000"/>
              </a:spcBef>
              <a:spcAft>
                <a:spcPts val="0"/>
              </a:spcAft>
              <a:buSzPts val="1920"/>
              <a:buNone/>
              <a:defRPr sz="2400" b="0"/>
            </a:lvl1pPr>
            <a:lvl2pPr marL="914400" lvl="1" indent="-228600" algn="l" rtl="0">
              <a:spcBef>
                <a:spcPts val="1000"/>
              </a:spcBef>
              <a:spcAft>
                <a:spcPts val="0"/>
              </a:spcAft>
              <a:buSzPts val="1600"/>
              <a:buNone/>
              <a:defRPr sz="2000" b="1"/>
            </a:lvl2pPr>
            <a:lvl3pPr marL="1371600" lvl="2" indent="-228600" algn="l" rtl="0">
              <a:spcBef>
                <a:spcPts val="1000"/>
              </a:spcBef>
              <a:spcAft>
                <a:spcPts val="0"/>
              </a:spcAft>
              <a:buSzPts val="1440"/>
              <a:buNone/>
              <a:defRPr sz="1800" b="1"/>
            </a:lvl3pPr>
            <a:lvl4pPr marL="1828800" lvl="3" indent="-228600" algn="l" rtl="0">
              <a:spcBef>
                <a:spcPts val="1000"/>
              </a:spcBef>
              <a:spcAft>
                <a:spcPts val="0"/>
              </a:spcAft>
              <a:buSzPts val="1280"/>
              <a:buNone/>
              <a:defRPr sz="1600" b="1"/>
            </a:lvl4pPr>
            <a:lvl5pPr marL="2286000" lvl="4" indent="-228600" algn="l" rtl="0">
              <a:spcBef>
                <a:spcPts val="1000"/>
              </a:spcBef>
              <a:spcAft>
                <a:spcPts val="0"/>
              </a:spcAft>
              <a:buSzPts val="1280"/>
              <a:buNone/>
              <a:defRPr sz="1600" b="1"/>
            </a:lvl5pPr>
            <a:lvl6pPr marL="2743200" lvl="5" indent="-228600" algn="l" rtl="0">
              <a:spcBef>
                <a:spcPts val="1000"/>
              </a:spcBef>
              <a:spcAft>
                <a:spcPts val="0"/>
              </a:spcAft>
              <a:buSzPts val="1280"/>
              <a:buNone/>
              <a:defRPr sz="1600" b="1"/>
            </a:lvl6pPr>
            <a:lvl7pPr marL="3200400" lvl="6" indent="-228600" algn="l" rtl="0">
              <a:spcBef>
                <a:spcPts val="1000"/>
              </a:spcBef>
              <a:spcAft>
                <a:spcPts val="0"/>
              </a:spcAft>
              <a:buSzPts val="1280"/>
              <a:buNone/>
              <a:defRPr sz="1600" b="1"/>
            </a:lvl7pPr>
            <a:lvl8pPr marL="3657600" lvl="7" indent="-228600" algn="l" rtl="0">
              <a:spcBef>
                <a:spcPts val="1000"/>
              </a:spcBef>
              <a:spcAft>
                <a:spcPts val="0"/>
              </a:spcAft>
              <a:buSzPts val="1280"/>
              <a:buNone/>
              <a:defRPr sz="1600" b="1"/>
            </a:lvl8pPr>
            <a:lvl9pPr marL="4114800" lvl="8" indent="-228600" algn="l" rtl="0">
              <a:spcBef>
                <a:spcPts val="1000"/>
              </a:spcBef>
              <a:spcAft>
                <a:spcPts val="0"/>
              </a:spcAft>
              <a:buSzPts val="1280"/>
              <a:buNone/>
              <a:defRPr sz="1600" b="1"/>
            </a:lvl9pPr>
          </a:lstStyle>
          <a:p>
            <a:endParaRPr/>
          </a:p>
        </p:txBody>
      </p:sp>
      <p:sp>
        <p:nvSpPr>
          <p:cNvPr id="89" name="Google Shape;89;p33"/>
          <p:cNvSpPr txBox="1">
            <a:spLocks noGrp="1"/>
          </p:cNvSpPr>
          <p:nvPr>
            <p:ph type="body" idx="4"/>
          </p:nvPr>
        </p:nvSpPr>
        <p:spPr>
          <a:xfrm>
            <a:off x="5088384" y="2737245"/>
            <a:ext cx="4185600" cy="3304200"/>
          </a:xfrm>
          <a:prstGeom prst="rect">
            <a:avLst/>
          </a:prstGeom>
          <a:noFill/>
          <a:ln>
            <a:noFill/>
          </a:ln>
        </p:spPr>
        <p:txBody>
          <a:bodyPr spcFirstLastPara="1" wrap="square" lIns="91425" tIns="45700" rIns="91425" bIns="45700" anchor="t" anchorCtr="0">
            <a:norm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90" name="Google Shape;90;p33"/>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33"/>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2" name="Google Shape;92;p33"/>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24"/>
          <p:cNvGrpSpPr/>
          <p:nvPr/>
        </p:nvGrpSpPr>
        <p:grpSpPr>
          <a:xfrm>
            <a:off x="0" y="-8467"/>
            <a:ext cx="12192133" cy="6866580"/>
            <a:chOff x="0" y="-8467"/>
            <a:chExt cx="12192133" cy="6866580"/>
          </a:xfrm>
        </p:grpSpPr>
        <p:cxnSp>
          <p:nvCxnSpPr>
            <p:cNvPr id="7" name="Google Shape;7;p24"/>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24"/>
            <p:cNvCxnSpPr/>
            <p:nvPr/>
          </p:nvCxnSpPr>
          <p:spPr>
            <a:xfrm flipH="1">
              <a:off x="7425125" y="3681413"/>
              <a:ext cx="4763700" cy="3176700"/>
            </a:xfrm>
            <a:prstGeom prst="straightConnector1">
              <a:avLst/>
            </a:prstGeom>
            <a:noFill/>
            <a:ln w="9525" cap="flat" cmpd="sng">
              <a:solidFill>
                <a:srgbClr val="D8D8D8"/>
              </a:solidFill>
              <a:prstDash val="solid"/>
              <a:round/>
              <a:headEnd type="none" w="sm" len="sm"/>
              <a:tailEnd type="none" w="sm" len="sm"/>
            </a:ln>
          </p:spPr>
        </p:cxnSp>
        <p:sp>
          <p:nvSpPr>
            <p:cNvPr id="9" name="Google Shape;9;p24"/>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0"/>
              </a:schemeClr>
            </a:solidFill>
            <a:ln>
              <a:noFill/>
            </a:ln>
          </p:spPr>
        </p:sp>
        <p:sp>
          <p:nvSpPr>
            <p:cNvPr id="10" name="Google Shape;10;p24"/>
            <p:cNvSpPr/>
            <p:nvPr/>
          </p:nvSpPr>
          <p:spPr>
            <a:xfrm>
              <a:off x="9603442" y="-8467"/>
              <a:ext cx="258617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24"/>
            <p:cNvSpPr/>
            <p:nvPr/>
          </p:nvSpPr>
          <p:spPr>
            <a:xfrm>
              <a:off x="8932333" y="3048000"/>
              <a:ext cx="3259800" cy="3810000"/>
            </a:xfrm>
            <a:prstGeom prst="triangle">
              <a:avLst>
                <a:gd name="adj" fmla="val 100000"/>
              </a:avLst>
            </a:prstGeom>
            <a:solidFill>
              <a:schemeClr val="accent2">
                <a:alpha val="71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4"/>
            <p:cNvSpPr/>
            <p:nvPr/>
          </p:nvSpPr>
          <p:spPr>
            <a:xfrm>
              <a:off x="9334500" y="-8467"/>
              <a:ext cx="2850868"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0"/>
              </a:srgbClr>
            </a:solidFill>
            <a:ln>
              <a:noFill/>
            </a:ln>
          </p:spPr>
        </p:sp>
        <p:sp>
          <p:nvSpPr>
            <p:cNvPr id="13" name="Google Shape;13;p24"/>
            <p:cNvSpPr/>
            <p:nvPr/>
          </p:nvSpPr>
          <p:spPr>
            <a:xfrm>
              <a:off x="10898730" y="-8467"/>
              <a:ext cx="1290094" cy="6858000"/>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0"/>
              </a:srgbClr>
            </a:solidFill>
            <a:ln>
              <a:noFill/>
            </a:ln>
          </p:spPr>
        </p:sp>
        <p:sp>
          <p:nvSpPr>
            <p:cNvPr id="14" name="Google Shape;14;p24"/>
            <p:cNvSpPr/>
            <p:nvPr/>
          </p:nvSpPr>
          <p:spPr>
            <a:xfrm>
              <a:off x="10938999" y="-8467"/>
              <a:ext cx="1249825" cy="6858000"/>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9"/>
              </a:schemeClr>
            </a:solidFill>
            <a:ln>
              <a:noFill/>
            </a:ln>
          </p:spPr>
        </p:sp>
        <p:sp>
          <p:nvSpPr>
            <p:cNvPr id="15" name="Google Shape;15;p24"/>
            <p:cNvSpPr/>
            <p:nvPr/>
          </p:nvSpPr>
          <p:spPr>
            <a:xfrm>
              <a:off x="10371666" y="3589867"/>
              <a:ext cx="1817100" cy="3268200"/>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4"/>
            <p:cNvSpPr/>
            <p:nvPr/>
          </p:nvSpPr>
          <p:spPr>
            <a:xfrm>
              <a:off x="0" y="4013200"/>
              <a:ext cx="448800" cy="2844900"/>
            </a:xfrm>
            <a:prstGeom prst="triangle">
              <a:avLst>
                <a:gd name="adj" fmla="val 0"/>
              </a:avLst>
            </a:prstGeom>
            <a:solidFill>
              <a:schemeClr val="accent1">
                <a:alpha val="847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4"/>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24"/>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24"/>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24"/>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24"/>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d1wqtxts1xzle7.cloudfront.net/56108360/EC109-libre.pdf"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mailto:monicap@pdx.edu"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hyperlink" Target="mailto:ashwins@pdx.edu" TargetMode="External"/><Relationship Id="rId4" Type="http://schemas.openxmlformats.org/officeDocument/2006/relationships/hyperlink" Target="mailto:mahidhar@pdx.edu"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
          <p:cNvSpPr txBox="1">
            <a:spLocks noGrp="1"/>
          </p:cNvSpPr>
          <p:nvPr>
            <p:ph type="ctrTitle"/>
          </p:nvPr>
        </p:nvSpPr>
        <p:spPr>
          <a:xfrm>
            <a:off x="1507067" y="2404534"/>
            <a:ext cx="7767000" cy="1646400"/>
          </a:xfrm>
          <a:prstGeom prst="rect">
            <a:avLst/>
          </a:prstGeom>
          <a:noFill/>
          <a:ln>
            <a:noFill/>
          </a:ln>
        </p:spPr>
        <p:txBody>
          <a:bodyPr spcFirstLastPara="1" wrap="square" lIns="91425" tIns="45700" rIns="91425" bIns="45700" anchor="b" anchorCtr="0">
            <a:normAutofit fontScale="90000"/>
          </a:bodyPr>
          <a:lstStyle/>
          <a:p>
            <a:pPr marL="0" lvl="0" indent="0" algn="r" rtl="0">
              <a:spcBef>
                <a:spcPts val="0"/>
              </a:spcBef>
              <a:spcAft>
                <a:spcPts val="0"/>
              </a:spcAft>
              <a:buClr>
                <a:schemeClr val="accent1"/>
              </a:buClr>
              <a:buSzPct val="100000"/>
              <a:buFont typeface="Algerian"/>
              <a:buNone/>
            </a:pPr>
            <a:r>
              <a:rPr lang="en-US" b="1">
                <a:latin typeface="Algerian"/>
                <a:ea typeface="Algerian"/>
                <a:cs typeface="Algerian"/>
                <a:sym typeface="Algerian"/>
              </a:rPr>
              <a:t>Develop Specification, Implementation and</a:t>
            </a:r>
            <a:br>
              <a:rPr lang="en-US" b="1">
                <a:latin typeface="Algerian"/>
                <a:ea typeface="Algerian"/>
                <a:cs typeface="Algerian"/>
                <a:sym typeface="Algerian"/>
              </a:rPr>
            </a:br>
            <a:r>
              <a:rPr lang="en-US" b="1">
                <a:latin typeface="Algerian"/>
                <a:ea typeface="Algerian"/>
                <a:cs typeface="Algerian"/>
                <a:sym typeface="Algerian"/>
              </a:rPr>
              <a:t>Verification of Asynchronous FIFO</a:t>
            </a:r>
            <a:endParaRPr/>
          </a:p>
        </p:txBody>
      </p:sp>
      <p:sp>
        <p:nvSpPr>
          <p:cNvPr id="161" name="Google Shape;161;p1"/>
          <p:cNvSpPr txBox="1">
            <a:spLocks noGrp="1"/>
          </p:cNvSpPr>
          <p:nvPr>
            <p:ph type="subTitle" idx="1"/>
          </p:nvPr>
        </p:nvSpPr>
        <p:spPr>
          <a:xfrm>
            <a:off x="3884125" y="4162050"/>
            <a:ext cx="4377300" cy="19149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1440"/>
              <a:buNone/>
            </a:pPr>
            <a:r>
              <a:rPr lang="en-US" sz="2500" b="1">
                <a:solidFill>
                  <a:srgbClr val="3F3F3F"/>
                </a:solidFill>
                <a:latin typeface="Arial"/>
                <a:ea typeface="Arial"/>
                <a:cs typeface="Arial"/>
                <a:sym typeface="Arial"/>
              </a:rPr>
              <a:t>TEAM1</a:t>
            </a:r>
            <a:endParaRPr sz="2500" b="1">
              <a:solidFill>
                <a:srgbClr val="3F3F3F"/>
              </a:solidFill>
              <a:latin typeface="Arial"/>
              <a:ea typeface="Arial"/>
              <a:cs typeface="Arial"/>
              <a:sym typeface="Arial"/>
            </a:endParaRPr>
          </a:p>
          <a:p>
            <a:pPr marL="0" lvl="0" indent="0" algn="ctr" rtl="0">
              <a:spcBef>
                <a:spcPts val="0"/>
              </a:spcBef>
              <a:spcAft>
                <a:spcPts val="0"/>
              </a:spcAft>
              <a:buSzPts val="1440"/>
              <a:buNone/>
            </a:pPr>
            <a:r>
              <a:rPr lang="en-US" sz="2500">
                <a:solidFill>
                  <a:srgbClr val="3F3F3F"/>
                </a:solidFill>
                <a:latin typeface="Arial"/>
                <a:ea typeface="Arial"/>
                <a:cs typeface="Arial"/>
                <a:sym typeface="Arial"/>
              </a:rPr>
              <a:t>Mahidhar Regalla</a:t>
            </a:r>
            <a:endParaRPr sz="2500"/>
          </a:p>
          <a:p>
            <a:pPr marL="0" lvl="0" indent="0" algn="ctr" rtl="0">
              <a:spcBef>
                <a:spcPts val="1000"/>
              </a:spcBef>
              <a:spcAft>
                <a:spcPts val="0"/>
              </a:spcAft>
              <a:buSzPts val="1440"/>
              <a:buNone/>
            </a:pPr>
            <a:r>
              <a:rPr lang="en-US" sz="2500">
                <a:solidFill>
                  <a:srgbClr val="3F3F3F"/>
                </a:solidFill>
                <a:latin typeface="Arial"/>
                <a:ea typeface="Arial"/>
                <a:cs typeface="Arial"/>
                <a:sym typeface="Arial"/>
              </a:rPr>
              <a:t>Ashwin Sivakumar</a:t>
            </a:r>
            <a:endParaRPr sz="2500"/>
          </a:p>
          <a:p>
            <a:pPr marL="0" lvl="0" indent="0" algn="ctr" rtl="0">
              <a:spcBef>
                <a:spcPts val="1000"/>
              </a:spcBef>
              <a:spcAft>
                <a:spcPts val="0"/>
              </a:spcAft>
              <a:buSzPts val="1440"/>
              <a:buNone/>
            </a:pPr>
            <a:r>
              <a:rPr lang="en-US" sz="2500">
                <a:solidFill>
                  <a:srgbClr val="3F3F3F"/>
                </a:solidFill>
                <a:latin typeface="Arial"/>
                <a:ea typeface="Arial"/>
                <a:cs typeface="Arial"/>
                <a:sym typeface="Arial"/>
              </a:rPr>
              <a:t>Monica pinnamaneni</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0"/>
          <p:cNvSpPr txBox="1">
            <a:spLocks noGrp="1"/>
          </p:cNvSpPr>
          <p:nvPr>
            <p:ph type="title"/>
          </p:nvPr>
        </p:nvSpPr>
        <p:spPr>
          <a:xfrm>
            <a:off x="677334" y="609600"/>
            <a:ext cx="8596668" cy="728312"/>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sz="3100" b="1" u="sng"/>
              <a:t>SEQUENCE:</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pic>
        <p:nvPicPr>
          <p:cNvPr id="224" name="Google Shape;224;p10"/>
          <p:cNvPicPr preferRelativeResize="0"/>
          <p:nvPr/>
        </p:nvPicPr>
        <p:blipFill rotWithShape="1">
          <a:blip r:embed="rId3">
            <a:alphaModFix/>
          </a:blip>
          <a:srcRect/>
          <a:stretch/>
        </p:blipFill>
        <p:spPr>
          <a:xfrm>
            <a:off x="425025" y="1424550"/>
            <a:ext cx="5364924" cy="5120625"/>
          </a:xfrm>
          <a:prstGeom prst="rect">
            <a:avLst/>
          </a:prstGeom>
          <a:noFill/>
          <a:ln>
            <a:noFill/>
          </a:ln>
        </p:spPr>
      </p:pic>
      <p:pic>
        <p:nvPicPr>
          <p:cNvPr id="225" name="Google Shape;225;p10"/>
          <p:cNvPicPr preferRelativeResize="0"/>
          <p:nvPr/>
        </p:nvPicPr>
        <p:blipFill>
          <a:blip r:embed="rId4">
            <a:alphaModFix/>
          </a:blip>
          <a:stretch>
            <a:fillRect/>
          </a:stretch>
        </p:blipFill>
        <p:spPr>
          <a:xfrm>
            <a:off x="5895525" y="1424550"/>
            <a:ext cx="4260324" cy="5120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1"/>
          <p:cNvSpPr txBox="1">
            <a:spLocks noGrp="1"/>
          </p:cNvSpPr>
          <p:nvPr>
            <p:ph type="title"/>
          </p:nvPr>
        </p:nvSpPr>
        <p:spPr>
          <a:xfrm>
            <a:off x="677334" y="609600"/>
            <a:ext cx="8596668" cy="64168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800"/>
              <a:buFont typeface="Trebuchet MS"/>
              <a:buNone/>
            </a:pPr>
            <a:r>
              <a:rPr lang="en-US" sz="2800" b="1" u="sng"/>
              <a:t>DRIVER:</a:t>
            </a:r>
            <a:endParaRPr/>
          </a:p>
        </p:txBody>
      </p:sp>
      <p:pic>
        <p:nvPicPr>
          <p:cNvPr id="231" name="Google Shape;231;p11"/>
          <p:cNvPicPr preferRelativeResize="0"/>
          <p:nvPr/>
        </p:nvPicPr>
        <p:blipFill rotWithShape="1">
          <a:blip r:embed="rId3">
            <a:alphaModFix/>
          </a:blip>
          <a:srcRect/>
          <a:stretch/>
        </p:blipFill>
        <p:spPr>
          <a:xfrm>
            <a:off x="819150" y="1540042"/>
            <a:ext cx="8305600" cy="470835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2"/>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800"/>
              <a:buFont typeface="Trebuchet MS"/>
              <a:buNone/>
            </a:pPr>
            <a:r>
              <a:rPr lang="en-US" sz="2800" b="1" u="sng"/>
              <a:t>MONITOR:</a:t>
            </a:r>
            <a:endParaRPr/>
          </a:p>
        </p:txBody>
      </p:sp>
      <p:pic>
        <p:nvPicPr>
          <p:cNvPr id="237" name="Google Shape;237;p12"/>
          <p:cNvPicPr preferRelativeResize="0"/>
          <p:nvPr/>
        </p:nvPicPr>
        <p:blipFill rotWithShape="1">
          <a:blip r:embed="rId3">
            <a:alphaModFix/>
          </a:blip>
          <a:srcRect/>
          <a:stretch/>
        </p:blipFill>
        <p:spPr>
          <a:xfrm>
            <a:off x="677334" y="1501540"/>
            <a:ext cx="8755424" cy="505326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3"/>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800"/>
              <a:buFont typeface="Trebuchet MS"/>
              <a:buNone/>
            </a:pPr>
            <a:r>
              <a:rPr lang="en-US" sz="2800" b="1" u="sng"/>
              <a:t>SCOREBOARD:</a:t>
            </a:r>
            <a:endParaRPr/>
          </a:p>
        </p:txBody>
      </p:sp>
      <p:pic>
        <p:nvPicPr>
          <p:cNvPr id="243" name="Google Shape;243;p13"/>
          <p:cNvPicPr preferRelativeResize="0"/>
          <p:nvPr/>
        </p:nvPicPr>
        <p:blipFill rotWithShape="1">
          <a:blip r:embed="rId3">
            <a:alphaModFix/>
          </a:blip>
          <a:srcRect/>
          <a:stretch/>
        </p:blipFill>
        <p:spPr>
          <a:xfrm>
            <a:off x="419100" y="1733550"/>
            <a:ext cx="9172575" cy="4514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2c2dbdf9c40_1_161"/>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a:t>Test</a:t>
            </a:r>
            <a:endParaRPr/>
          </a:p>
        </p:txBody>
      </p:sp>
      <p:pic>
        <p:nvPicPr>
          <p:cNvPr id="249" name="Google Shape;249;g2c2dbdf9c40_1_161"/>
          <p:cNvPicPr preferRelativeResize="0"/>
          <p:nvPr/>
        </p:nvPicPr>
        <p:blipFill>
          <a:blip r:embed="rId3">
            <a:alphaModFix/>
          </a:blip>
          <a:stretch>
            <a:fillRect/>
          </a:stretch>
        </p:blipFill>
        <p:spPr>
          <a:xfrm>
            <a:off x="835225" y="1518875"/>
            <a:ext cx="7625425" cy="462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4"/>
          <p:cNvSpPr txBox="1">
            <a:spLocks noGrp="1"/>
          </p:cNvSpPr>
          <p:nvPr>
            <p:ph type="title"/>
          </p:nvPr>
        </p:nvSpPr>
        <p:spPr>
          <a:xfrm>
            <a:off x="677334" y="609600"/>
            <a:ext cx="8596668" cy="71868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800"/>
              <a:buFont typeface="Trebuchet MS"/>
              <a:buNone/>
            </a:pPr>
            <a:r>
              <a:rPr lang="en-US" sz="2800" b="1" u="sng"/>
              <a:t>COVERAGE:</a:t>
            </a:r>
            <a:endParaRPr/>
          </a:p>
        </p:txBody>
      </p:sp>
      <p:pic>
        <p:nvPicPr>
          <p:cNvPr id="255" name="Google Shape;255;p14"/>
          <p:cNvPicPr preferRelativeResize="0"/>
          <p:nvPr/>
        </p:nvPicPr>
        <p:blipFill rotWithShape="1">
          <a:blip r:embed="rId3">
            <a:alphaModFix/>
          </a:blip>
          <a:srcRect/>
          <a:stretch/>
        </p:blipFill>
        <p:spPr>
          <a:xfrm>
            <a:off x="677335" y="1328286"/>
            <a:ext cx="7946902" cy="534202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2c2dbdf9c40_0_16"/>
          <p:cNvSpPr txBox="1">
            <a:spLocks noGrp="1"/>
          </p:cNvSpPr>
          <p:nvPr>
            <p:ph type="title"/>
          </p:nvPr>
        </p:nvSpPr>
        <p:spPr>
          <a:xfrm>
            <a:off x="677334" y="609600"/>
            <a:ext cx="8596800" cy="6225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800"/>
              <a:buFont typeface="Trebuchet MS"/>
              <a:buNone/>
            </a:pPr>
            <a:r>
              <a:rPr lang="en-US" sz="2800" b="1" u="sng"/>
              <a:t>Coverage:</a:t>
            </a:r>
            <a:endParaRPr/>
          </a:p>
        </p:txBody>
      </p:sp>
      <p:sp>
        <p:nvSpPr>
          <p:cNvPr id="261" name="Google Shape;261;g2c2dbdf9c40_0_16"/>
          <p:cNvSpPr txBox="1">
            <a:spLocks noGrp="1"/>
          </p:cNvSpPr>
          <p:nvPr>
            <p:ph type="body" idx="1"/>
          </p:nvPr>
        </p:nvSpPr>
        <p:spPr>
          <a:xfrm>
            <a:off x="810675" y="1232100"/>
            <a:ext cx="10527900" cy="5220300"/>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spcBef>
                <a:spcPts val="1000"/>
              </a:spcBef>
              <a:spcAft>
                <a:spcPts val="0"/>
              </a:spcAft>
              <a:buNone/>
            </a:pPr>
            <a:r>
              <a:rPr lang="en-US"/>
              <a:t>Bit Coverage of bus_tb.wdata:</a:t>
            </a:r>
            <a:endParaRPr/>
          </a:p>
          <a:p>
            <a:pPr marL="342900" lvl="0" indent="-329184" algn="l" rtl="0">
              <a:spcBef>
                <a:spcPts val="1000"/>
              </a:spcBef>
              <a:spcAft>
                <a:spcPts val="0"/>
              </a:spcAft>
              <a:buSzPct val="79999"/>
              <a:buFont typeface="Noto Sans Symbols"/>
              <a:buChar char="❖"/>
            </a:pPr>
            <a:r>
              <a:rPr lang="en-US"/>
              <a:t>• Define bins for each bit of bus_tb.wdata separately.</a:t>
            </a:r>
            <a:endParaRPr/>
          </a:p>
          <a:p>
            <a:pPr marL="342900" lvl="0" indent="-329184" algn="l" rtl="0">
              <a:spcBef>
                <a:spcPts val="1000"/>
              </a:spcBef>
              <a:spcAft>
                <a:spcPts val="0"/>
              </a:spcAft>
              <a:buSzPct val="79999"/>
              <a:buFont typeface="Noto Sans Symbols"/>
              <a:buChar char="❖"/>
            </a:pPr>
            <a:r>
              <a:rPr lang="en-US"/>
              <a:t>• Bins: wdata_bit0, wdata_bit1, ..., wdata_bit7.</a:t>
            </a:r>
            <a:endParaRPr/>
          </a:p>
          <a:p>
            <a:pPr marL="342900" lvl="0" indent="-329184" algn="l" rtl="0">
              <a:spcBef>
                <a:spcPts val="1000"/>
              </a:spcBef>
              <a:spcAft>
                <a:spcPts val="0"/>
              </a:spcAft>
              <a:buSzPct val="79999"/>
              <a:buFont typeface="Noto Sans Symbols"/>
              <a:buChar char="❖"/>
            </a:pPr>
            <a:r>
              <a:rPr lang="en-US"/>
              <a:t>• Each bin should cover both 0 and 1 values.</a:t>
            </a:r>
            <a:endParaRPr/>
          </a:p>
          <a:p>
            <a:pPr marL="0" lvl="0" indent="0" algn="l" rtl="0">
              <a:spcBef>
                <a:spcPts val="1000"/>
              </a:spcBef>
              <a:spcAft>
                <a:spcPts val="0"/>
              </a:spcAft>
              <a:buNone/>
            </a:pPr>
            <a:r>
              <a:rPr lang="en-US"/>
              <a:t>Control Signals (rinc, winc, wrst_n, rrst_n):</a:t>
            </a:r>
            <a:endParaRPr/>
          </a:p>
          <a:p>
            <a:pPr marL="342900" lvl="0" indent="-329184" algn="l" rtl="0">
              <a:spcBef>
                <a:spcPts val="1000"/>
              </a:spcBef>
              <a:spcAft>
                <a:spcPts val="0"/>
              </a:spcAft>
              <a:buSzPct val="79999"/>
              <a:buFont typeface="Noto Sans Symbols"/>
              <a:buChar char="❖"/>
            </a:pPr>
            <a:r>
              <a:rPr lang="en-US"/>
              <a:t>• Define bins for each control signal.</a:t>
            </a:r>
            <a:endParaRPr/>
          </a:p>
          <a:p>
            <a:pPr marL="342900" lvl="0" indent="-329184" algn="l" rtl="0">
              <a:spcBef>
                <a:spcPts val="1000"/>
              </a:spcBef>
              <a:spcAft>
                <a:spcPts val="0"/>
              </a:spcAft>
              <a:buSzPct val="79999"/>
              <a:buFont typeface="Noto Sans Symbols"/>
              <a:buChar char="❖"/>
            </a:pPr>
            <a:r>
              <a:rPr lang="en-US"/>
              <a:t>• Bins: rinc_bin, winc_bin, wrst_n_bin, rrst_n_bin.</a:t>
            </a:r>
            <a:endParaRPr/>
          </a:p>
          <a:p>
            <a:pPr marL="342900" lvl="0" indent="-329184" algn="l" rtl="0">
              <a:spcBef>
                <a:spcPts val="1000"/>
              </a:spcBef>
              <a:spcAft>
                <a:spcPts val="0"/>
              </a:spcAft>
              <a:buSzPct val="79999"/>
              <a:buFont typeface="Noto Sans Symbols"/>
              <a:buChar char="❖"/>
            </a:pPr>
            <a:r>
              <a:rPr lang="en-US"/>
              <a:t>• Each bin should cover both 0 and 1 values.</a:t>
            </a:r>
            <a:endParaRPr/>
          </a:p>
          <a:p>
            <a:pPr marL="0" lvl="0" indent="0" algn="l" rtl="0">
              <a:spcBef>
                <a:spcPts val="1000"/>
              </a:spcBef>
              <a:spcAft>
                <a:spcPts val="0"/>
              </a:spcAft>
              <a:buNone/>
            </a:pPr>
            <a:r>
              <a:rPr lang="en-US"/>
              <a:t>FIFO Full (wfull) and Empty (rempty) Signals:</a:t>
            </a:r>
            <a:endParaRPr/>
          </a:p>
          <a:p>
            <a:pPr marL="342900" lvl="0" indent="-329184" algn="l" rtl="0">
              <a:spcBef>
                <a:spcPts val="1000"/>
              </a:spcBef>
              <a:spcAft>
                <a:spcPts val="0"/>
              </a:spcAft>
              <a:buSzPct val="79999"/>
              <a:buFont typeface="Noto Sans Symbols"/>
              <a:buChar char="❖"/>
            </a:pPr>
            <a:r>
              <a:rPr lang="en-US"/>
              <a:t>• Define bins for wfull and rempty.</a:t>
            </a:r>
            <a:endParaRPr/>
          </a:p>
          <a:p>
            <a:pPr marL="342900" lvl="0" indent="-329184" algn="l" rtl="0">
              <a:spcBef>
                <a:spcPts val="1000"/>
              </a:spcBef>
              <a:spcAft>
                <a:spcPts val="0"/>
              </a:spcAft>
              <a:buSzPct val="79999"/>
              <a:buFont typeface="Noto Sans Symbols"/>
              <a:buChar char="❖"/>
            </a:pPr>
            <a:r>
              <a:rPr lang="en-US"/>
              <a:t>• Bins: wfull_bin, rempty_bin.</a:t>
            </a:r>
            <a:endParaRPr/>
          </a:p>
          <a:p>
            <a:pPr marL="342900" lvl="0" indent="-329184" algn="l" rtl="0">
              <a:spcBef>
                <a:spcPts val="1000"/>
              </a:spcBef>
              <a:spcAft>
                <a:spcPts val="0"/>
              </a:spcAft>
              <a:buSzPct val="79999"/>
              <a:buFont typeface="Noto Sans Symbols"/>
              <a:buChar char="❖"/>
            </a:pPr>
            <a:r>
              <a:rPr lang="en-US"/>
              <a:t>• Each bin should cover both 0 and 1 values.</a:t>
            </a:r>
            <a:endParaRPr/>
          </a:p>
          <a:p>
            <a:pPr marL="0" lvl="0" indent="0" algn="l" rtl="0">
              <a:spcBef>
                <a:spcPts val="1000"/>
              </a:spcBef>
              <a:spcAft>
                <a:spcPts val="0"/>
              </a:spcAft>
              <a:buNone/>
            </a:pPr>
            <a:r>
              <a:rPr lang="en-US"/>
              <a:t>Specific Data Patterns in bus_tb.wdata:</a:t>
            </a:r>
            <a:endParaRPr/>
          </a:p>
          <a:p>
            <a:pPr marL="342900" lvl="0" indent="-329184" algn="l" rtl="0">
              <a:spcBef>
                <a:spcPts val="1000"/>
              </a:spcBef>
              <a:spcAft>
                <a:spcPts val="0"/>
              </a:spcAft>
              <a:buSzPct val="79999"/>
              <a:buFont typeface="Noto Sans Symbols"/>
              <a:buChar char="❖"/>
            </a:pPr>
            <a:r>
              <a:rPr lang="en-US"/>
              <a:t>• Define bins for specific data patterns.</a:t>
            </a:r>
            <a:endParaRPr/>
          </a:p>
          <a:p>
            <a:pPr marL="342900" lvl="0" indent="-329184" algn="l" rtl="0">
              <a:spcBef>
                <a:spcPts val="1000"/>
              </a:spcBef>
              <a:spcAft>
                <a:spcPts val="0"/>
              </a:spcAft>
              <a:buSzPct val="79999"/>
              <a:buFont typeface="Noto Sans Symbols"/>
              <a:buChar char="❖"/>
            </a:pPr>
            <a:r>
              <a:rPr lang="en-US"/>
              <a:t>• Bins: wdata_onehot, wdata_border.</a:t>
            </a:r>
            <a:endParaRPr/>
          </a:p>
          <a:p>
            <a:pPr marL="342900" lvl="0" indent="-329184" algn="l" rtl="0">
              <a:spcBef>
                <a:spcPts val="1000"/>
              </a:spcBef>
              <a:spcAft>
                <a:spcPts val="0"/>
              </a:spcAft>
              <a:buSzPct val="79999"/>
              <a:buFont typeface="Noto Sans Symbols"/>
              <a:buChar char="❖"/>
            </a:pPr>
            <a:r>
              <a:rPr lang="en-US"/>
              <a:t>• Ensure that each bin covers the specified data patterns comprehensively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g2c2dbdf9c40_0_24"/>
          <p:cNvSpPr txBox="1">
            <a:spLocks noGrp="1"/>
          </p:cNvSpPr>
          <p:nvPr>
            <p:ph type="title"/>
          </p:nvPr>
        </p:nvSpPr>
        <p:spPr>
          <a:xfrm>
            <a:off x="677334" y="609600"/>
            <a:ext cx="8596800" cy="6225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800"/>
              <a:buFont typeface="Trebuchet MS"/>
              <a:buNone/>
            </a:pPr>
            <a:r>
              <a:rPr lang="en-US" sz="2800" b="1" u="sng"/>
              <a:t>Functional and Code Coverage reports:</a:t>
            </a:r>
            <a:endParaRPr/>
          </a:p>
        </p:txBody>
      </p:sp>
      <p:sp>
        <p:nvSpPr>
          <p:cNvPr id="267" name="Google Shape;267;g2c2dbdf9c40_0_24"/>
          <p:cNvSpPr txBox="1">
            <a:spLocks noGrp="1"/>
          </p:cNvSpPr>
          <p:nvPr>
            <p:ph type="body" idx="1"/>
          </p:nvPr>
        </p:nvSpPr>
        <p:spPr>
          <a:xfrm>
            <a:off x="358625" y="1232100"/>
            <a:ext cx="10980000" cy="5220300"/>
          </a:xfrm>
          <a:prstGeom prst="rect">
            <a:avLst/>
          </a:prstGeom>
          <a:noFill/>
          <a:ln>
            <a:noFill/>
          </a:ln>
        </p:spPr>
        <p:txBody>
          <a:bodyPr spcFirstLastPara="1" wrap="square" lIns="91425" tIns="45700" rIns="91425" bIns="45700" anchor="t" anchorCtr="0">
            <a:normAutofit/>
          </a:bodyPr>
          <a:lstStyle/>
          <a:p>
            <a:pPr marL="342900" lvl="0" indent="-342900" algn="l" rtl="0">
              <a:spcBef>
                <a:spcPts val="1000"/>
              </a:spcBef>
              <a:spcAft>
                <a:spcPts val="0"/>
              </a:spcAft>
              <a:buSzPts val="1440"/>
              <a:buFont typeface="Noto Sans Symbols"/>
              <a:buChar char="❖"/>
            </a:pPr>
            <a:r>
              <a:rPr lang="en-US"/>
              <a:t>Initially the functional coverage was 74.56 % where w_rst and r_rst , fifo full and some bit positions were not enabled, border cases like ff ,00 was missing from the report added more direct testcase</a:t>
            </a:r>
            <a:endParaRPr/>
          </a:p>
          <a:p>
            <a:pPr marL="342900" lvl="0" indent="0" algn="l" rtl="0">
              <a:spcBef>
                <a:spcPts val="1000"/>
              </a:spcBef>
              <a:spcAft>
                <a:spcPts val="0"/>
              </a:spcAft>
              <a:buNone/>
            </a:pPr>
            <a:r>
              <a:rPr lang="en-US"/>
              <a:t>to handle those coverage cases and achieved 100% functional coverage coverage.</a:t>
            </a:r>
            <a:endParaRPr/>
          </a:p>
        </p:txBody>
      </p:sp>
      <p:pic>
        <p:nvPicPr>
          <p:cNvPr id="268" name="Google Shape;268;g2c2dbdf9c40_0_24"/>
          <p:cNvPicPr preferRelativeResize="0"/>
          <p:nvPr/>
        </p:nvPicPr>
        <p:blipFill>
          <a:blip r:embed="rId3">
            <a:alphaModFix/>
          </a:blip>
          <a:stretch>
            <a:fillRect/>
          </a:stretch>
        </p:blipFill>
        <p:spPr>
          <a:xfrm>
            <a:off x="358625" y="2331150"/>
            <a:ext cx="8800451" cy="1993325"/>
          </a:xfrm>
          <a:prstGeom prst="rect">
            <a:avLst/>
          </a:prstGeom>
          <a:noFill/>
          <a:ln>
            <a:noFill/>
          </a:ln>
        </p:spPr>
      </p:pic>
      <p:pic>
        <p:nvPicPr>
          <p:cNvPr id="269" name="Google Shape;269;g2c2dbdf9c40_0_24"/>
          <p:cNvPicPr preferRelativeResize="0"/>
          <p:nvPr/>
        </p:nvPicPr>
        <p:blipFill>
          <a:blip r:embed="rId4">
            <a:alphaModFix/>
          </a:blip>
          <a:stretch>
            <a:fillRect/>
          </a:stretch>
        </p:blipFill>
        <p:spPr>
          <a:xfrm>
            <a:off x="441275" y="4459075"/>
            <a:ext cx="10510325" cy="1993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5"/>
          <p:cNvSpPr txBox="1">
            <a:spLocks noGrp="1"/>
          </p:cNvSpPr>
          <p:nvPr>
            <p:ph type="title"/>
          </p:nvPr>
        </p:nvSpPr>
        <p:spPr>
          <a:xfrm>
            <a:off x="677334" y="609600"/>
            <a:ext cx="8596668" cy="632059"/>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imes New Roman"/>
              <a:buNone/>
            </a:pPr>
            <a:r>
              <a:rPr lang="en-US">
                <a:latin typeface="Times New Roman"/>
                <a:ea typeface="Times New Roman"/>
                <a:cs typeface="Times New Roman"/>
                <a:sym typeface="Times New Roman"/>
              </a:rPr>
              <a:t>ASSERTIONS:</a:t>
            </a:r>
            <a:endParaRPr/>
          </a:p>
        </p:txBody>
      </p:sp>
      <p:pic>
        <p:nvPicPr>
          <p:cNvPr id="275" name="Google Shape;275;p15"/>
          <p:cNvPicPr preferRelativeResize="0"/>
          <p:nvPr/>
        </p:nvPicPr>
        <p:blipFill rotWithShape="1">
          <a:blip r:embed="rId3">
            <a:alphaModFix/>
          </a:blip>
          <a:srcRect/>
          <a:stretch/>
        </p:blipFill>
        <p:spPr>
          <a:xfrm>
            <a:off x="677334" y="1424539"/>
            <a:ext cx="8596668" cy="503401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2c2dbdf9c40_0_31"/>
          <p:cNvSpPr txBox="1">
            <a:spLocks noGrp="1"/>
          </p:cNvSpPr>
          <p:nvPr>
            <p:ph type="title"/>
          </p:nvPr>
        </p:nvSpPr>
        <p:spPr>
          <a:xfrm>
            <a:off x="677334" y="609600"/>
            <a:ext cx="8596800" cy="6225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800"/>
              <a:buFont typeface="Trebuchet MS"/>
              <a:buNone/>
            </a:pPr>
            <a:r>
              <a:rPr lang="en-US" sz="2800" b="1" u="sng"/>
              <a:t>Assertions:</a:t>
            </a:r>
            <a:endParaRPr/>
          </a:p>
        </p:txBody>
      </p:sp>
      <p:sp>
        <p:nvSpPr>
          <p:cNvPr id="281" name="Google Shape;281;g2c2dbdf9c40_0_31"/>
          <p:cNvSpPr txBox="1">
            <a:spLocks noGrp="1"/>
          </p:cNvSpPr>
          <p:nvPr>
            <p:ph type="body" idx="1"/>
          </p:nvPr>
        </p:nvSpPr>
        <p:spPr>
          <a:xfrm>
            <a:off x="810675" y="1232100"/>
            <a:ext cx="10237200" cy="4671300"/>
          </a:xfrm>
          <a:prstGeom prst="rect">
            <a:avLst/>
          </a:prstGeom>
          <a:noFill/>
          <a:ln>
            <a:noFill/>
          </a:ln>
        </p:spPr>
        <p:txBody>
          <a:bodyPr spcFirstLastPara="1" wrap="square" lIns="91425" tIns="45700" rIns="91425" bIns="45700" anchor="t" anchorCtr="0">
            <a:noAutofit/>
          </a:bodyPr>
          <a:lstStyle/>
          <a:p>
            <a:pPr marL="457200" lvl="0" indent="-339090" algn="l" rtl="0">
              <a:spcBef>
                <a:spcPts val="1000"/>
              </a:spcBef>
              <a:spcAft>
                <a:spcPts val="0"/>
              </a:spcAft>
              <a:buSzPts val="1740"/>
              <a:buChar char="❖"/>
            </a:pPr>
            <a:r>
              <a:rPr lang="en-US" sz="2100"/>
              <a:t>Ensure that the read, write increment is not active at the beginning of the simulation. </a:t>
            </a:r>
            <a:endParaRPr sz="2100"/>
          </a:p>
          <a:p>
            <a:pPr marL="457200" lvl="0" indent="-339090" algn="l" rtl="0">
              <a:spcBef>
                <a:spcPts val="0"/>
              </a:spcBef>
              <a:spcAft>
                <a:spcPts val="0"/>
              </a:spcAft>
              <a:buSzPts val="1740"/>
              <a:buChar char="❖"/>
            </a:pPr>
            <a:r>
              <a:rPr lang="en-US" sz="2100"/>
              <a:t>Check if the write clock, read clock are enabled has expected </a:t>
            </a:r>
            <a:endParaRPr sz="2100"/>
          </a:p>
          <a:p>
            <a:pPr marL="457200" lvl="0" indent="-339090" algn="l" rtl="0">
              <a:spcBef>
                <a:spcPts val="0"/>
              </a:spcBef>
              <a:spcAft>
                <a:spcPts val="0"/>
              </a:spcAft>
              <a:buSzPts val="1740"/>
              <a:buChar char="❖"/>
            </a:pPr>
            <a:r>
              <a:rPr lang="en-US" sz="2100"/>
              <a:t>assert (!bus_tb.wrst_n || (bus_tb.wclk &amp;&amp; bus_tb.wdata)) else ...: Validate the sequencing of write events by checking that either the write reset is inactive, or if active, the write clock and write data are in a valid state. This ensures that write events are correctly sequenced.</a:t>
            </a:r>
            <a:endParaRPr sz="2100"/>
          </a:p>
          <a:p>
            <a:pPr marL="457200" lvl="0" indent="-339090" algn="l" rtl="0">
              <a:spcBef>
                <a:spcPts val="0"/>
              </a:spcBef>
              <a:spcAft>
                <a:spcPts val="0"/>
              </a:spcAft>
              <a:buSzPts val="1740"/>
              <a:buChar char="❖"/>
            </a:pPr>
            <a:r>
              <a:rPr lang="en-US" sz="2100"/>
              <a:t>assert (!bus_tb.rrst_n || (bus_tb.rclk &amp;&amp; bus_tb.rdata)) else ...:</a:t>
            </a:r>
            <a:endParaRPr sz="2100"/>
          </a:p>
          <a:p>
            <a:pPr marL="457200" lvl="0" indent="-339090" algn="l" rtl="0">
              <a:spcBef>
                <a:spcPts val="0"/>
              </a:spcBef>
              <a:spcAft>
                <a:spcPts val="0"/>
              </a:spcAft>
              <a:buSzPts val="1740"/>
              <a:buChar char="❖"/>
            </a:pPr>
            <a:r>
              <a:rPr lang="en-US" sz="2100"/>
              <a:t>Check the wfull is not enabled in the starting of simulation and empty is enabled at the start</a:t>
            </a:r>
            <a:endParaRPr sz="2100"/>
          </a:p>
          <a:p>
            <a:pPr marL="457200" lvl="0" indent="-339090" algn="l" rtl="0">
              <a:spcBef>
                <a:spcPts val="0"/>
              </a:spcBef>
              <a:spcAft>
                <a:spcPts val="0"/>
              </a:spcAft>
              <a:buSzPts val="1740"/>
              <a:buChar char="❖"/>
            </a:pPr>
            <a:r>
              <a:rPr lang="en-US" sz="2100"/>
              <a:t>Wait for rinc to be asserted.  After rinc is active, wait for 3 rising edges of the read clock (rclk) and check the rinc is enabled only after 3 cycles according to the specification given </a:t>
            </a:r>
            <a:endParaRPr sz="2100"/>
          </a:p>
          <a:p>
            <a:pPr marL="457200" lvl="0" indent="-361950" algn="l" rtl="0">
              <a:spcBef>
                <a:spcPts val="0"/>
              </a:spcBef>
              <a:spcAft>
                <a:spcPts val="0"/>
              </a:spcAft>
              <a:buSzPts val="2100"/>
              <a:buChar char="❖"/>
            </a:pPr>
            <a:r>
              <a:rPr lang="en-US" sz="2100"/>
              <a:t>Assert if the input values are  driven x, z </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
          <p:cNvSpPr txBox="1">
            <a:spLocks noGrp="1"/>
          </p:cNvSpPr>
          <p:nvPr>
            <p:ph type="title"/>
          </p:nvPr>
        </p:nvSpPr>
        <p:spPr>
          <a:xfrm>
            <a:off x="913775" y="618518"/>
            <a:ext cx="10364451" cy="286258"/>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b="1" u="sng"/>
              <a:t>TOPICS:</a:t>
            </a:r>
            <a:endParaRPr/>
          </a:p>
        </p:txBody>
      </p:sp>
      <p:sp>
        <p:nvSpPr>
          <p:cNvPr id="167" name="Google Shape;167;p2"/>
          <p:cNvSpPr txBox="1">
            <a:spLocks noGrp="1"/>
          </p:cNvSpPr>
          <p:nvPr>
            <p:ph type="body" idx="1"/>
          </p:nvPr>
        </p:nvSpPr>
        <p:spPr>
          <a:xfrm>
            <a:off x="913774" y="1289784"/>
            <a:ext cx="7811126" cy="5311041"/>
          </a:xfrm>
          <a:prstGeom prst="rect">
            <a:avLst/>
          </a:prstGeom>
          <a:noFill/>
          <a:ln>
            <a:noFill/>
          </a:ln>
        </p:spPr>
        <p:txBody>
          <a:bodyPr spcFirstLastPara="1" wrap="square" lIns="91425" tIns="45700" rIns="91425" bIns="45700" anchor="t" anchorCtr="0">
            <a:normAutofit fontScale="92500" lnSpcReduction="10000"/>
          </a:bodyPr>
          <a:lstStyle/>
          <a:p>
            <a:pPr marL="457200" lvl="0" indent="-457225" algn="just" rtl="0">
              <a:spcBef>
                <a:spcPts val="0"/>
              </a:spcBef>
              <a:spcAft>
                <a:spcPts val="0"/>
              </a:spcAft>
              <a:buSzPct val="80000"/>
              <a:buFont typeface="Trebuchet MS"/>
              <a:buAutoNum type="arabicPeriod"/>
            </a:pPr>
            <a:r>
              <a:rPr lang="en-US" sz="1900" b="0" i="0">
                <a:solidFill>
                  <a:srgbClr val="2D3B45"/>
                </a:solidFill>
                <a:latin typeface="Times New Roman"/>
                <a:ea typeface="Times New Roman"/>
                <a:cs typeface="Times New Roman"/>
                <a:sym typeface="Times New Roman"/>
              </a:rPr>
              <a:t>Introduction.</a:t>
            </a:r>
            <a:endParaRPr/>
          </a:p>
          <a:p>
            <a:pPr marL="457200" lvl="0" indent="-457225" algn="just" rtl="0">
              <a:spcBef>
                <a:spcPts val="1000"/>
              </a:spcBef>
              <a:spcAft>
                <a:spcPts val="0"/>
              </a:spcAft>
              <a:buSzPct val="80000"/>
              <a:buFont typeface="Trebuchet MS"/>
              <a:buAutoNum type="arabicPeriod"/>
            </a:pPr>
            <a:r>
              <a:rPr lang="en-US" sz="1900" b="0" i="0">
                <a:solidFill>
                  <a:srgbClr val="2D3B45"/>
                </a:solidFill>
                <a:latin typeface="Times New Roman"/>
                <a:ea typeface="Times New Roman"/>
                <a:cs typeface="Times New Roman"/>
                <a:sym typeface="Times New Roman"/>
              </a:rPr>
              <a:t>Participation of each member of the group.</a:t>
            </a:r>
            <a:endParaRPr/>
          </a:p>
          <a:p>
            <a:pPr marL="457200" lvl="0" indent="-457225" algn="just" rtl="0">
              <a:spcBef>
                <a:spcPts val="1000"/>
              </a:spcBef>
              <a:spcAft>
                <a:spcPts val="0"/>
              </a:spcAft>
              <a:buSzPct val="80000"/>
              <a:buFont typeface="Trebuchet MS"/>
              <a:buAutoNum type="arabicPeriod"/>
            </a:pPr>
            <a:r>
              <a:rPr lang="en-US" sz="1900" b="0" i="0">
                <a:solidFill>
                  <a:srgbClr val="2D3B45"/>
                </a:solidFill>
                <a:latin typeface="Times New Roman"/>
                <a:ea typeface="Times New Roman"/>
                <a:cs typeface="Times New Roman"/>
                <a:sym typeface="Times New Roman"/>
              </a:rPr>
              <a:t>Brief description.</a:t>
            </a:r>
            <a:endParaRPr/>
          </a:p>
          <a:p>
            <a:pPr marL="457200" lvl="0" indent="-457225" algn="just" rtl="0">
              <a:spcBef>
                <a:spcPts val="1000"/>
              </a:spcBef>
              <a:spcAft>
                <a:spcPts val="0"/>
              </a:spcAft>
              <a:buSzPct val="80000"/>
              <a:buFont typeface="Trebuchet MS"/>
              <a:buAutoNum type="arabicPeriod"/>
            </a:pPr>
            <a:r>
              <a:rPr lang="en-US" sz="1900">
                <a:solidFill>
                  <a:srgbClr val="2D3B45"/>
                </a:solidFill>
                <a:latin typeface="Times New Roman"/>
                <a:ea typeface="Times New Roman"/>
                <a:cs typeface="Times New Roman"/>
                <a:sym typeface="Times New Roman"/>
              </a:rPr>
              <a:t>D</a:t>
            </a:r>
            <a:r>
              <a:rPr lang="en-US" sz="1900" b="0" i="0">
                <a:solidFill>
                  <a:srgbClr val="2D3B45"/>
                </a:solidFill>
                <a:latin typeface="Times New Roman"/>
                <a:ea typeface="Times New Roman"/>
                <a:cs typeface="Times New Roman"/>
                <a:sym typeface="Times New Roman"/>
              </a:rPr>
              <a:t>esign-style.</a:t>
            </a:r>
            <a:endParaRPr sz="1900">
              <a:solidFill>
                <a:srgbClr val="2D3B45"/>
              </a:solidFill>
              <a:latin typeface="Times New Roman"/>
              <a:ea typeface="Times New Roman"/>
              <a:cs typeface="Times New Roman"/>
              <a:sym typeface="Times New Roman"/>
            </a:endParaRPr>
          </a:p>
          <a:p>
            <a:pPr marL="457200" lvl="0" indent="-457225" algn="just" rtl="0">
              <a:spcBef>
                <a:spcPts val="1000"/>
              </a:spcBef>
              <a:spcAft>
                <a:spcPts val="0"/>
              </a:spcAft>
              <a:buSzPct val="80000"/>
              <a:buFont typeface="Trebuchet MS"/>
              <a:buAutoNum type="arabicPeriod"/>
            </a:pPr>
            <a:r>
              <a:rPr lang="en-US" sz="1900">
                <a:solidFill>
                  <a:srgbClr val="2D3B45"/>
                </a:solidFill>
                <a:latin typeface="Times New Roman"/>
                <a:ea typeface="Times New Roman"/>
                <a:cs typeface="Times New Roman"/>
                <a:sym typeface="Times New Roman"/>
              </a:rPr>
              <a:t>A</a:t>
            </a:r>
            <a:r>
              <a:rPr lang="en-US" sz="1900" b="0" i="0">
                <a:solidFill>
                  <a:srgbClr val="2D3B45"/>
                </a:solidFill>
                <a:latin typeface="Times New Roman"/>
                <a:ea typeface="Times New Roman"/>
                <a:cs typeface="Times New Roman"/>
                <a:sym typeface="Times New Roman"/>
              </a:rPr>
              <a:t>pproach to verifying our design.</a:t>
            </a:r>
            <a:endParaRPr/>
          </a:p>
          <a:p>
            <a:pPr marL="457200" lvl="0" indent="-457225" algn="just" rtl="0">
              <a:spcBef>
                <a:spcPts val="1000"/>
              </a:spcBef>
              <a:spcAft>
                <a:spcPts val="0"/>
              </a:spcAft>
              <a:buSzPct val="80000"/>
              <a:buFont typeface="Trebuchet MS"/>
              <a:buAutoNum type="arabicPeriod"/>
            </a:pPr>
            <a:r>
              <a:rPr lang="en-US" sz="1900">
                <a:solidFill>
                  <a:srgbClr val="2D3B45"/>
                </a:solidFill>
                <a:latin typeface="Times New Roman"/>
                <a:ea typeface="Times New Roman"/>
                <a:cs typeface="Times New Roman"/>
                <a:sym typeface="Times New Roman"/>
              </a:rPr>
              <a:t>V</a:t>
            </a:r>
            <a:r>
              <a:rPr lang="en-US" sz="1900" b="0" i="0">
                <a:solidFill>
                  <a:srgbClr val="2D3B45"/>
                </a:solidFill>
                <a:latin typeface="Times New Roman"/>
                <a:ea typeface="Times New Roman"/>
                <a:cs typeface="Times New Roman"/>
                <a:sym typeface="Times New Roman"/>
              </a:rPr>
              <a:t>erification techniques used to verify our design.</a:t>
            </a:r>
            <a:endParaRPr/>
          </a:p>
          <a:p>
            <a:pPr marL="457200" lvl="0" indent="-457225" algn="just" rtl="0">
              <a:spcBef>
                <a:spcPts val="1000"/>
              </a:spcBef>
              <a:spcAft>
                <a:spcPts val="0"/>
              </a:spcAft>
              <a:buSzPct val="80000"/>
              <a:buFont typeface="Trebuchet MS"/>
              <a:buAutoNum type="arabicPeriod"/>
            </a:pPr>
            <a:r>
              <a:rPr lang="en-US" sz="1900">
                <a:solidFill>
                  <a:srgbClr val="2D3B45"/>
                </a:solidFill>
                <a:latin typeface="Times New Roman"/>
                <a:ea typeface="Times New Roman"/>
                <a:cs typeface="Times New Roman"/>
                <a:sym typeface="Times New Roman"/>
              </a:rPr>
              <a:t>C</a:t>
            </a:r>
            <a:r>
              <a:rPr lang="en-US" sz="1900" b="0" i="0">
                <a:solidFill>
                  <a:srgbClr val="2D3B45"/>
                </a:solidFill>
                <a:latin typeface="Times New Roman"/>
                <a:ea typeface="Times New Roman"/>
                <a:cs typeface="Times New Roman"/>
                <a:sym typeface="Times New Roman"/>
              </a:rPr>
              <a:t>ode / functional coverage / assertions etc.</a:t>
            </a:r>
            <a:endParaRPr/>
          </a:p>
          <a:p>
            <a:pPr marL="457200" lvl="0" indent="-457225" algn="just" rtl="0">
              <a:spcBef>
                <a:spcPts val="1000"/>
              </a:spcBef>
              <a:spcAft>
                <a:spcPts val="0"/>
              </a:spcAft>
              <a:buSzPct val="80000"/>
              <a:buFont typeface="Trebuchet MS"/>
              <a:buAutoNum type="arabicPeriod"/>
            </a:pPr>
            <a:r>
              <a:rPr lang="en-US" sz="1900">
                <a:solidFill>
                  <a:srgbClr val="2D3B45"/>
                </a:solidFill>
                <a:latin typeface="Times New Roman"/>
                <a:ea typeface="Times New Roman"/>
                <a:cs typeface="Times New Roman"/>
                <a:sym typeface="Times New Roman"/>
              </a:rPr>
              <a:t>T</a:t>
            </a:r>
            <a:r>
              <a:rPr lang="en-US" sz="1900" b="0" i="0">
                <a:solidFill>
                  <a:srgbClr val="2D3B45"/>
                </a:solidFill>
                <a:latin typeface="Times New Roman"/>
                <a:ea typeface="Times New Roman"/>
                <a:cs typeface="Times New Roman"/>
                <a:sym typeface="Times New Roman"/>
              </a:rPr>
              <a:t>est matrix.</a:t>
            </a:r>
            <a:endParaRPr/>
          </a:p>
          <a:p>
            <a:pPr marL="457200" lvl="0" indent="-457225" algn="just" rtl="0">
              <a:spcBef>
                <a:spcPts val="1000"/>
              </a:spcBef>
              <a:spcAft>
                <a:spcPts val="0"/>
              </a:spcAft>
              <a:buSzPct val="80000"/>
              <a:buFont typeface="Trebuchet MS"/>
              <a:buAutoNum type="arabicPeriod"/>
            </a:pPr>
            <a:r>
              <a:rPr lang="en-US" sz="1900" b="0" i="0">
                <a:solidFill>
                  <a:srgbClr val="2D3B45"/>
                </a:solidFill>
                <a:latin typeface="Times New Roman"/>
                <a:ea typeface="Times New Roman"/>
                <a:cs typeface="Times New Roman"/>
                <a:sym typeface="Times New Roman"/>
              </a:rPr>
              <a:t>Simulation results.</a:t>
            </a:r>
            <a:endParaRPr/>
          </a:p>
          <a:p>
            <a:pPr marL="457200" lvl="0" indent="-457225" algn="just" rtl="0">
              <a:spcBef>
                <a:spcPts val="1000"/>
              </a:spcBef>
              <a:spcAft>
                <a:spcPts val="0"/>
              </a:spcAft>
              <a:buSzPct val="80000"/>
              <a:buFont typeface="Trebuchet MS"/>
              <a:buAutoNum type="arabicPeriod"/>
            </a:pPr>
            <a:r>
              <a:rPr lang="en-US" sz="1900" b="0" i="0">
                <a:solidFill>
                  <a:srgbClr val="2D3B45"/>
                </a:solidFill>
                <a:latin typeface="Times New Roman"/>
                <a:ea typeface="Times New Roman"/>
                <a:cs typeface="Times New Roman"/>
                <a:sym typeface="Times New Roman"/>
              </a:rPr>
              <a:t>Issues faced/ challenges.</a:t>
            </a:r>
            <a:endParaRPr/>
          </a:p>
          <a:p>
            <a:pPr marL="457200" lvl="0" indent="-457225" algn="just" rtl="0">
              <a:spcBef>
                <a:spcPts val="1000"/>
              </a:spcBef>
              <a:spcAft>
                <a:spcPts val="0"/>
              </a:spcAft>
              <a:buSzPct val="80000"/>
              <a:buFont typeface="Trebuchet MS"/>
              <a:buAutoNum type="arabicPeriod"/>
            </a:pPr>
            <a:r>
              <a:rPr lang="en-US" sz="1900">
                <a:solidFill>
                  <a:srgbClr val="2D3B45"/>
                </a:solidFill>
                <a:latin typeface="Times New Roman"/>
                <a:ea typeface="Times New Roman"/>
                <a:cs typeface="Times New Roman"/>
                <a:sym typeface="Times New Roman"/>
              </a:rPr>
              <a:t>Challenges Resolved.</a:t>
            </a:r>
            <a:endParaRPr/>
          </a:p>
          <a:p>
            <a:pPr marL="457200" lvl="0" indent="-457225" algn="just" rtl="0">
              <a:spcBef>
                <a:spcPts val="1000"/>
              </a:spcBef>
              <a:spcAft>
                <a:spcPts val="0"/>
              </a:spcAft>
              <a:buSzPct val="80000"/>
              <a:buFont typeface="Trebuchet MS"/>
              <a:buAutoNum type="arabicPeriod"/>
            </a:pPr>
            <a:r>
              <a:rPr lang="en-US" sz="1900">
                <a:solidFill>
                  <a:srgbClr val="2D3B45"/>
                </a:solidFill>
                <a:latin typeface="Times New Roman"/>
                <a:ea typeface="Times New Roman"/>
                <a:cs typeface="Times New Roman"/>
                <a:sym typeface="Times New Roman"/>
              </a:rPr>
              <a:t>Conclusion.</a:t>
            </a:r>
            <a:endParaRPr/>
          </a:p>
          <a:p>
            <a:pPr marL="457200" lvl="0" indent="-457225" algn="just" rtl="0">
              <a:spcBef>
                <a:spcPts val="1000"/>
              </a:spcBef>
              <a:spcAft>
                <a:spcPts val="0"/>
              </a:spcAft>
              <a:buSzPct val="80000"/>
              <a:buFont typeface="Trebuchet MS"/>
              <a:buAutoNum type="arabicPeriod"/>
            </a:pPr>
            <a:r>
              <a:rPr lang="en-US" sz="1900">
                <a:solidFill>
                  <a:srgbClr val="2D3B45"/>
                </a:solidFill>
                <a:latin typeface="Times New Roman"/>
                <a:ea typeface="Times New Roman"/>
                <a:cs typeface="Times New Roman"/>
                <a:sym typeface="Times New Roman"/>
              </a:rPr>
              <a:t>Future work.</a:t>
            </a:r>
            <a:endParaRPr/>
          </a:p>
          <a:p>
            <a:pPr marL="457200" lvl="0" indent="-457225" algn="just" rtl="0">
              <a:spcBef>
                <a:spcPts val="1000"/>
              </a:spcBef>
              <a:spcAft>
                <a:spcPts val="0"/>
              </a:spcAft>
              <a:buSzPct val="80000"/>
              <a:buFont typeface="Trebuchet MS"/>
              <a:buAutoNum type="arabicPeriod"/>
            </a:pPr>
            <a:r>
              <a:rPr lang="en-US" sz="1900" b="0" i="0">
                <a:solidFill>
                  <a:srgbClr val="2D3B45"/>
                </a:solidFill>
                <a:latin typeface="Times New Roman"/>
                <a:ea typeface="Times New Roman"/>
                <a:cs typeface="Times New Roman"/>
                <a:sym typeface="Times New Roman"/>
              </a:rPr>
              <a:t>Citations.</a:t>
            </a:r>
            <a:endParaRPr/>
          </a:p>
          <a:p>
            <a:pPr marL="342900" lvl="0" indent="-253644" algn="l" rtl="0">
              <a:spcBef>
                <a:spcPts val="1000"/>
              </a:spcBef>
              <a:spcAft>
                <a:spcPts val="0"/>
              </a:spcAft>
              <a:buSzPct val="80000"/>
              <a:buFont typeface="Noto Sans Symbols"/>
              <a:buNone/>
            </a:pPr>
            <a:endParaRPr sz="1900">
              <a:solidFill>
                <a:srgbClr val="2D3B45"/>
              </a:solidFill>
              <a:latin typeface="Times New Roman"/>
              <a:ea typeface="Times New Roman"/>
              <a:cs typeface="Times New Roman"/>
              <a:sym typeface="Times New Roman"/>
            </a:endParaRPr>
          </a:p>
          <a:p>
            <a:pPr marL="342900" lvl="0" indent="-258318" algn="l" rtl="0">
              <a:spcBef>
                <a:spcPts val="1000"/>
              </a:spcBef>
              <a:spcAft>
                <a:spcPts val="0"/>
              </a:spcAft>
              <a:buSzPct val="79999"/>
              <a:buFont typeface="Noto Sans Symbols"/>
              <a:buNone/>
            </a:pPr>
            <a:endParaRPr b="0" i="0">
              <a:solidFill>
                <a:srgbClr val="2D3B45"/>
              </a:solidFill>
              <a:latin typeface="Times New Roman"/>
              <a:ea typeface="Times New Roman"/>
              <a:cs typeface="Times New Roman"/>
              <a:sym typeface="Times New Roman"/>
            </a:endParaRPr>
          </a:p>
          <a:p>
            <a:pPr marL="342900" lvl="0" indent="-258318" algn="l" rtl="0">
              <a:spcBef>
                <a:spcPts val="1000"/>
              </a:spcBef>
              <a:spcAft>
                <a:spcPts val="0"/>
              </a:spcAft>
              <a:buSzPct val="79999"/>
              <a:buFont typeface="Noto Sans Symbols"/>
              <a:buNone/>
            </a:pPr>
            <a:endParaRPr b="0" i="0">
              <a:solidFill>
                <a:srgbClr val="2D3B45"/>
              </a:solidFill>
              <a:latin typeface="Times New Roman"/>
              <a:ea typeface="Times New Roman"/>
              <a:cs typeface="Times New Roman"/>
              <a:sym typeface="Times New Roman"/>
            </a:endParaRPr>
          </a:p>
          <a:p>
            <a:pPr marL="342900" lvl="0" indent="-258318" algn="l" rtl="0">
              <a:spcBef>
                <a:spcPts val="1000"/>
              </a:spcBef>
              <a:spcAft>
                <a:spcPts val="0"/>
              </a:spcAft>
              <a:buSzPct val="79999"/>
              <a:buFont typeface="Noto Sans Symbols"/>
              <a:buNone/>
            </a:pPr>
            <a:endParaRPr b="0" i="0">
              <a:solidFill>
                <a:srgbClr val="2D3B45"/>
              </a:solidFill>
              <a:latin typeface="Times New Roman"/>
              <a:ea typeface="Times New Roman"/>
              <a:cs typeface="Times New Roman"/>
              <a:sym typeface="Times New Roman"/>
            </a:endParaRPr>
          </a:p>
          <a:p>
            <a:pPr marL="342900" lvl="0" indent="-258318" algn="l" rtl="0">
              <a:spcBef>
                <a:spcPts val="1000"/>
              </a:spcBef>
              <a:spcAft>
                <a:spcPts val="0"/>
              </a:spcAft>
              <a:buSzPct val="79999"/>
              <a:buFont typeface="Noto Sans Symbols"/>
              <a:buNone/>
            </a:pPr>
            <a:endParaRPr b="0" i="0">
              <a:solidFill>
                <a:srgbClr val="2D3B45"/>
              </a:solidFill>
              <a:latin typeface="Times New Roman"/>
              <a:ea typeface="Times New Roman"/>
              <a:cs typeface="Times New Roman"/>
              <a:sym typeface="Times New Roman"/>
            </a:endParaRPr>
          </a:p>
          <a:p>
            <a:pPr marL="342900" lvl="0" indent="-258318" algn="l" rtl="0">
              <a:spcBef>
                <a:spcPts val="1000"/>
              </a:spcBef>
              <a:spcAft>
                <a:spcPts val="0"/>
              </a:spcAft>
              <a:buSzPct val="79999"/>
              <a:buFont typeface="Noto Sans Symbols"/>
              <a:buNone/>
            </a:pPr>
            <a:endParaRPr b="0" i="0">
              <a:solidFill>
                <a:srgbClr val="2D3B45"/>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6"/>
          <p:cNvSpPr txBox="1">
            <a:spLocks noGrp="1"/>
          </p:cNvSpPr>
          <p:nvPr>
            <p:ph type="title"/>
          </p:nvPr>
        </p:nvSpPr>
        <p:spPr>
          <a:xfrm>
            <a:off x="677334" y="609600"/>
            <a:ext cx="8596668" cy="7475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imes New Roman"/>
              <a:buNone/>
            </a:pPr>
            <a:r>
              <a:rPr lang="en-US">
                <a:latin typeface="Times New Roman"/>
                <a:ea typeface="Times New Roman"/>
                <a:cs typeface="Times New Roman"/>
                <a:sym typeface="Times New Roman"/>
              </a:rPr>
              <a:t>TEST MATRIX:</a:t>
            </a:r>
            <a:endParaRPr/>
          </a:p>
        </p:txBody>
      </p:sp>
      <p:sp>
        <p:nvSpPr>
          <p:cNvPr id="287" name="Google Shape;287;p16"/>
          <p:cNvSpPr txBox="1">
            <a:spLocks noGrp="1"/>
          </p:cNvSpPr>
          <p:nvPr>
            <p:ph type="body" idx="1"/>
          </p:nvPr>
        </p:nvSpPr>
        <p:spPr>
          <a:xfrm>
            <a:off x="677334" y="1443789"/>
            <a:ext cx="8596668" cy="459757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1440"/>
              <a:buFont typeface="Noto Sans Symbols"/>
              <a:buChar char="⮚"/>
            </a:pPr>
            <a:r>
              <a:rPr lang="en-US" sz="1800">
                <a:solidFill>
                  <a:srgbClr val="3F3F3F"/>
                </a:solidFill>
                <a:latin typeface="Times New Roman"/>
                <a:ea typeface="Times New Roman"/>
                <a:cs typeface="Times New Roman"/>
                <a:sym typeface="Times New Roman"/>
              </a:rPr>
              <a:t>Basic read operation.</a:t>
            </a:r>
            <a:endParaRPr/>
          </a:p>
          <a:p>
            <a:pPr marL="342900" lvl="0" indent="-342900" algn="l" rtl="0">
              <a:spcBef>
                <a:spcPts val="1000"/>
              </a:spcBef>
              <a:spcAft>
                <a:spcPts val="0"/>
              </a:spcAft>
              <a:buSzPts val="1440"/>
              <a:buFont typeface="Noto Sans Symbols"/>
              <a:buChar char="⮚"/>
            </a:pPr>
            <a:r>
              <a:rPr lang="en-US" sz="1800">
                <a:solidFill>
                  <a:srgbClr val="3F3F3F"/>
                </a:solidFill>
                <a:latin typeface="Times New Roman"/>
                <a:ea typeface="Times New Roman"/>
                <a:cs typeface="Times New Roman"/>
                <a:sym typeface="Times New Roman"/>
              </a:rPr>
              <a:t>Basic write operation.</a:t>
            </a:r>
            <a:endParaRPr/>
          </a:p>
          <a:p>
            <a:pPr marL="342900" lvl="0" indent="-342900" algn="l" rtl="0">
              <a:spcBef>
                <a:spcPts val="1000"/>
              </a:spcBef>
              <a:spcAft>
                <a:spcPts val="0"/>
              </a:spcAft>
              <a:buSzPts val="1440"/>
              <a:buFont typeface="Noto Sans Symbols"/>
              <a:buChar char="⮚"/>
            </a:pPr>
            <a:r>
              <a:rPr lang="en-US" sz="1800">
                <a:solidFill>
                  <a:srgbClr val="3F3F3F"/>
                </a:solidFill>
                <a:latin typeface="Times New Roman"/>
                <a:ea typeface="Times New Roman"/>
                <a:cs typeface="Times New Roman"/>
                <a:sym typeface="Times New Roman"/>
              </a:rPr>
              <a:t>Reset Operation.</a:t>
            </a:r>
            <a:endParaRPr/>
          </a:p>
          <a:p>
            <a:pPr marL="342900" lvl="0" indent="-342900" algn="l" rtl="0">
              <a:spcBef>
                <a:spcPts val="1000"/>
              </a:spcBef>
              <a:spcAft>
                <a:spcPts val="0"/>
              </a:spcAft>
              <a:buSzPts val="1440"/>
              <a:buFont typeface="Noto Sans Symbols"/>
              <a:buChar char="⮚"/>
            </a:pPr>
            <a:r>
              <a:rPr lang="en-US" sz="1800">
                <a:solidFill>
                  <a:srgbClr val="3F3F3F"/>
                </a:solidFill>
                <a:latin typeface="Times New Roman"/>
                <a:ea typeface="Times New Roman"/>
                <a:cs typeface="Times New Roman"/>
                <a:sym typeface="Times New Roman"/>
              </a:rPr>
              <a:t>FIFO full condition.</a:t>
            </a:r>
            <a:endParaRPr/>
          </a:p>
          <a:p>
            <a:pPr marL="342900" lvl="0" indent="-342900" algn="l" rtl="0">
              <a:spcBef>
                <a:spcPts val="1000"/>
              </a:spcBef>
              <a:spcAft>
                <a:spcPts val="0"/>
              </a:spcAft>
              <a:buSzPts val="1440"/>
              <a:buFont typeface="Noto Sans Symbols"/>
              <a:buChar char="⮚"/>
            </a:pPr>
            <a:r>
              <a:rPr lang="en-US" sz="1800">
                <a:solidFill>
                  <a:srgbClr val="3F3F3F"/>
                </a:solidFill>
                <a:latin typeface="Times New Roman"/>
                <a:ea typeface="Times New Roman"/>
                <a:cs typeface="Times New Roman"/>
                <a:sym typeface="Times New Roman"/>
              </a:rPr>
              <a:t>FIFO empty condition.</a:t>
            </a:r>
            <a:endParaRPr/>
          </a:p>
          <a:p>
            <a:pPr marL="342900" lvl="0" indent="-342900" algn="l" rtl="0">
              <a:spcBef>
                <a:spcPts val="1000"/>
              </a:spcBef>
              <a:spcAft>
                <a:spcPts val="0"/>
              </a:spcAft>
              <a:buSzPts val="1440"/>
              <a:buFont typeface="Noto Sans Symbols"/>
              <a:buChar char="⮚"/>
            </a:pPr>
            <a:r>
              <a:rPr lang="en-US" sz="1800">
                <a:solidFill>
                  <a:srgbClr val="3F3F3F"/>
                </a:solidFill>
                <a:latin typeface="Times New Roman"/>
                <a:ea typeface="Times New Roman"/>
                <a:cs typeface="Times New Roman"/>
                <a:sym typeface="Times New Roman"/>
              </a:rPr>
              <a:t>Stress Testing: Back to back continuous testcases.</a:t>
            </a:r>
            <a:endParaRPr/>
          </a:p>
          <a:p>
            <a:pPr marL="342900" lvl="0" indent="-342900" algn="l" rtl="0">
              <a:spcBef>
                <a:spcPts val="1000"/>
              </a:spcBef>
              <a:spcAft>
                <a:spcPts val="0"/>
              </a:spcAft>
              <a:buSzPts val="1440"/>
              <a:buFont typeface="Noto Sans Symbols"/>
              <a:buChar char="⮚"/>
            </a:pPr>
            <a:r>
              <a:rPr lang="en-US" sz="1800">
                <a:solidFill>
                  <a:srgbClr val="3F3F3F"/>
                </a:solidFill>
                <a:latin typeface="Times New Roman"/>
                <a:ea typeface="Times New Roman"/>
                <a:cs typeface="Times New Roman"/>
                <a:sym typeface="Times New Roman"/>
              </a:rPr>
              <a:t>Stress Testing: Back to back same values.</a:t>
            </a:r>
            <a:endParaRPr/>
          </a:p>
          <a:p>
            <a:pPr marL="342900" lvl="0" indent="-342900" algn="l" rtl="0">
              <a:spcBef>
                <a:spcPts val="1000"/>
              </a:spcBef>
              <a:spcAft>
                <a:spcPts val="0"/>
              </a:spcAft>
              <a:buSzPts val="1440"/>
              <a:buFont typeface="Noto Sans Symbols"/>
              <a:buChar char="⮚"/>
            </a:pPr>
            <a:r>
              <a:rPr lang="en-US" sz="1800">
                <a:solidFill>
                  <a:srgbClr val="3F3F3F"/>
                </a:solidFill>
                <a:latin typeface="Times New Roman"/>
                <a:ea typeface="Times New Roman"/>
                <a:cs typeface="Times New Roman"/>
                <a:sym typeface="Times New Roman"/>
              </a:rPr>
              <a:t>Randomization.</a:t>
            </a:r>
            <a:endParaRPr/>
          </a:p>
          <a:p>
            <a:pPr marL="342900" lvl="0" indent="-342900" algn="l" rtl="0">
              <a:spcBef>
                <a:spcPts val="1000"/>
              </a:spcBef>
              <a:spcAft>
                <a:spcPts val="0"/>
              </a:spcAft>
              <a:buSzPts val="1440"/>
              <a:buFont typeface="Noto Sans Symbols"/>
              <a:buChar char="⮚"/>
            </a:pPr>
            <a:r>
              <a:rPr lang="en-US" sz="1800">
                <a:solidFill>
                  <a:srgbClr val="3F3F3F"/>
                </a:solidFill>
                <a:latin typeface="Times New Roman"/>
                <a:ea typeface="Times New Roman"/>
                <a:cs typeface="Times New Roman"/>
                <a:sym typeface="Times New Roman"/>
              </a:rPr>
              <a:t>Edge Cases: Wdata check for ff and 00.</a:t>
            </a:r>
            <a:endParaRPr/>
          </a:p>
          <a:p>
            <a:pPr marL="342900" lvl="0" indent="-342900" algn="l" rtl="0">
              <a:spcBef>
                <a:spcPts val="1000"/>
              </a:spcBef>
              <a:spcAft>
                <a:spcPts val="0"/>
              </a:spcAft>
              <a:buSzPts val="1440"/>
              <a:buFont typeface="Noto Sans Symbols"/>
              <a:buChar char="⮚"/>
            </a:pPr>
            <a:r>
              <a:rPr lang="en-US" sz="1800">
                <a:solidFill>
                  <a:srgbClr val="3F3F3F"/>
                </a:solidFill>
                <a:latin typeface="Times New Roman"/>
                <a:ea typeface="Times New Roman"/>
                <a:cs typeface="Times New Roman"/>
                <a:sym typeface="Times New Roman"/>
              </a:rPr>
              <a:t>Wdata check one hot bits.</a:t>
            </a:r>
            <a:endParaRPr/>
          </a:p>
          <a:p>
            <a:pPr marL="342900" lvl="0" indent="-342900" algn="l" rtl="0">
              <a:spcBef>
                <a:spcPts val="1000"/>
              </a:spcBef>
              <a:spcAft>
                <a:spcPts val="0"/>
              </a:spcAft>
              <a:buSzPts val="1440"/>
              <a:buFont typeface="Noto Sans Symbols"/>
              <a:buChar char="⮚"/>
            </a:pPr>
            <a:r>
              <a:rPr lang="en-US" sz="1800">
                <a:solidFill>
                  <a:srgbClr val="3F3F3F"/>
                </a:solidFill>
                <a:latin typeface="Times New Roman"/>
                <a:ea typeface="Times New Roman"/>
                <a:cs typeface="Times New Roman"/>
                <a:sym typeface="Times New Roman"/>
              </a:rPr>
              <a:t>Sequential </a:t>
            </a:r>
            <a:r>
              <a:rPr lang="en-US">
                <a:latin typeface="Times New Roman"/>
                <a:ea typeface="Times New Roman"/>
                <a:cs typeface="Times New Roman"/>
                <a:sym typeface="Times New Roman"/>
              </a:rPr>
              <a:t>pattern</a:t>
            </a:r>
            <a:r>
              <a:rPr lang="en-US" sz="1800">
                <a:solidFill>
                  <a:srgbClr val="3F3F3F"/>
                </a:solidFill>
                <a:latin typeface="Times New Roman"/>
                <a:ea typeface="Times New Roman"/>
                <a:cs typeface="Times New Roman"/>
                <a:sym typeface="Times New Roman"/>
              </a:rPr>
              <a:t>.</a:t>
            </a:r>
            <a:endParaRPr sz="1800">
              <a:solidFill>
                <a:srgbClr val="3F3F3F"/>
              </a:solidFill>
              <a:latin typeface="Times New Roman"/>
              <a:ea typeface="Times New Roman"/>
              <a:cs typeface="Times New Roman"/>
              <a:sym typeface="Times New Roman"/>
            </a:endParaRPr>
          </a:p>
          <a:p>
            <a:pPr marL="342900" lvl="0" indent="-342900" algn="l" rtl="0">
              <a:spcBef>
                <a:spcPts val="1000"/>
              </a:spcBef>
              <a:spcAft>
                <a:spcPts val="0"/>
              </a:spcAft>
              <a:buSzPts val="1440"/>
              <a:buFont typeface="Times New Roman"/>
              <a:buChar char="⮚"/>
            </a:pPr>
            <a:r>
              <a:rPr lang="en-US">
                <a:latin typeface="Times New Roman"/>
                <a:ea typeface="Times New Roman"/>
                <a:cs typeface="Times New Roman"/>
                <a:sym typeface="Times New Roman"/>
              </a:rPr>
              <a:t>Error inducing test cases</a:t>
            </a: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7"/>
          <p:cNvSpPr txBox="1">
            <a:spLocks noGrp="1"/>
          </p:cNvSpPr>
          <p:nvPr>
            <p:ph type="title"/>
          </p:nvPr>
        </p:nvSpPr>
        <p:spPr>
          <a:xfrm>
            <a:off x="677334" y="609600"/>
            <a:ext cx="8596668" cy="62243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800"/>
              <a:buFont typeface="Trebuchet MS"/>
              <a:buNone/>
            </a:pPr>
            <a:r>
              <a:rPr lang="en-US" sz="2800" b="1" u="sng"/>
              <a:t>CHALLENGES FACED AND RESOLVED:</a:t>
            </a:r>
            <a:endParaRPr/>
          </a:p>
        </p:txBody>
      </p:sp>
      <p:sp>
        <p:nvSpPr>
          <p:cNvPr id="293" name="Google Shape;293;p17"/>
          <p:cNvSpPr txBox="1">
            <a:spLocks noGrp="1"/>
          </p:cNvSpPr>
          <p:nvPr>
            <p:ph type="body" idx="1"/>
          </p:nvPr>
        </p:nvSpPr>
        <p:spPr>
          <a:xfrm>
            <a:off x="810684" y="1423987"/>
            <a:ext cx="8047566" cy="401002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Font typeface="Noto Sans Symbols"/>
              <a:buChar char="❖"/>
            </a:pPr>
            <a:r>
              <a:rPr lang="en-US"/>
              <a:t>Premature Assertion of rinc-Resolved by Changing wdata Transfer to Non-blocking.</a:t>
            </a:r>
            <a:endParaRPr/>
          </a:p>
          <a:p>
            <a:pPr marL="342900" lvl="0" indent="-342900" algn="l" rtl="0">
              <a:spcBef>
                <a:spcPts val="1000"/>
              </a:spcBef>
              <a:spcAft>
                <a:spcPts val="0"/>
              </a:spcAft>
              <a:buSzPts val="1440"/>
              <a:buFont typeface="Noto Sans Symbols"/>
              <a:buChar char="❖"/>
            </a:pPr>
            <a:r>
              <a:rPr lang="en-US"/>
              <a:t>Incorrect UVM Hierarchy Due to Missing Parent Assignment in Sequencer Class.</a:t>
            </a:r>
            <a:endParaRPr/>
          </a:p>
          <a:p>
            <a:pPr marL="0" lvl="0" indent="0" algn="l" rtl="0">
              <a:spcBef>
                <a:spcPts val="1000"/>
              </a:spcBef>
              <a:spcAft>
                <a:spcPts val="0"/>
              </a:spcAft>
              <a:buSzPts val="1440"/>
              <a:buNone/>
            </a:pPr>
            <a:endParaRPr/>
          </a:p>
          <a:p>
            <a:pPr marL="342900" lvl="0" indent="-251459" algn="l" rtl="0">
              <a:spcBef>
                <a:spcPts val="1000"/>
              </a:spcBef>
              <a:spcAft>
                <a:spcPts val="0"/>
              </a:spcAft>
              <a:buSzPts val="1440"/>
              <a:buFont typeface="Noto Sans Symbols"/>
              <a:buNone/>
            </a:pPr>
            <a:endParaRPr/>
          </a:p>
          <a:p>
            <a:pPr marL="342900" lvl="0" indent="-251459" algn="l" rtl="0">
              <a:spcBef>
                <a:spcPts val="1000"/>
              </a:spcBef>
              <a:spcAft>
                <a:spcPts val="0"/>
              </a:spcAft>
              <a:buSzPts val="1440"/>
              <a:buFont typeface="Noto Sans Symbols"/>
              <a:buNone/>
            </a:pPr>
            <a:endParaRPr/>
          </a:p>
          <a:p>
            <a:pPr marL="342900" lvl="0" indent="-251459" algn="l" rtl="0">
              <a:spcBef>
                <a:spcPts val="1000"/>
              </a:spcBef>
              <a:spcAft>
                <a:spcPts val="0"/>
              </a:spcAft>
              <a:buSzPts val="1440"/>
              <a:buFont typeface="Noto Sans Symbols"/>
              <a:buNone/>
            </a:pPr>
            <a:endParaRPr/>
          </a:p>
          <a:p>
            <a:pPr marL="342900" lvl="0" indent="-251459" algn="l" rtl="0">
              <a:spcBef>
                <a:spcPts val="1000"/>
              </a:spcBef>
              <a:spcAft>
                <a:spcPts val="0"/>
              </a:spcAft>
              <a:buSzPts val="1440"/>
              <a:buFont typeface="Noto Sans Symbols"/>
              <a:buNone/>
            </a:pPr>
            <a:endParaRPr/>
          </a:p>
          <a:p>
            <a:pPr marL="0" lvl="0" indent="0" algn="l" rtl="0">
              <a:spcBef>
                <a:spcPts val="1000"/>
              </a:spcBef>
              <a:spcAft>
                <a:spcPts val="0"/>
              </a:spcAft>
              <a:buSzPts val="1440"/>
              <a:buNone/>
            </a:pPr>
            <a:endParaRPr/>
          </a:p>
          <a:p>
            <a:pPr marL="0" lvl="0" indent="0" algn="l" rtl="0">
              <a:spcBef>
                <a:spcPts val="1000"/>
              </a:spcBef>
              <a:spcAft>
                <a:spcPts val="0"/>
              </a:spcAft>
              <a:buSzPts val="1440"/>
              <a:buNone/>
            </a:pPr>
            <a:endParaRPr/>
          </a:p>
          <a:p>
            <a:pPr marL="0" lvl="0" indent="0" algn="l" rtl="0">
              <a:spcBef>
                <a:spcPts val="1000"/>
              </a:spcBef>
              <a:spcAft>
                <a:spcPts val="0"/>
              </a:spcAft>
              <a:buSzPts val="1440"/>
              <a:buNone/>
            </a:pPr>
            <a:endParaRPr/>
          </a:p>
          <a:p>
            <a:pPr marL="0" lvl="0" indent="0" algn="l" rtl="0">
              <a:spcBef>
                <a:spcPts val="1000"/>
              </a:spcBef>
              <a:spcAft>
                <a:spcPts val="0"/>
              </a:spcAft>
              <a:buSzPts val="1440"/>
              <a:buNone/>
            </a:pPr>
            <a:endParaRPr/>
          </a:p>
          <a:p>
            <a:pPr marL="0" lvl="0" indent="0" algn="l" rtl="0">
              <a:spcBef>
                <a:spcPts val="1000"/>
              </a:spcBef>
              <a:spcAft>
                <a:spcPts val="0"/>
              </a:spcAft>
              <a:buSzPts val="1440"/>
              <a:buNone/>
            </a:pPr>
            <a:endParaRPr/>
          </a:p>
          <a:p>
            <a:pPr marL="0" lvl="0" indent="0" algn="l" rtl="0">
              <a:spcBef>
                <a:spcPts val="1000"/>
              </a:spcBef>
              <a:spcAft>
                <a:spcPts val="0"/>
              </a:spcAft>
              <a:buSzPts val="1440"/>
              <a:buNone/>
            </a:pPr>
            <a:endParaRPr/>
          </a:p>
        </p:txBody>
      </p:sp>
      <p:pic>
        <p:nvPicPr>
          <p:cNvPr id="294" name="Google Shape;294;p17"/>
          <p:cNvPicPr preferRelativeResize="0"/>
          <p:nvPr/>
        </p:nvPicPr>
        <p:blipFill rotWithShape="1">
          <a:blip r:embed="rId3">
            <a:alphaModFix/>
          </a:blip>
          <a:srcRect/>
          <a:stretch/>
        </p:blipFill>
        <p:spPr>
          <a:xfrm>
            <a:off x="1781175" y="2714625"/>
            <a:ext cx="6267450" cy="2457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8"/>
          <p:cNvSpPr txBox="1">
            <a:spLocks noGrp="1"/>
          </p:cNvSpPr>
          <p:nvPr>
            <p:ph type="body" idx="4294967295"/>
          </p:nvPr>
        </p:nvSpPr>
        <p:spPr>
          <a:xfrm>
            <a:off x="476250" y="0"/>
            <a:ext cx="9010650" cy="6042025"/>
          </a:xfrm>
          <a:prstGeom prst="rect">
            <a:avLst/>
          </a:prstGeom>
          <a:noFill/>
          <a:ln>
            <a:noFill/>
          </a:ln>
        </p:spPr>
        <p:txBody>
          <a:bodyPr spcFirstLastPara="1" wrap="square" lIns="91425" tIns="45700" rIns="91425" bIns="45700" anchor="t" anchorCtr="0">
            <a:normAutofit/>
          </a:bodyPr>
          <a:lstStyle/>
          <a:p>
            <a:pPr marL="342900" lvl="0" indent="-251459" algn="l" rtl="0">
              <a:spcBef>
                <a:spcPts val="0"/>
              </a:spcBef>
              <a:spcAft>
                <a:spcPts val="0"/>
              </a:spcAft>
              <a:buSzPts val="1440"/>
              <a:buNone/>
            </a:pPr>
            <a:endParaRPr/>
          </a:p>
          <a:p>
            <a:pPr marL="342900" lvl="0" indent="-342900" algn="l" rtl="0">
              <a:spcBef>
                <a:spcPts val="1000"/>
              </a:spcBef>
              <a:spcAft>
                <a:spcPts val="0"/>
              </a:spcAft>
              <a:buSzPts val="1440"/>
              <a:buChar char="►"/>
            </a:pPr>
            <a:r>
              <a:rPr lang="en-US"/>
              <a:t>Early Simulation Completion Before Full Reception of rdata</a:t>
            </a:r>
            <a:endParaRPr/>
          </a:p>
          <a:p>
            <a:pPr marL="342900" lvl="0" indent="-251459" algn="l" rtl="0">
              <a:spcBef>
                <a:spcPts val="1000"/>
              </a:spcBef>
              <a:spcAft>
                <a:spcPts val="0"/>
              </a:spcAft>
              <a:buSzPts val="1440"/>
              <a:buNone/>
            </a:pPr>
            <a:endParaRPr/>
          </a:p>
        </p:txBody>
      </p:sp>
      <p:pic>
        <p:nvPicPr>
          <p:cNvPr id="300" name="Google Shape;300;p18"/>
          <p:cNvPicPr preferRelativeResize="0"/>
          <p:nvPr/>
        </p:nvPicPr>
        <p:blipFill rotWithShape="1">
          <a:blip r:embed="rId3">
            <a:alphaModFix/>
          </a:blip>
          <a:srcRect/>
          <a:stretch/>
        </p:blipFill>
        <p:spPr>
          <a:xfrm>
            <a:off x="1009650" y="1171576"/>
            <a:ext cx="6353175" cy="40100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9"/>
          <p:cNvSpPr txBox="1">
            <a:spLocks noGrp="1"/>
          </p:cNvSpPr>
          <p:nvPr>
            <p:ph type="body" idx="1"/>
          </p:nvPr>
        </p:nvSpPr>
        <p:spPr>
          <a:xfrm>
            <a:off x="677334" y="962024"/>
            <a:ext cx="8257116" cy="461962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Font typeface="Noto Sans Symbols"/>
              <a:buChar char="❖"/>
            </a:pPr>
            <a:r>
              <a:rPr lang="en-US">
                <a:solidFill>
                  <a:schemeClr val="dk1"/>
                </a:solidFill>
                <a:latin typeface="Times New Roman"/>
                <a:ea typeface="Times New Roman"/>
                <a:cs typeface="Times New Roman"/>
                <a:sym typeface="Times New Roman"/>
              </a:rPr>
              <a:t>Scoreboard Write and Read Timing Mismatch. Resolved by Implementing a mechanism to push wdata into the FIFO at the rising edge of wclk and pop rdata from the FIFO at the rising edge of rclk and when rinc is enabled resolved this issue.</a:t>
            </a:r>
            <a:endParaRPr/>
          </a:p>
          <a:p>
            <a:pPr marL="342900" lvl="0" indent="-342900" algn="l" rtl="0">
              <a:spcBef>
                <a:spcPts val="1000"/>
              </a:spcBef>
              <a:spcAft>
                <a:spcPts val="0"/>
              </a:spcAft>
              <a:buSzPts val="1440"/>
              <a:buFont typeface="Noto Sans Symbols"/>
              <a:buChar char="❖"/>
            </a:pPr>
            <a:r>
              <a:rPr lang="en-US">
                <a:latin typeface="Times New Roman"/>
                <a:ea typeface="Times New Roman"/>
                <a:cs typeface="Times New Roman"/>
                <a:sym typeface="Times New Roman"/>
              </a:rPr>
              <a:t>Mismatch in rdata due to clock data Error. Resolved by enabling rinc with a non-blocking assignment during clocking to ensure synchronized read operations.  </a:t>
            </a:r>
            <a:endParaRPr/>
          </a:p>
          <a:p>
            <a:pPr marL="342900" lvl="0" indent="-342900" algn="l" rtl="0">
              <a:spcBef>
                <a:spcPts val="1000"/>
              </a:spcBef>
              <a:spcAft>
                <a:spcPts val="0"/>
              </a:spcAft>
              <a:buSzPts val="1440"/>
              <a:buFont typeface="Noto Sans Symbols"/>
              <a:buChar char="❖"/>
            </a:pPr>
            <a:r>
              <a:rPr lang="en-US">
                <a:latin typeface="Times New Roman"/>
                <a:ea typeface="Times New Roman"/>
                <a:cs typeface="Times New Roman"/>
                <a:sym typeface="Times New Roman"/>
              </a:rPr>
              <a:t>Unique ID Generation Issue. Resolved by Maintaining a separate variable to store the uniq_id and pass this variable to both the sequence and update the actual pkt.uniq_id afterward. This ensures consistent handling of uniq_id across direct and randomized test cases.</a:t>
            </a:r>
            <a:endParaRPr/>
          </a:p>
          <a:p>
            <a:pPr marL="342900" lvl="0" indent="-342900" algn="l" rtl="0">
              <a:spcBef>
                <a:spcPts val="1000"/>
              </a:spcBef>
              <a:spcAft>
                <a:spcPts val="0"/>
              </a:spcAft>
              <a:buSzPts val="1440"/>
              <a:buFont typeface="Noto Sans Symbols"/>
              <a:buChar char="❖"/>
            </a:pPr>
            <a:r>
              <a:rPr lang="en-US">
                <a:latin typeface="Times New Roman"/>
                <a:ea typeface="Times New Roman"/>
                <a:cs typeface="Times New Roman"/>
                <a:sym typeface="Times New Roman"/>
              </a:rPr>
              <a:t>Simulation Looping Due to Mismatched Inputs. Resolved by Increasing the expected inputs in the testbench to accommodate the actual inputs provided.  Ensure that the testbench can handle a larger set of inputs without entering an infinite loop. </a:t>
            </a:r>
            <a:endParaRPr/>
          </a:p>
          <a:p>
            <a:pPr marL="0" lvl="0" indent="0" algn="l" rtl="0">
              <a:spcBef>
                <a:spcPts val="1000"/>
              </a:spcBef>
              <a:spcAft>
                <a:spcPts val="0"/>
              </a:spcAft>
              <a:buSzPts val="1440"/>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0"/>
          <p:cNvSpPr txBox="1">
            <a:spLocks noGrp="1"/>
          </p:cNvSpPr>
          <p:nvPr>
            <p:ph type="body" idx="1"/>
          </p:nvPr>
        </p:nvSpPr>
        <p:spPr>
          <a:xfrm>
            <a:off x="677334" y="1019175"/>
            <a:ext cx="8596668" cy="5022187"/>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solidFill>
                  <a:schemeClr val="dk1"/>
                </a:solidFill>
                <a:latin typeface="Times New Roman"/>
                <a:ea typeface="Times New Roman"/>
                <a:cs typeface="Times New Roman"/>
                <a:sym typeface="Times New Roman"/>
              </a:rPr>
              <a:t>Unhandled 'X' and 'Z' Values in Testbench Inputs. Resolved by adding an assertion as shown below.</a:t>
            </a:r>
            <a:endParaRPr/>
          </a:p>
          <a:p>
            <a:pPr marL="342900" lvl="0" indent="-251459" algn="l" rtl="0">
              <a:spcBef>
                <a:spcPts val="1000"/>
              </a:spcBef>
              <a:spcAft>
                <a:spcPts val="0"/>
              </a:spcAft>
              <a:buSzPts val="1440"/>
              <a:buNone/>
            </a:pPr>
            <a:endParaRPr/>
          </a:p>
        </p:txBody>
      </p:sp>
      <p:pic>
        <p:nvPicPr>
          <p:cNvPr id="311" name="Google Shape;311;p20"/>
          <p:cNvPicPr preferRelativeResize="0"/>
          <p:nvPr/>
        </p:nvPicPr>
        <p:blipFill rotWithShape="1">
          <a:blip r:embed="rId3">
            <a:alphaModFix/>
          </a:blip>
          <a:srcRect/>
          <a:stretch/>
        </p:blipFill>
        <p:spPr>
          <a:xfrm>
            <a:off x="1568025" y="1724425"/>
            <a:ext cx="5729286" cy="2609849"/>
          </a:xfrm>
          <a:prstGeom prst="rect">
            <a:avLst/>
          </a:prstGeom>
          <a:noFill/>
          <a:ln>
            <a:noFill/>
          </a:ln>
        </p:spPr>
      </p:pic>
      <p:pic>
        <p:nvPicPr>
          <p:cNvPr id="312" name="Google Shape;312;p20"/>
          <p:cNvPicPr preferRelativeResize="0"/>
          <p:nvPr/>
        </p:nvPicPr>
        <p:blipFill>
          <a:blip r:embed="rId4">
            <a:alphaModFix/>
          </a:blip>
          <a:stretch>
            <a:fillRect/>
          </a:stretch>
        </p:blipFill>
        <p:spPr>
          <a:xfrm>
            <a:off x="152400" y="4696600"/>
            <a:ext cx="11887199" cy="65398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imes New Roman"/>
              <a:buNone/>
            </a:pPr>
            <a:r>
              <a:rPr lang="en-US" b="1">
                <a:latin typeface="Times New Roman"/>
                <a:ea typeface="Times New Roman"/>
                <a:cs typeface="Times New Roman"/>
                <a:sym typeface="Times New Roman"/>
              </a:rPr>
              <a:t>CONCLUSION:</a:t>
            </a:r>
            <a:br>
              <a:rPr lang="en-US" b="1">
                <a:latin typeface="Times New Roman"/>
                <a:ea typeface="Times New Roman"/>
                <a:cs typeface="Times New Roman"/>
                <a:sym typeface="Times New Roman"/>
              </a:rPr>
            </a:br>
            <a:endParaRPr b="1">
              <a:latin typeface="Times New Roman"/>
              <a:ea typeface="Times New Roman"/>
              <a:cs typeface="Times New Roman"/>
              <a:sym typeface="Times New Roman"/>
            </a:endParaRPr>
          </a:p>
        </p:txBody>
      </p:sp>
      <p:sp>
        <p:nvSpPr>
          <p:cNvPr id="318" name="Google Shape;318;p21"/>
          <p:cNvSpPr txBox="1">
            <a:spLocks noGrp="1"/>
          </p:cNvSpPr>
          <p:nvPr>
            <p:ph type="body" idx="1"/>
          </p:nvPr>
        </p:nvSpPr>
        <p:spPr>
          <a:xfrm>
            <a:off x="677334" y="1472665"/>
            <a:ext cx="8596668" cy="4568697"/>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Font typeface="Arial"/>
              <a:buChar char="•"/>
            </a:pPr>
            <a:r>
              <a:rPr lang="en-US" b="0" i="0">
                <a:solidFill>
                  <a:srgbClr val="0D0D0D"/>
                </a:solidFill>
                <a:latin typeface="Arial"/>
                <a:ea typeface="Arial"/>
                <a:cs typeface="Arial"/>
                <a:sym typeface="Arial"/>
              </a:rPr>
              <a:t>Design and verification of asynchronous FIFO using SV and UVM ensure correctness and reliability.</a:t>
            </a:r>
            <a:endParaRPr/>
          </a:p>
          <a:p>
            <a:pPr marL="342900" lvl="0" indent="-342900" algn="l" rtl="0">
              <a:spcBef>
                <a:spcPts val="1000"/>
              </a:spcBef>
              <a:spcAft>
                <a:spcPts val="0"/>
              </a:spcAft>
              <a:buSzPts val="1440"/>
              <a:buFont typeface="Arial"/>
              <a:buChar char="•"/>
            </a:pPr>
            <a:r>
              <a:rPr lang="en-US" b="0" i="0">
                <a:solidFill>
                  <a:srgbClr val="0D0D0D"/>
                </a:solidFill>
                <a:latin typeface="Arial"/>
                <a:ea typeface="Arial"/>
                <a:cs typeface="Arial"/>
                <a:sym typeface="Arial"/>
              </a:rPr>
              <a:t>Techniques include code functional coverage, assertions, and meticulous design implementation.</a:t>
            </a:r>
            <a:endParaRPr/>
          </a:p>
          <a:p>
            <a:pPr marL="342900" lvl="0" indent="-342900" algn="l" rtl="0">
              <a:spcBef>
                <a:spcPts val="1000"/>
              </a:spcBef>
              <a:spcAft>
                <a:spcPts val="0"/>
              </a:spcAft>
              <a:buSzPts val="1440"/>
              <a:buFont typeface="Arial"/>
              <a:buChar char="•"/>
            </a:pPr>
            <a:r>
              <a:rPr lang="en-US" b="0" i="0">
                <a:solidFill>
                  <a:srgbClr val="0D0D0D"/>
                </a:solidFill>
                <a:latin typeface="Arial"/>
                <a:ea typeface="Arial"/>
                <a:cs typeface="Arial"/>
                <a:sym typeface="Arial"/>
              </a:rPr>
              <a:t>SV and UVM facilitate modularity, reusability, and scalability in verification.</a:t>
            </a:r>
            <a:endParaRPr/>
          </a:p>
          <a:p>
            <a:pPr marL="342900" lvl="0" indent="-342900" algn="l" rtl="0">
              <a:spcBef>
                <a:spcPts val="1000"/>
              </a:spcBef>
              <a:spcAft>
                <a:spcPts val="0"/>
              </a:spcAft>
              <a:buSzPts val="1440"/>
              <a:buFont typeface="Arial"/>
              <a:buChar char="•"/>
            </a:pPr>
            <a:r>
              <a:rPr lang="en-US" b="0" i="0">
                <a:solidFill>
                  <a:srgbClr val="0D0D0D"/>
                </a:solidFill>
                <a:latin typeface="Arial"/>
                <a:ea typeface="Arial"/>
                <a:cs typeface="Arial"/>
                <a:sym typeface="Arial"/>
              </a:rPr>
              <a:t>Directed testing targets critical scenarios, while random testing uncovers edge cases.</a:t>
            </a:r>
            <a:endParaRPr/>
          </a:p>
          <a:p>
            <a:pPr marL="342900" lvl="0" indent="-342900" algn="l" rtl="0">
              <a:spcBef>
                <a:spcPts val="1000"/>
              </a:spcBef>
              <a:spcAft>
                <a:spcPts val="0"/>
              </a:spcAft>
              <a:buSzPts val="1440"/>
              <a:buFont typeface="Arial"/>
              <a:buChar char="•"/>
            </a:pPr>
            <a:r>
              <a:rPr lang="en-US" b="0" i="0">
                <a:solidFill>
                  <a:srgbClr val="0D0D0D"/>
                </a:solidFill>
                <a:latin typeface="Arial"/>
                <a:ea typeface="Arial"/>
                <a:cs typeface="Arial"/>
                <a:sym typeface="Arial"/>
              </a:rPr>
              <a:t>Integration of these techniques ensures the design meets requirements and operates reliably.</a:t>
            </a:r>
            <a:endParaRPr/>
          </a:p>
          <a:p>
            <a:pPr marL="342900" lvl="0" indent="-342900" algn="l" rtl="0">
              <a:spcBef>
                <a:spcPts val="1000"/>
              </a:spcBef>
              <a:spcAft>
                <a:spcPts val="0"/>
              </a:spcAft>
              <a:buSzPts val="1440"/>
              <a:buFont typeface="Arial"/>
              <a:buChar char="•"/>
            </a:pPr>
            <a:r>
              <a:rPr lang="en-US">
                <a:solidFill>
                  <a:srgbClr val="0D0D0D"/>
                </a:solidFill>
                <a:latin typeface="Arial"/>
                <a:ea typeface="Arial"/>
                <a:cs typeface="Arial"/>
                <a:sym typeface="Arial"/>
              </a:rPr>
              <a:t>The coverage achieved in this project is around 97% including code and functional coverage.</a:t>
            </a:r>
            <a:endParaRPr b="0" i="0">
              <a:solidFill>
                <a:srgbClr val="0D0D0D"/>
              </a:solidFill>
              <a:latin typeface="Arial"/>
              <a:ea typeface="Arial"/>
              <a:cs typeface="Arial"/>
              <a:sym typeface="Arial"/>
            </a:endParaRPr>
          </a:p>
          <a:p>
            <a:pPr marL="342900" lvl="0" indent="-241300" algn="l" rtl="0">
              <a:spcBef>
                <a:spcPts val="1000"/>
              </a:spcBef>
              <a:spcAft>
                <a:spcPts val="0"/>
              </a:spcAft>
              <a:buSzPts val="1600"/>
              <a:buFont typeface="Noto Sans Symbols"/>
              <a:buNone/>
            </a:pPr>
            <a:endParaRPr sz="2000"/>
          </a:p>
          <a:p>
            <a:pPr marL="342900" lvl="0" indent="-241300" algn="l" rtl="0">
              <a:spcBef>
                <a:spcPts val="1000"/>
              </a:spcBef>
              <a:spcAft>
                <a:spcPts val="0"/>
              </a:spcAft>
              <a:buSzPts val="1600"/>
              <a:buFont typeface="Noto Sans Symbols"/>
              <a:buNone/>
            </a:pPr>
            <a:endParaRPr sz="2000">
              <a:latin typeface="Arial"/>
              <a:ea typeface="Arial"/>
              <a:cs typeface="Arial"/>
              <a:sym typeface="Arial"/>
            </a:endParaRPr>
          </a:p>
        </p:txBody>
      </p:sp>
      <p:sp>
        <p:nvSpPr>
          <p:cNvPr id="319" name="Google Shape;319;p21"/>
          <p:cNvSpPr/>
          <p:nvPr/>
        </p:nvSpPr>
        <p:spPr>
          <a:xfrm>
            <a:off x="0" y="-184666"/>
            <a:ext cx="248786" cy="36933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a:t>
            </a:r>
            <a:endParaRPr/>
          </a:p>
        </p:txBody>
      </p:sp>
      <p:sp>
        <p:nvSpPr>
          <p:cNvPr id="320" name="Google Shape;320;p21"/>
          <p:cNvSpPr/>
          <p:nvPr/>
        </p:nvSpPr>
        <p:spPr>
          <a:xfrm>
            <a:off x="548325" y="2965458"/>
            <a:ext cx="248786" cy="36933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a:t>
            </a:r>
            <a:endParaRPr/>
          </a:p>
        </p:txBody>
      </p:sp>
      <p:sp>
        <p:nvSpPr>
          <p:cNvPr id="321" name="Google Shape;321;p21"/>
          <p:cNvSpPr/>
          <p:nvPr/>
        </p:nvSpPr>
        <p:spPr>
          <a:xfrm>
            <a:off x="0" y="-600164"/>
            <a:ext cx="184731" cy="1200329"/>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2"/>
          <p:cNvSpPr txBox="1">
            <a:spLocks noGrp="1"/>
          </p:cNvSpPr>
          <p:nvPr>
            <p:ph type="title"/>
          </p:nvPr>
        </p:nvSpPr>
        <p:spPr>
          <a:xfrm>
            <a:off x="677334" y="609600"/>
            <a:ext cx="8596668" cy="62865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imes New Roman"/>
              <a:buNone/>
            </a:pPr>
            <a:r>
              <a:rPr lang="en-US">
                <a:latin typeface="Times New Roman"/>
                <a:ea typeface="Times New Roman"/>
                <a:cs typeface="Times New Roman"/>
                <a:sym typeface="Times New Roman"/>
              </a:rPr>
              <a:t>FUTURE WORK:</a:t>
            </a:r>
            <a:endParaRPr/>
          </a:p>
        </p:txBody>
      </p:sp>
      <p:sp>
        <p:nvSpPr>
          <p:cNvPr id="327" name="Google Shape;327;p22"/>
          <p:cNvSpPr txBox="1">
            <a:spLocks noGrp="1"/>
          </p:cNvSpPr>
          <p:nvPr>
            <p:ph type="body" idx="1"/>
          </p:nvPr>
        </p:nvSpPr>
        <p:spPr>
          <a:xfrm>
            <a:off x="677334" y="1238251"/>
            <a:ext cx="8596668" cy="4803112"/>
          </a:xfrm>
          <a:prstGeom prst="rect">
            <a:avLst/>
          </a:prstGeom>
          <a:noFill/>
          <a:ln>
            <a:noFill/>
          </a:ln>
        </p:spPr>
        <p:txBody>
          <a:bodyPr spcFirstLastPara="1" wrap="square" lIns="91425" tIns="45700" rIns="91425" bIns="45700" anchor="t" anchorCtr="0">
            <a:normAutofit/>
          </a:bodyPr>
          <a:lstStyle/>
          <a:p>
            <a:pPr marL="342900" lvl="0" indent="-251459" algn="l" rtl="0">
              <a:spcBef>
                <a:spcPts val="0"/>
              </a:spcBef>
              <a:spcAft>
                <a:spcPts val="0"/>
              </a:spcAft>
              <a:buSzPts val="1440"/>
              <a:buNone/>
            </a:pPr>
            <a:endParaRPr/>
          </a:p>
          <a:p>
            <a:pPr marL="342900" lvl="0" indent="-342900" algn="l" rtl="0">
              <a:spcBef>
                <a:spcPts val="1000"/>
              </a:spcBef>
              <a:spcAft>
                <a:spcPts val="0"/>
              </a:spcAft>
              <a:buSzPts val="1440"/>
              <a:buFont typeface="Noto Sans Symbols"/>
              <a:buChar char="❖"/>
            </a:pPr>
            <a:r>
              <a:rPr lang="en-US" b="1" i="0">
                <a:solidFill>
                  <a:srgbClr val="0D0D0D"/>
                </a:solidFill>
                <a:latin typeface="Arial"/>
                <a:ea typeface="Arial"/>
                <a:cs typeface="Arial"/>
                <a:sym typeface="Arial"/>
              </a:rPr>
              <a:t>Advanced Verification Techniques:</a:t>
            </a:r>
            <a:r>
              <a:rPr lang="en-US" b="0" i="0">
                <a:solidFill>
                  <a:srgbClr val="0D0D0D"/>
                </a:solidFill>
                <a:latin typeface="Arial"/>
                <a:ea typeface="Arial"/>
                <a:cs typeface="Arial"/>
                <a:sym typeface="Arial"/>
              </a:rPr>
              <a:t> Research and implement advanced verification techniques, such as formal verification or machine learning-based verification, to enhance the effectiveness and efficiency of the verification process.</a:t>
            </a:r>
            <a:endParaRPr/>
          </a:p>
          <a:p>
            <a:pPr marL="342900" lvl="0" indent="-342900" algn="l" rtl="0">
              <a:spcBef>
                <a:spcPts val="1000"/>
              </a:spcBef>
              <a:spcAft>
                <a:spcPts val="0"/>
              </a:spcAft>
              <a:buSzPts val="1440"/>
              <a:buFont typeface="Noto Sans Symbols"/>
              <a:buChar char="❖"/>
            </a:pPr>
            <a:r>
              <a:rPr lang="en-US" b="1">
                <a:solidFill>
                  <a:srgbClr val="0D0D0D"/>
                </a:solidFill>
                <a:latin typeface="Arial"/>
                <a:ea typeface="Arial"/>
                <a:cs typeface="Arial"/>
                <a:sym typeface="Arial"/>
              </a:rPr>
              <a:t>Automation:</a:t>
            </a:r>
            <a:r>
              <a:rPr lang="en-US">
                <a:solidFill>
                  <a:srgbClr val="0D0D0D"/>
                </a:solidFill>
                <a:latin typeface="Arial"/>
                <a:ea typeface="Arial"/>
                <a:cs typeface="Arial"/>
                <a:sym typeface="Arial"/>
              </a:rPr>
              <a:t>Python based automated testbench.</a:t>
            </a:r>
            <a:endParaRPr/>
          </a:p>
          <a:p>
            <a:pPr marL="342900" lvl="0" indent="-342900" algn="l" rtl="0">
              <a:spcBef>
                <a:spcPts val="1000"/>
              </a:spcBef>
              <a:spcAft>
                <a:spcPts val="0"/>
              </a:spcAft>
              <a:buSzPts val="1440"/>
              <a:buFont typeface="Noto Sans Symbols"/>
              <a:buChar char="❖"/>
            </a:pPr>
            <a:r>
              <a:rPr lang="en-US" b="1">
                <a:solidFill>
                  <a:srgbClr val="0D0D0D"/>
                </a:solidFill>
                <a:latin typeface="Arial"/>
                <a:ea typeface="Arial"/>
                <a:cs typeface="Arial"/>
                <a:sym typeface="Arial"/>
              </a:rPr>
              <a:t>Assertions:</a:t>
            </a:r>
            <a:r>
              <a:rPr lang="en-US">
                <a:solidFill>
                  <a:srgbClr val="0D0D0D"/>
                </a:solidFill>
                <a:latin typeface="Arial"/>
                <a:ea typeface="Arial"/>
                <a:cs typeface="Arial"/>
                <a:sym typeface="Arial"/>
              </a:rPr>
              <a:t>Need to include more Assertions in Design and Verification.</a:t>
            </a:r>
            <a:endParaRPr>
              <a:solidFill>
                <a:srgbClr val="0D0D0D"/>
              </a:solidFill>
              <a:latin typeface="Arial"/>
              <a:ea typeface="Arial"/>
              <a:cs typeface="Arial"/>
              <a:sym typeface="Arial"/>
            </a:endParaRPr>
          </a:p>
          <a:p>
            <a:pPr marL="342900" lvl="0" indent="-342900" algn="l" rtl="0">
              <a:spcBef>
                <a:spcPts val="1000"/>
              </a:spcBef>
              <a:spcAft>
                <a:spcPts val="0"/>
              </a:spcAft>
              <a:buClr>
                <a:srgbClr val="0D0D0D"/>
              </a:buClr>
              <a:buSzPts val="1440"/>
              <a:buFont typeface="Arial"/>
              <a:buChar char="❖"/>
            </a:pPr>
            <a:r>
              <a:rPr lang="en-US" b="1">
                <a:solidFill>
                  <a:srgbClr val="0D0D0D"/>
                </a:solidFill>
                <a:latin typeface="Arial"/>
                <a:ea typeface="Arial"/>
                <a:cs typeface="Arial"/>
                <a:sym typeface="Arial"/>
              </a:rPr>
              <a:t>Coverage:</a:t>
            </a:r>
            <a:r>
              <a:rPr lang="en-US">
                <a:solidFill>
                  <a:srgbClr val="0D0D0D"/>
                </a:solidFill>
                <a:latin typeface="Arial"/>
                <a:ea typeface="Arial"/>
                <a:cs typeface="Arial"/>
                <a:sym typeface="Arial"/>
              </a:rPr>
              <a:t> Need to add more functional coverage ,get 100% code coverage and improve the metrics on toggle coverage.</a:t>
            </a:r>
            <a:endParaRPr>
              <a:solidFill>
                <a:srgbClr val="0D0D0D"/>
              </a:solidFill>
              <a:latin typeface="Arial"/>
              <a:ea typeface="Arial"/>
              <a:cs typeface="Arial"/>
              <a:sym typeface="Arial"/>
            </a:endParaRPr>
          </a:p>
          <a:p>
            <a:pPr marL="342900" lvl="0" indent="0" algn="l" rtl="0">
              <a:spcBef>
                <a:spcPts val="1000"/>
              </a:spcBef>
              <a:spcAft>
                <a:spcPts val="0"/>
              </a:spcAft>
              <a:buNone/>
            </a:pPr>
            <a:endParaRPr>
              <a:solidFill>
                <a:srgbClr val="0D0D0D"/>
              </a:solidFill>
              <a:latin typeface="Arial"/>
              <a:ea typeface="Arial"/>
              <a:cs typeface="Arial"/>
              <a:sym typeface="Arial"/>
            </a:endParaRPr>
          </a:p>
          <a:p>
            <a:pPr marL="342900" lvl="0" indent="0" algn="l" rtl="0">
              <a:spcBef>
                <a:spcPts val="1000"/>
              </a:spcBef>
              <a:spcAft>
                <a:spcPts val="0"/>
              </a:spcAft>
              <a:buNone/>
            </a:pPr>
            <a:endParaRPr>
              <a:solidFill>
                <a:srgbClr val="0D0D0D"/>
              </a:solidFill>
              <a:latin typeface="Arial"/>
              <a:ea typeface="Arial"/>
              <a:cs typeface="Arial"/>
              <a:sym typeface="Arial"/>
            </a:endParaRPr>
          </a:p>
          <a:p>
            <a:pPr marL="342900" lvl="0" indent="-251459" algn="l" rtl="0">
              <a:spcBef>
                <a:spcPts val="1000"/>
              </a:spcBef>
              <a:spcAft>
                <a:spcPts val="0"/>
              </a:spcAft>
              <a:buSzPts val="1440"/>
              <a:buFont typeface="Noto Sans Symbols"/>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3"/>
          <p:cNvSpPr txBox="1">
            <a:spLocks noGrp="1"/>
          </p:cNvSpPr>
          <p:nvPr>
            <p:ph type="title"/>
          </p:nvPr>
        </p:nvSpPr>
        <p:spPr>
          <a:xfrm>
            <a:off x="677334" y="609600"/>
            <a:ext cx="8596668" cy="7048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800"/>
              <a:buFont typeface="Trebuchet MS"/>
              <a:buNone/>
            </a:pPr>
            <a:r>
              <a:rPr lang="en-US" sz="2800" b="1" u="sng"/>
              <a:t>CITATIONS:</a:t>
            </a:r>
            <a:endParaRPr/>
          </a:p>
        </p:txBody>
      </p:sp>
      <p:sp>
        <p:nvSpPr>
          <p:cNvPr id="333" name="Google Shape;333;p23"/>
          <p:cNvSpPr txBox="1">
            <a:spLocks noGrp="1"/>
          </p:cNvSpPr>
          <p:nvPr>
            <p:ph type="body" idx="1"/>
          </p:nvPr>
        </p:nvSpPr>
        <p:spPr>
          <a:xfrm>
            <a:off x="913774" y="1314450"/>
            <a:ext cx="10363826" cy="511522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280"/>
              <a:buFont typeface="Noto Sans Symbols"/>
              <a:buChar char="❖"/>
            </a:pPr>
            <a:r>
              <a:rPr lang="en-US" sz="1600"/>
              <a:t>1. S. Cummings, "FIFOs: Fast, predictable, and deep," in Proceedings of SNUG, 2002. [Online]. Available:</a:t>
            </a:r>
            <a:r>
              <a:rPr lang="en-US" sz="1600" u="sng">
                <a:solidFill>
                  <a:schemeClr val="hlink"/>
                </a:solidFill>
                <a:hlinkClick r:id="rId3"/>
              </a:rPr>
              <a:t>http://www.sunburst-design.com/papers/CummingsSNUG2002SJ_FIFO1.pdf</a:t>
            </a:r>
            <a:endParaRPr sz="1600"/>
          </a:p>
          <a:p>
            <a:pPr marL="342900" lvl="0" indent="-342900" algn="l" rtl="0">
              <a:spcBef>
                <a:spcPts val="1000"/>
              </a:spcBef>
              <a:spcAft>
                <a:spcPts val="0"/>
              </a:spcAft>
              <a:buSzPts val="1280"/>
              <a:buFont typeface="Noto Sans Symbols"/>
              <a:buChar char="❖"/>
            </a:pPr>
            <a:r>
              <a:rPr lang="en-US" sz="1600"/>
              <a:t>2. S. Cummings, "FIFOs: Fast, predictable, and deep (Part II)," in Proceedings of SNUG, 2002. [Online]. Available: </a:t>
            </a:r>
            <a:r>
              <a:rPr lang="en-US" sz="1600" u="sng">
                <a:solidFill>
                  <a:schemeClr val="hlink"/>
                </a:solidFill>
                <a:hlinkClick r:id="rId3"/>
              </a:rPr>
              <a:t>http://www.sunburst-design.com/papers/CummingsSNUG2002SJ_FIFO2.pdf</a:t>
            </a:r>
            <a:endParaRPr sz="1600"/>
          </a:p>
          <a:p>
            <a:pPr marL="342900" lvl="0" indent="-342900" algn="l" rtl="0">
              <a:spcBef>
                <a:spcPts val="1000"/>
              </a:spcBef>
              <a:spcAft>
                <a:spcPts val="0"/>
              </a:spcAft>
              <a:buSzPts val="1280"/>
              <a:buFont typeface="Noto Sans Symbols"/>
              <a:buChar char="❖"/>
            </a:pPr>
            <a:r>
              <a:rPr lang="en-US" sz="1600"/>
              <a:t>3. Putta Satish, "FIFO Depth Calculation Made Easy," [Online]. Available: </a:t>
            </a:r>
            <a:r>
              <a:rPr lang="en-US" sz="1600" u="sng">
                <a:solidFill>
                  <a:schemeClr val="hlink"/>
                </a:solidFill>
                <a:hlinkClick r:id="rId3"/>
              </a:rPr>
              <a:t>https://hardwaregeeksblog.files.wordpress.com/2016/12/fifodepthcalculationmadeeasy2.pdf </a:t>
            </a:r>
            <a:endParaRPr sz="1600"/>
          </a:p>
          <a:p>
            <a:pPr marL="342900" lvl="0" indent="-342900" algn="l" rtl="0">
              <a:spcBef>
                <a:spcPts val="1000"/>
              </a:spcBef>
              <a:spcAft>
                <a:spcPts val="0"/>
              </a:spcAft>
              <a:buSzPts val="1280"/>
              <a:buFont typeface="Noto Sans Symbols"/>
              <a:buChar char="❖"/>
            </a:pPr>
            <a:r>
              <a:rPr lang="en-US" sz="1600"/>
              <a:t>4. A. Author et al., "Title of the Paper," in Proceedings of the Conference, 2015, pp. 123-456. [Online]. Available: </a:t>
            </a:r>
            <a:r>
              <a:rPr lang="en-US" sz="1600" u="sng">
                <a:solidFill>
                  <a:schemeClr val="hlink"/>
                </a:solidFill>
                <a:hlinkClick r:id="rId3"/>
              </a:rPr>
              <a:t>https://ieeexplore.ieee.org/abstract/document/7237325.</a:t>
            </a:r>
            <a:r>
              <a:rPr lang="en-US" sz="1600"/>
              <a:t> </a:t>
            </a:r>
            <a:endParaRPr/>
          </a:p>
          <a:p>
            <a:pPr marL="342900" lvl="0" indent="-342900" algn="l" rtl="0">
              <a:spcBef>
                <a:spcPts val="1000"/>
              </a:spcBef>
              <a:spcAft>
                <a:spcPts val="0"/>
              </a:spcAft>
              <a:buSzPts val="1280"/>
              <a:buFont typeface="Noto Sans Symbols"/>
              <a:buChar char="❖"/>
            </a:pPr>
            <a:r>
              <a:rPr lang="en-US" sz="1600"/>
              <a:t>5. M. Last Name et al., "Designing Asynchronous FIFO," [Online]. Available: </a:t>
            </a:r>
            <a:r>
              <a:rPr lang="en-US" sz="1600" u="sng">
                <a:solidFill>
                  <a:schemeClr val="hlink"/>
                </a:solidFill>
                <a:hlinkClick r:id="rId4"/>
              </a:rPr>
              <a:t>https://d1wqtxts1xzle7.cloudfront.net/56108360/EC109-libre.pdf</a:t>
            </a:r>
            <a:r>
              <a:rPr lang="en-US" sz="1600"/>
              <a:t>.</a:t>
            </a:r>
            <a:endParaRPr/>
          </a:p>
          <a:p>
            <a:pPr marL="342900" lvl="0" indent="-342900" algn="l" rtl="0">
              <a:spcBef>
                <a:spcPts val="1000"/>
              </a:spcBef>
              <a:spcAft>
                <a:spcPts val="0"/>
              </a:spcAft>
              <a:buSzPts val="1280"/>
              <a:buFont typeface="Noto Sans Symbols"/>
              <a:buChar char="❖"/>
            </a:pPr>
            <a:r>
              <a:rPr lang="en-US" sz="1600"/>
              <a:t> 6. A. Author et al., "Title of the Paper," in Proceedings of the Conference, 2011, pp. 789-012. [Online]. Available: </a:t>
            </a:r>
            <a:r>
              <a:rPr lang="en-US" sz="1600" u="sng">
                <a:solidFill>
                  <a:schemeClr val="hlink"/>
                </a:solidFill>
                <a:hlinkClick r:id="rId3"/>
              </a:rPr>
              <a:t>https://ieeexplore.ieee.org/stamp/stamp.jsp?arnumber=6041338 </a:t>
            </a:r>
            <a:endParaRPr sz="1600"/>
          </a:p>
          <a:p>
            <a:pPr marL="342900" lvl="0" indent="-342900" algn="l" rtl="0">
              <a:spcBef>
                <a:spcPts val="1000"/>
              </a:spcBef>
              <a:spcAft>
                <a:spcPts val="0"/>
              </a:spcAft>
              <a:buSzPts val="1280"/>
              <a:buFont typeface="Noto Sans Symbols"/>
              <a:buChar char="❖"/>
            </a:pPr>
            <a:r>
              <a:rPr lang="en-US" sz="1600"/>
              <a:t>7. “Youtube," [Online]. Available: </a:t>
            </a:r>
            <a:r>
              <a:rPr lang="en-US" sz="1600" u="sng">
                <a:solidFill>
                  <a:schemeClr val="hlink"/>
                </a:solidFill>
                <a:hlinkClick r:id="rId3"/>
              </a:rPr>
              <a:t>https://www.youtube.com/watch?v=UNoCDY3pFh0 8. Open AI, "Chat GPT," [Online]. </a:t>
            </a:r>
            <a:endParaRPr sz="1600"/>
          </a:p>
          <a:p>
            <a:pPr marL="342900" lvl="0" indent="-342900" algn="l" rtl="0">
              <a:spcBef>
                <a:spcPts val="1000"/>
              </a:spcBef>
              <a:spcAft>
                <a:spcPts val="0"/>
              </a:spcAft>
              <a:buSzPts val="1280"/>
              <a:buFont typeface="Noto Sans Symbols"/>
              <a:buChar char="❖"/>
            </a:pPr>
            <a:r>
              <a:rPr lang="en-US" sz="1600"/>
              <a:t>8. [1] Chip Verify. [Online]. Available: </a:t>
            </a:r>
            <a:r>
              <a:rPr lang="en-US" sz="1600" u="sng">
                <a:solidFill>
                  <a:schemeClr val="hlink"/>
                </a:solidFill>
                <a:hlinkClick r:id="rId3"/>
              </a:rPr>
              <a:t>https://www.chipverify.com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
          <p:cNvSpPr txBox="1"/>
          <p:nvPr/>
        </p:nvSpPr>
        <p:spPr>
          <a:xfrm>
            <a:off x="711468" y="557062"/>
            <a:ext cx="859445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93DF5F"/>
                </a:solidFill>
                <a:latin typeface="Times New Roman"/>
                <a:ea typeface="Times New Roman"/>
                <a:cs typeface="Times New Roman"/>
                <a:sym typeface="Times New Roman"/>
              </a:rPr>
              <a:t>Introduction of team members and their quarter at PSU and mention level of expertise in verification and UVM field</a:t>
            </a:r>
            <a:endParaRPr sz="2000" b="1">
              <a:solidFill>
                <a:srgbClr val="93DF5F"/>
              </a:solidFill>
              <a:latin typeface="Trebuchet MS"/>
              <a:ea typeface="Trebuchet MS"/>
              <a:cs typeface="Trebuchet MS"/>
              <a:sym typeface="Trebuchet MS"/>
            </a:endParaRPr>
          </a:p>
        </p:txBody>
      </p:sp>
      <p:sp>
        <p:nvSpPr>
          <p:cNvPr id="173" name="Google Shape;173;p3"/>
          <p:cNvSpPr txBox="1"/>
          <p:nvPr/>
        </p:nvSpPr>
        <p:spPr>
          <a:xfrm>
            <a:off x="1068404" y="1661249"/>
            <a:ext cx="7324825" cy="6678751"/>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MONICA PINNAMANENI</a:t>
            </a:r>
            <a:endParaRPr/>
          </a:p>
          <a:p>
            <a:pPr marL="0" marR="0" lvl="0" indent="0" algn="just" rtl="0">
              <a:spcBef>
                <a:spcPts val="0"/>
              </a:spcBef>
              <a:spcAft>
                <a:spcPts val="0"/>
              </a:spcAft>
              <a:buNone/>
            </a:pPr>
            <a:r>
              <a:rPr lang="en-US" sz="1600">
                <a:solidFill>
                  <a:schemeClr val="dk1"/>
                </a:solidFill>
                <a:latin typeface="Times New Roman"/>
                <a:ea typeface="Times New Roman"/>
                <a:cs typeface="Times New Roman"/>
                <a:sym typeface="Times New Roman"/>
              </a:rPr>
              <a:t>         Email id : </a:t>
            </a:r>
            <a:r>
              <a:rPr lang="en-US" sz="1600" u="sng">
                <a:solidFill>
                  <a:schemeClr val="dk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monicap@pdx.edu</a:t>
            </a:r>
            <a:endParaRPr sz="16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600">
                <a:solidFill>
                  <a:schemeClr val="dk1"/>
                </a:solidFill>
                <a:latin typeface="Times New Roman"/>
                <a:ea typeface="Times New Roman"/>
                <a:cs typeface="Times New Roman"/>
                <a:sym typeface="Times New Roman"/>
              </a:rPr>
              <a:t>         PSU ID  : 904689129</a:t>
            </a:r>
            <a:endParaRPr/>
          </a:p>
          <a:p>
            <a:pPr marL="0" marR="0" lvl="0" indent="0" algn="just" rtl="0">
              <a:spcBef>
                <a:spcPts val="0"/>
              </a:spcBef>
              <a:spcAft>
                <a:spcPts val="0"/>
              </a:spcAft>
              <a:buNone/>
            </a:pPr>
            <a:r>
              <a:rPr lang="en-US" sz="1600">
                <a:solidFill>
                  <a:schemeClr val="dk1"/>
                </a:solidFill>
                <a:latin typeface="Times New Roman"/>
                <a:ea typeface="Times New Roman"/>
                <a:cs typeface="Times New Roman"/>
                <a:sym typeface="Times New Roman"/>
              </a:rPr>
              <a:t>         TERM   : 4</a:t>
            </a:r>
            <a:r>
              <a:rPr lang="en-US" sz="1600" baseline="30000">
                <a:solidFill>
                  <a:schemeClr val="dk1"/>
                </a:solidFill>
                <a:latin typeface="Times New Roman"/>
                <a:ea typeface="Times New Roman"/>
                <a:cs typeface="Times New Roman"/>
                <a:sym typeface="Times New Roman"/>
              </a:rPr>
              <a:t>th</a:t>
            </a:r>
            <a:r>
              <a:rPr lang="en-US" sz="1600">
                <a:solidFill>
                  <a:schemeClr val="dk1"/>
                </a:solidFill>
                <a:latin typeface="Times New Roman"/>
                <a:ea typeface="Times New Roman"/>
                <a:cs typeface="Times New Roman"/>
                <a:sym typeface="Times New Roman"/>
              </a:rPr>
              <a:t> term</a:t>
            </a:r>
            <a:endParaRPr/>
          </a:p>
          <a:p>
            <a:pPr marL="0" marR="0" lvl="0" indent="0" algn="just" rtl="0">
              <a:spcBef>
                <a:spcPts val="0"/>
              </a:spcBef>
              <a:spcAft>
                <a:spcPts val="0"/>
              </a:spcAft>
              <a:buNone/>
            </a:pPr>
            <a:r>
              <a:rPr lang="en-US" sz="1600">
                <a:solidFill>
                  <a:schemeClr val="dk1"/>
                </a:solidFill>
                <a:latin typeface="Times New Roman"/>
                <a:ea typeface="Times New Roman"/>
                <a:cs typeface="Times New Roman"/>
                <a:sym typeface="Times New Roman"/>
              </a:rPr>
              <a:t>         TRACK : Design verification and validation</a:t>
            </a:r>
            <a:endParaRPr/>
          </a:p>
          <a:p>
            <a:pPr marL="0" marR="0" lvl="0" indent="0" algn="just" rtl="0">
              <a:spcBef>
                <a:spcPts val="0"/>
              </a:spcBef>
              <a:spcAft>
                <a:spcPts val="0"/>
              </a:spcAft>
              <a:buNone/>
            </a:pPr>
            <a:r>
              <a:rPr lang="en-US" sz="1600">
                <a:solidFill>
                  <a:schemeClr val="dk1"/>
                </a:solidFill>
                <a:latin typeface="Times New Roman"/>
                <a:ea typeface="Times New Roman"/>
                <a:cs typeface="Times New Roman"/>
                <a:sym typeface="Times New Roman"/>
              </a:rPr>
              <a:t>         Expertise in verification and UVM Field : Intermediate</a:t>
            </a:r>
            <a:endParaRPr/>
          </a:p>
          <a:p>
            <a:pPr marL="0" marR="0" lvl="0" indent="0" algn="just" rtl="0">
              <a:spcBef>
                <a:spcPts val="0"/>
              </a:spcBef>
              <a:spcAft>
                <a:spcPts val="0"/>
              </a:spcAft>
              <a:buNone/>
            </a:pPr>
            <a:endParaRPr sz="160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MAHIDHAR REGALLA</a:t>
            </a:r>
            <a:endParaRPr/>
          </a:p>
          <a:p>
            <a:pPr marL="0" marR="0" lvl="0" indent="0" algn="just" rtl="0">
              <a:spcBef>
                <a:spcPts val="0"/>
              </a:spcBef>
              <a:spcAft>
                <a:spcPts val="0"/>
              </a:spcAft>
              <a:buNone/>
            </a:pPr>
            <a:r>
              <a:rPr lang="en-US" sz="1600">
                <a:solidFill>
                  <a:schemeClr val="dk1"/>
                </a:solidFill>
                <a:latin typeface="Times New Roman"/>
                <a:ea typeface="Times New Roman"/>
                <a:cs typeface="Times New Roman"/>
                <a:sym typeface="Times New Roman"/>
              </a:rPr>
              <a:t>       Email id   : </a:t>
            </a:r>
            <a:r>
              <a:rPr lang="en-US" sz="1600" u="sng">
                <a:solidFill>
                  <a:schemeClr val="dk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mahidhar@pdx.edu</a:t>
            </a:r>
            <a:endParaRPr sz="16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600">
                <a:solidFill>
                  <a:schemeClr val="dk1"/>
                </a:solidFill>
                <a:latin typeface="Times New Roman"/>
                <a:ea typeface="Times New Roman"/>
                <a:cs typeface="Times New Roman"/>
                <a:sym typeface="Times New Roman"/>
              </a:rPr>
              <a:t>       PSU ID    : 951927746</a:t>
            </a:r>
            <a:endParaRPr/>
          </a:p>
          <a:p>
            <a:pPr marL="0" marR="0" lvl="0" indent="0" algn="just" rtl="0">
              <a:spcBef>
                <a:spcPts val="0"/>
              </a:spcBef>
              <a:spcAft>
                <a:spcPts val="0"/>
              </a:spcAft>
              <a:buNone/>
            </a:pPr>
            <a:r>
              <a:rPr lang="en-US" sz="1600">
                <a:solidFill>
                  <a:schemeClr val="dk1"/>
                </a:solidFill>
                <a:latin typeface="Times New Roman"/>
                <a:ea typeface="Times New Roman"/>
                <a:cs typeface="Times New Roman"/>
                <a:sym typeface="Times New Roman"/>
              </a:rPr>
              <a:t>       TERM     : 2</a:t>
            </a:r>
            <a:r>
              <a:rPr lang="en-US" sz="1600" baseline="30000">
                <a:solidFill>
                  <a:schemeClr val="dk1"/>
                </a:solidFill>
                <a:latin typeface="Times New Roman"/>
                <a:ea typeface="Times New Roman"/>
                <a:cs typeface="Times New Roman"/>
                <a:sym typeface="Times New Roman"/>
              </a:rPr>
              <a:t>nd</a:t>
            </a:r>
            <a:r>
              <a:rPr lang="en-US" sz="1600">
                <a:solidFill>
                  <a:schemeClr val="dk1"/>
                </a:solidFill>
                <a:latin typeface="Times New Roman"/>
                <a:ea typeface="Times New Roman"/>
                <a:cs typeface="Times New Roman"/>
                <a:sym typeface="Times New Roman"/>
              </a:rPr>
              <a:t> term</a:t>
            </a:r>
            <a:endParaRPr/>
          </a:p>
          <a:p>
            <a:pPr marL="0" marR="0" lvl="0" indent="0" algn="just" rtl="0">
              <a:spcBef>
                <a:spcPts val="0"/>
              </a:spcBef>
              <a:spcAft>
                <a:spcPts val="0"/>
              </a:spcAft>
              <a:buNone/>
            </a:pPr>
            <a:r>
              <a:rPr lang="en-US" sz="1600">
                <a:solidFill>
                  <a:schemeClr val="dk1"/>
                </a:solidFill>
                <a:latin typeface="Times New Roman"/>
                <a:ea typeface="Times New Roman"/>
                <a:cs typeface="Times New Roman"/>
                <a:sym typeface="Times New Roman"/>
              </a:rPr>
              <a:t>       TRACK   : Design verification and validation </a:t>
            </a:r>
            <a:endParaRPr/>
          </a:p>
          <a:p>
            <a:pPr marL="0" marR="0" lvl="0" indent="0" algn="just" rtl="0">
              <a:spcBef>
                <a:spcPts val="0"/>
              </a:spcBef>
              <a:spcAft>
                <a:spcPts val="0"/>
              </a:spcAft>
              <a:buNone/>
            </a:pPr>
            <a:r>
              <a:rPr lang="en-US" sz="1600">
                <a:solidFill>
                  <a:schemeClr val="dk1"/>
                </a:solidFill>
                <a:latin typeface="Times New Roman"/>
                <a:ea typeface="Times New Roman"/>
                <a:cs typeface="Times New Roman"/>
                <a:sym typeface="Times New Roman"/>
              </a:rPr>
              <a:t>       Expertise in verification and UVM Field : Intermediate</a:t>
            </a:r>
            <a:endParaRPr/>
          </a:p>
          <a:p>
            <a:pPr marL="0" marR="0" lvl="0" indent="0" algn="just" rtl="0">
              <a:spcBef>
                <a:spcPts val="0"/>
              </a:spcBef>
              <a:spcAft>
                <a:spcPts val="0"/>
              </a:spcAft>
              <a:buNone/>
            </a:pPr>
            <a:endParaRPr sz="160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 ASHWIN SIVAKUMAR</a:t>
            </a:r>
            <a:endParaRPr/>
          </a:p>
          <a:p>
            <a:pPr marL="0" marR="0" lvl="0" indent="0" algn="just" rtl="0">
              <a:spcBef>
                <a:spcPts val="0"/>
              </a:spcBef>
              <a:spcAft>
                <a:spcPts val="0"/>
              </a:spcAft>
              <a:buNone/>
            </a:pPr>
            <a:r>
              <a:rPr lang="en-US" sz="1600">
                <a:solidFill>
                  <a:schemeClr val="dk1"/>
                </a:solidFill>
                <a:latin typeface="Times New Roman"/>
                <a:ea typeface="Times New Roman"/>
                <a:cs typeface="Times New Roman"/>
                <a:sym typeface="Times New Roman"/>
              </a:rPr>
              <a:t>        Email id  : </a:t>
            </a:r>
            <a:r>
              <a:rPr lang="en-US" sz="1600" u="sng">
                <a:solidFill>
                  <a:schemeClr val="dk1"/>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ashwins@pdx.edu</a:t>
            </a:r>
            <a:endParaRPr sz="16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600">
                <a:solidFill>
                  <a:schemeClr val="dk1"/>
                </a:solidFill>
                <a:latin typeface="Times New Roman"/>
                <a:ea typeface="Times New Roman"/>
                <a:cs typeface="Times New Roman"/>
                <a:sym typeface="Times New Roman"/>
              </a:rPr>
              <a:t>        PSU ID  : 977214327</a:t>
            </a:r>
            <a:endParaRPr/>
          </a:p>
          <a:p>
            <a:pPr marL="0" marR="0" lvl="0" indent="0" algn="just" rtl="0">
              <a:spcBef>
                <a:spcPts val="0"/>
              </a:spcBef>
              <a:spcAft>
                <a:spcPts val="0"/>
              </a:spcAft>
              <a:buNone/>
            </a:pPr>
            <a:r>
              <a:rPr lang="en-US" sz="1600">
                <a:solidFill>
                  <a:schemeClr val="dk1"/>
                </a:solidFill>
                <a:latin typeface="Times New Roman"/>
                <a:ea typeface="Times New Roman"/>
                <a:cs typeface="Times New Roman"/>
                <a:sym typeface="Times New Roman"/>
              </a:rPr>
              <a:t>        TERM   : 2</a:t>
            </a:r>
            <a:r>
              <a:rPr lang="en-US" sz="1600" baseline="30000">
                <a:solidFill>
                  <a:schemeClr val="dk1"/>
                </a:solidFill>
                <a:latin typeface="Times New Roman"/>
                <a:ea typeface="Times New Roman"/>
                <a:cs typeface="Times New Roman"/>
                <a:sym typeface="Times New Roman"/>
              </a:rPr>
              <a:t>nd</a:t>
            </a:r>
            <a:r>
              <a:rPr lang="en-US" sz="1600">
                <a:solidFill>
                  <a:schemeClr val="dk1"/>
                </a:solidFill>
                <a:latin typeface="Times New Roman"/>
                <a:ea typeface="Times New Roman"/>
                <a:cs typeface="Times New Roman"/>
                <a:sym typeface="Times New Roman"/>
              </a:rPr>
              <a:t> term</a:t>
            </a:r>
            <a:endParaRPr/>
          </a:p>
          <a:p>
            <a:pPr marL="0" marR="0" lvl="0" indent="0" algn="just" rtl="0">
              <a:spcBef>
                <a:spcPts val="0"/>
              </a:spcBef>
              <a:spcAft>
                <a:spcPts val="0"/>
              </a:spcAft>
              <a:buNone/>
            </a:pPr>
            <a:r>
              <a:rPr lang="en-US" sz="1600">
                <a:solidFill>
                  <a:schemeClr val="dk1"/>
                </a:solidFill>
                <a:latin typeface="Times New Roman"/>
                <a:ea typeface="Times New Roman"/>
                <a:cs typeface="Times New Roman"/>
                <a:sym typeface="Times New Roman"/>
              </a:rPr>
              <a:t>        TRACK : Design verification and validation</a:t>
            </a:r>
            <a:endParaRPr/>
          </a:p>
          <a:p>
            <a:pPr marL="0" marR="0" lvl="0" indent="0" algn="just" rtl="0">
              <a:spcBef>
                <a:spcPts val="0"/>
              </a:spcBef>
              <a:spcAft>
                <a:spcPts val="0"/>
              </a:spcAft>
              <a:buNone/>
            </a:pPr>
            <a:r>
              <a:rPr lang="en-US" sz="1600">
                <a:solidFill>
                  <a:schemeClr val="dk1"/>
                </a:solidFill>
                <a:latin typeface="Times New Roman"/>
                <a:ea typeface="Times New Roman"/>
                <a:cs typeface="Times New Roman"/>
                <a:sym typeface="Times New Roman"/>
              </a:rPr>
              <a:t>        Expertise in verification and UVM Field : Intermediate</a:t>
            </a:r>
            <a:endParaRPr/>
          </a:p>
          <a:p>
            <a:pPr marL="0" marR="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4"/>
          <p:cNvSpPr txBox="1">
            <a:spLocks noGrp="1"/>
          </p:cNvSpPr>
          <p:nvPr>
            <p:ph type="title"/>
          </p:nvPr>
        </p:nvSpPr>
        <p:spPr>
          <a:xfrm>
            <a:off x="1155562" y="178067"/>
            <a:ext cx="10364452" cy="4572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sz="3200"/>
              <a:t>Participation of each member of the group</a:t>
            </a:r>
            <a:br>
              <a:rPr lang="en-US"/>
            </a:br>
            <a:endParaRPr/>
          </a:p>
        </p:txBody>
      </p:sp>
      <p:sp>
        <p:nvSpPr>
          <p:cNvPr id="179" name="Google Shape;179;p4"/>
          <p:cNvSpPr txBox="1">
            <a:spLocks noGrp="1"/>
          </p:cNvSpPr>
          <p:nvPr>
            <p:ph type="body" idx="1"/>
          </p:nvPr>
        </p:nvSpPr>
        <p:spPr>
          <a:xfrm>
            <a:off x="913774" y="635268"/>
            <a:ext cx="3298976" cy="431531"/>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SzPts val="1440"/>
              <a:buNone/>
            </a:pPr>
            <a:r>
              <a:rPr lang="en-US" sz="1800">
                <a:latin typeface="Times New Roman"/>
                <a:ea typeface="Times New Roman"/>
                <a:cs typeface="Times New Roman"/>
                <a:sym typeface="Times New Roman"/>
              </a:rPr>
              <a:t>MONICA PINNAMANENI</a:t>
            </a:r>
            <a:endParaRPr/>
          </a:p>
        </p:txBody>
      </p:sp>
      <p:sp>
        <p:nvSpPr>
          <p:cNvPr id="180" name="Google Shape;180;p4"/>
          <p:cNvSpPr txBox="1">
            <a:spLocks noGrp="1"/>
          </p:cNvSpPr>
          <p:nvPr>
            <p:ph type="body" idx="2"/>
          </p:nvPr>
        </p:nvSpPr>
        <p:spPr>
          <a:xfrm>
            <a:off x="924025" y="1342724"/>
            <a:ext cx="3298976" cy="5337209"/>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280"/>
              <a:buNone/>
            </a:pPr>
            <a:r>
              <a:rPr lang="en-US" sz="1600" b="1" u="sng" strike="noStrike" cap="none">
                <a:solidFill>
                  <a:srgbClr val="000000"/>
                </a:solidFill>
                <a:latin typeface="Times New Roman"/>
                <a:ea typeface="Times New Roman"/>
                <a:cs typeface="Times New Roman"/>
                <a:sym typeface="Times New Roman"/>
              </a:rPr>
              <a:t>DESIGN</a:t>
            </a:r>
            <a:endParaRPr/>
          </a:p>
          <a:p>
            <a:pPr marL="285750" lvl="0" indent="-285750" algn="just" rtl="0">
              <a:lnSpc>
                <a:spcPct val="70000"/>
              </a:lnSpc>
              <a:spcBef>
                <a:spcPts val="1000"/>
              </a:spcBef>
              <a:spcAft>
                <a:spcPts val="0"/>
              </a:spcAft>
              <a:buSzPts val="1280"/>
              <a:buFont typeface="Arial"/>
              <a:buChar char="•"/>
            </a:pPr>
            <a:r>
              <a:rPr lang="en-US" sz="1600" b="0" i="0" u="none" strike="noStrike" cap="none">
                <a:solidFill>
                  <a:srgbClr val="000000"/>
                </a:solidFill>
                <a:latin typeface="Times New Roman"/>
                <a:ea typeface="Times New Roman"/>
                <a:cs typeface="Times New Roman"/>
                <a:sym typeface="Times New Roman"/>
              </a:rPr>
              <a:t>FIFO Full</a:t>
            </a:r>
            <a:endParaRPr/>
          </a:p>
          <a:p>
            <a:pPr marL="285750" lvl="0" indent="-285750" algn="just" rtl="0">
              <a:lnSpc>
                <a:spcPct val="70000"/>
              </a:lnSpc>
              <a:spcBef>
                <a:spcPts val="1000"/>
              </a:spcBef>
              <a:spcAft>
                <a:spcPts val="0"/>
              </a:spcAft>
              <a:buSzPts val="1280"/>
              <a:buFont typeface="Arial"/>
              <a:buChar char="•"/>
            </a:pPr>
            <a:r>
              <a:rPr lang="en-US" sz="1600" b="0" i="0" u="none" strike="noStrike" cap="none">
                <a:solidFill>
                  <a:srgbClr val="000000"/>
                </a:solidFill>
                <a:latin typeface="Times New Roman"/>
                <a:ea typeface="Times New Roman"/>
                <a:cs typeface="Times New Roman"/>
                <a:sym typeface="Times New Roman"/>
              </a:rPr>
              <a:t>FIFO </a:t>
            </a:r>
            <a:r>
              <a:rPr lang="en-US" sz="1600" cap="none">
                <a:solidFill>
                  <a:srgbClr val="000000"/>
                </a:solidFill>
                <a:latin typeface="Times New Roman"/>
                <a:ea typeface="Times New Roman"/>
                <a:cs typeface="Times New Roman"/>
                <a:sym typeface="Times New Roman"/>
              </a:rPr>
              <a:t>T</a:t>
            </a:r>
            <a:r>
              <a:rPr lang="en-US" sz="1600" b="0" i="0" u="none" strike="noStrike" cap="none">
                <a:solidFill>
                  <a:srgbClr val="000000"/>
                </a:solidFill>
                <a:latin typeface="Times New Roman"/>
                <a:ea typeface="Times New Roman"/>
                <a:cs typeface="Times New Roman"/>
                <a:sym typeface="Times New Roman"/>
              </a:rPr>
              <a:t>op</a:t>
            </a:r>
            <a:endParaRPr sz="1600" i="0">
              <a:solidFill>
                <a:srgbClr val="000000"/>
              </a:solidFill>
              <a:latin typeface="Times New Roman"/>
              <a:ea typeface="Times New Roman"/>
              <a:cs typeface="Times New Roman"/>
              <a:sym typeface="Times New Roman"/>
            </a:endParaRPr>
          </a:p>
          <a:p>
            <a:pPr marL="0" lvl="0" indent="0" algn="just" rtl="0">
              <a:lnSpc>
                <a:spcPct val="70000"/>
              </a:lnSpc>
              <a:spcBef>
                <a:spcPts val="1000"/>
              </a:spcBef>
              <a:spcAft>
                <a:spcPts val="0"/>
              </a:spcAft>
              <a:buSzPts val="1280"/>
              <a:buNone/>
            </a:pPr>
            <a:r>
              <a:rPr lang="en-US" sz="1600" b="1" u="sng" strike="noStrike" cap="none">
                <a:solidFill>
                  <a:srgbClr val="000000"/>
                </a:solidFill>
                <a:latin typeface="Times New Roman"/>
                <a:ea typeface="Times New Roman"/>
                <a:cs typeface="Times New Roman"/>
                <a:sym typeface="Times New Roman"/>
              </a:rPr>
              <a:t>SystemVerilog Environment</a:t>
            </a:r>
            <a:endParaRPr/>
          </a:p>
          <a:p>
            <a:pPr marL="285750" lvl="0" indent="-285750" algn="l" rtl="0">
              <a:lnSpc>
                <a:spcPct val="70000"/>
              </a:lnSpc>
              <a:spcBef>
                <a:spcPts val="1000"/>
              </a:spcBef>
              <a:spcAft>
                <a:spcPts val="0"/>
              </a:spcAft>
              <a:buSzPts val="1280"/>
              <a:buFont typeface="Arial"/>
              <a:buChar char="•"/>
            </a:pPr>
            <a:r>
              <a:rPr lang="en-US" sz="1600" u="none" strike="noStrike" cap="none">
                <a:solidFill>
                  <a:srgbClr val="000000"/>
                </a:solidFill>
                <a:latin typeface="Times New Roman"/>
                <a:ea typeface="Times New Roman"/>
                <a:cs typeface="Times New Roman"/>
                <a:sym typeface="Times New Roman"/>
              </a:rPr>
              <a:t>Env</a:t>
            </a:r>
            <a:endParaRPr/>
          </a:p>
          <a:p>
            <a:pPr marL="285750" lvl="0" indent="-285750" algn="l" rtl="0">
              <a:lnSpc>
                <a:spcPct val="70000"/>
              </a:lnSpc>
              <a:spcBef>
                <a:spcPts val="1000"/>
              </a:spcBef>
              <a:spcAft>
                <a:spcPts val="0"/>
              </a:spcAft>
              <a:buSzPts val="1280"/>
              <a:buFont typeface="Arial"/>
              <a:buChar char="•"/>
            </a:pPr>
            <a:r>
              <a:rPr lang="en-US" sz="1600" cap="none">
                <a:solidFill>
                  <a:srgbClr val="000000"/>
                </a:solidFill>
                <a:latin typeface="Times New Roman"/>
                <a:ea typeface="Times New Roman"/>
                <a:cs typeface="Times New Roman"/>
                <a:sym typeface="Times New Roman"/>
              </a:rPr>
              <a:t>Interface</a:t>
            </a:r>
            <a:endParaRPr/>
          </a:p>
          <a:p>
            <a:pPr marL="285750" lvl="0" indent="-285750" algn="l" rtl="0">
              <a:lnSpc>
                <a:spcPct val="70000"/>
              </a:lnSpc>
              <a:spcBef>
                <a:spcPts val="1000"/>
              </a:spcBef>
              <a:spcAft>
                <a:spcPts val="0"/>
              </a:spcAft>
              <a:buSzPts val="1280"/>
              <a:buFont typeface="Arial"/>
              <a:buChar char="•"/>
            </a:pPr>
            <a:r>
              <a:rPr lang="en-US" sz="1600" u="none" strike="noStrike" cap="none">
                <a:solidFill>
                  <a:srgbClr val="000000"/>
                </a:solidFill>
                <a:latin typeface="Times New Roman"/>
                <a:ea typeface="Times New Roman"/>
                <a:cs typeface="Times New Roman"/>
                <a:sym typeface="Times New Roman"/>
              </a:rPr>
              <a:t>Test</a:t>
            </a:r>
            <a:endParaRPr/>
          </a:p>
          <a:p>
            <a:pPr marL="0" lvl="0" indent="0" algn="l" rtl="0">
              <a:lnSpc>
                <a:spcPct val="70000"/>
              </a:lnSpc>
              <a:spcBef>
                <a:spcPts val="1000"/>
              </a:spcBef>
              <a:spcAft>
                <a:spcPts val="0"/>
              </a:spcAft>
              <a:buSzPts val="1280"/>
              <a:buNone/>
            </a:pPr>
            <a:r>
              <a:rPr lang="en-US" sz="1600" b="1" u="sng" cap="none">
                <a:solidFill>
                  <a:srgbClr val="000000"/>
                </a:solidFill>
                <a:latin typeface="Times New Roman"/>
                <a:ea typeface="Times New Roman"/>
                <a:cs typeface="Times New Roman"/>
                <a:sym typeface="Times New Roman"/>
              </a:rPr>
              <a:t>UVM</a:t>
            </a:r>
            <a:r>
              <a:rPr lang="en-US" sz="1600" b="1" u="sng" strike="noStrike" cap="none">
                <a:solidFill>
                  <a:srgbClr val="000000"/>
                </a:solidFill>
                <a:latin typeface="Times New Roman"/>
                <a:ea typeface="Times New Roman"/>
                <a:cs typeface="Times New Roman"/>
                <a:sym typeface="Times New Roman"/>
              </a:rPr>
              <a:t> Environment</a:t>
            </a:r>
            <a:endParaRPr/>
          </a:p>
          <a:p>
            <a:pPr marL="285750" lvl="0" indent="-285750" algn="l" rtl="0">
              <a:lnSpc>
                <a:spcPct val="70000"/>
              </a:lnSpc>
              <a:spcBef>
                <a:spcPts val="1000"/>
              </a:spcBef>
              <a:spcAft>
                <a:spcPts val="0"/>
              </a:spcAft>
              <a:buSzPts val="1280"/>
              <a:buFont typeface="Arial"/>
              <a:buChar char="•"/>
            </a:pPr>
            <a:r>
              <a:rPr lang="en-US" sz="1600" u="none" strike="noStrike" cap="none">
                <a:solidFill>
                  <a:srgbClr val="000000"/>
                </a:solidFill>
                <a:latin typeface="Times New Roman"/>
                <a:ea typeface="Times New Roman"/>
                <a:cs typeface="Times New Roman"/>
                <a:sym typeface="Times New Roman"/>
              </a:rPr>
              <a:t>UVM_TB</a:t>
            </a:r>
            <a:endParaRPr/>
          </a:p>
          <a:p>
            <a:pPr marL="285750" lvl="0" indent="-285750" algn="l" rtl="0">
              <a:lnSpc>
                <a:spcPct val="70000"/>
              </a:lnSpc>
              <a:spcBef>
                <a:spcPts val="1000"/>
              </a:spcBef>
              <a:spcAft>
                <a:spcPts val="0"/>
              </a:spcAft>
              <a:buSzPts val="1280"/>
              <a:buFont typeface="Arial"/>
              <a:buChar char="•"/>
            </a:pPr>
            <a:r>
              <a:rPr lang="en-US" sz="1600" cap="none">
                <a:solidFill>
                  <a:srgbClr val="000000"/>
                </a:solidFill>
                <a:latin typeface="Times New Roman"/>
                <a:ea typeface="Times New Roman"/>
                <a:cs typeface="Times New Roman"/>
                <a:sym typeface="Times New Roman"/>
              </a:rPr>
              <a:t>Agent</a:t>
            </a:r>
            <a:endParaRPr/>
          </a:p>
          <a:p>
            <a:pPr marL="285750" lvl="0" indent="-285750" algn="l" rtl="0">
              <a:lnSpc>
                <a:spcPct val="70000"/>
              </a:lnSpc>
              <a:spcBef>
                <a:spcPts val="1000"/>
              </a:spcBef>
              <a:spcAft>
                <a:spcPts val="0"/>
              </a:spcAft>
              <a:buSzPts val="1280"/>
              <a:buFont typeface="Arial"/>
              <a:buChar char="•"/>
            </a:pPr>
            <a:r>
              <a:rPr lang="en-US" sz="1600" cap="none">
                <a:solidFill>
                  <a:srgbClr val="000000"/>
                </a:solidFill>
                <a:latin typeface="Times New Roman"/>
                <a:ea typeface="Times New Roman"/>
                <a:cs typeface="Times New Roman"/>
                <a:sym typeface="Times New Roman"/>
              </a:rPr>
              <a:t>Interface</a:t>
            </a:r>
            <a:endParaRPr/>
          </a:p>
          <a:p>
            <a:pPr marL="285750" lvl="0" indent="-285750" algn="l" rtl="0">
              <a:lnSpc>
                <a:spcPct val="70000"/>
              </a:lnSpc>
              <a:spcBef>
                <a:spcPts val="1000"/>
              </a:spcBef>
              <a:spcAft>
                <a:spcPts val="0"/>
              </a:spcAft>
              <a:buSzPts val="1280"/>
              <a:buFont typeface="Arial"/>
              <a:buChar char="•"/>
            </a:pPr>
            <a:r>
              <a:rPr lang="en-US" sz="1600" cap="none">
                <a:solidFill>
                  <a:srgbClr val="000000"/>
                </a:solidFill>
                <a:latin typeface="Times New Roman"/>
                <a:ea typeface="Times New Roman"/>
                <a:cs typeface="Times New Roman"/>
                <a:sym typeface="Times New Roman"/>
              </a:rPr>
              <a:t>Transaction</a:t>
            </a:r>
            <a:endParaRPr/>
          </a:p>
          <a:p>
            <a:pPr marL="285750" lvl="0" indent="-285750" algn="l" rtl="0">
              <a:lnSpc>
                <a:spcPct val="70000"/>
              </a:lnSpc>
              <a:spcBef>
                <a:spcPts val="1000"/>
              </a:spcBef>
              <a:spcAft>
                <a:spcPts val="0"/>
              </a:spcAft>
              <a:buSzPts val="1280"/>
              <a:buFont typeface="Arial"/>
              <a:buChar char="•"/>
            </a:pPr>
            <a:r>
              <a:rPr lang="en-US" sz="1600">
                <a:solidFill>
                  <a:srgbClr val="000000"/>
                </a:solidFill>
                <a:latin typeface="Times New Roman"/>
                <a:ea typeface="Times New Roman"/>
                <a:cs typeface="Times New Roman"/>
                <a:sym typeface="Times New Roman"/>
              </a:rPr>
              <a:t>Direct Testcases</a:t>
            </a:r>
            <a:endParaRPr sz="1600" cap="none">
              <a:solidFill>
                <a:srgbClr val="000000"/>
              </a:solidFill>
              <a:latin typeface="Times New Roman"/>
              <a:ea typeface="Times New Roman"/>
              <a:cs typeface="Times New Roman"/>
              <a:sym typeface="Times New Roman"/>
            </a:endParaRPr>
          </a:p>
          <a:p>
            <a:pPr marL="285750" lvl="0" indent="-285750" algn="l" rtl="0">
              <a:lnSpc>
                <a:spcPct val="70000"/>
              </a:lnSpc>
              <a:spcBef>
                <a:spcPts val="1000"/>
              </a:spcBef>
              <a:spcAft>
                <a:spcPts val="0"/>
              </a:spcAft>
              <a:buSzPts val="1280"/>
              <a:buFont typeface="Noto Sans Symbols"/>
              <a:buChar char="❖"/>
            </a:pPr>
            <a:r>
              <a:rPr lang="en-US" sz="1600" cap="none">
                <a:solidFill>
                  <a:srgbClr val="000000"/>
                </a:solidFill>
                <a:latin typeface="Times New Roman"/>
                <a:ea typeface="Times New Roman"/>
                <a:cs typeface="Times New Roman"/>
                <a:sym typeface="Times New Roman"/>
              </a:rPr>
              <a:t>         HLDS Document</a:t>
            </a:r>
            <a:endParaRPr/>
          </a:p>
          <a:p>
            <a:pPr marL="285750" lvl="0" indent="-285750" algn="l" rtl="0">
              <a:lnSpc>
                <a:spcPct val="70000"/>
              </a:lnSpc>
              <a:spcBef>
                <a:spcPts val="1000"/>
              </a:spcBef>
              <a:spcAft>
                <a:spcPts val="0"/>
              </a:spcAft>
              <a:buSzPts val="1280"/>
              <a:buFont typeface="Noto Sans Symbols"/>
              <a:buChar char="❖"/>
            </a:pPr>
            <a:r>
              <a:rPr lang="en-US" sz="1600" cap="none">
                <a:solidFill>
                  <a:srgbClr val="000000"/>
                </a:solidFill>
                <a:latin typeface="Times New Roman"/>
                <a:ea typeface="Times New Roman"/>
                <a:cs typeface="Times New Roman"/>
                <a:sym typeface="Times New Roman"/>
              </a:rPr>
              <a:t>         PPT </a:t>
            </a:r>
            <a:endParaRPr/>
          </a:p>
          <a:p>
            <a:pPr marL="285750" lvl="0" indent="-285750" algn="l" rtl="0">
              <a:lnSpc>
                <a:spcPct val="70000"/>
              </a:lnSpc>
              <a:spcBef>
                <a:spcPts val="1000"/>
              </a:spcBef>
              <a:spcAft>
                <a:spcPts val="0"/>
              </a:spcAft>
              <a:buSzPts val="1280"/>
              <a:buFont typeface="Noto Sans Symbols"/>
              <a:buChar char="❖"/>
            </a:pPr>
            <a:r>
              <a:rPr lang="en-US" sz="1600">
                <a:solidFill>
                  <a:srgbClr val="000000"/>
                </a:solidFill>
                <a:latin typeface="Times New Roman"/>
                <a:ea typeface="Times New Roman"/>
                <a:cs typeface="Times New Roman"/>
                <a:sym typeface="Times New Roman"/>
              </a:rPr>
              <a:t>         Verification Plan</a:t>
            </a:r>
            <a:endParaRPr/>
          </a:p>
          <a:p>
            <a:pPr marL="0" lvl="0" indent="0" algn="l" rtl="0">
              <a:lnSpc>
                <a:spcPct val="70000"/>
              </a:lnSpc>
              <a:spcBef>
                <a:spcPts val="1000"/>
              </a:spcBef>
              <a:spcAft>
                <a:spcPts val="0"/>
              </a:spcAft>
              <a:buSzPts val="1440"/>
              <a:buNone/>
            </a:pPr>
            <a:endParaRPr sz="1800" cap="none">
              <a:solidFill>
                <a:srgbClr val="000000"/>
              </a:solidFill>
              <a:latin typeface="Times New Roman"/>
              <a:ea typeface="Times New Roman"/>
              <a:cs typeface="Times New Roman"/>
              <a:sym typeface="Times New Roman"/>
            </a:endParaRPr>
          </a:p>
          <a:p>
            <a:pPr marL="285750" lvl="0" indent="-194310" algn="l" rtl="0">
              <a:spcBef>
                <a:spcPts val="1000"/>
              </a:spcBef>
              <a:spcAft>
                <a:spcPts val="0"/>
              </a:spcAft>
              <a:buSzPts val="1440"/>
              <a:buFont typeface="Arial"/>
              <a:buNone/>
            </a:pPr>
            <a:endParaRPr sz="1800" cap="none">
              <a:solidFill>
                <a:srgbClr val="000000"/>
              </a:solidFill>
              <a:latin typeface="Times New Roman"/>
              <a:ea typeface="Times New Roman"/>
              <a:cs typeface="Times New Roman"/>
              <a:sym typeface="Times New Roman"/>
            </a:endParaRPr>
          </a:p>
          <a:p>
            <a:pPr marL="285750" lvl="0" indent="-194310" algn="l" rtl="0">
              <a:spcBef>
                <a:spcPts val="1000"/>
              </a:spcBef>
              <a:spcAft>
                <a:spcPts val="0"/>
              </a:spcAft>
              <a:buSzPts val="1440"/>
              <a:buFont typeface="Arial"/>
              <a:buNone/>
            </a:pPr>
            <a:endParaRPr sz="1800" cap="none">
              <a:solidFill>
                <a:srgbClr val="000000"/>
              </a:solidFill>
              <a:latin typeface="Times New Roman"/>
              <a:ea typeface="Times New Roman"/>
              <a:cs typeface="Times New Roman"/>
              <a:sym typeface="Times New Roman"/>
            </a:endParaRPr>
          </a:p>
          <a:p>
            <a:pPr marL="285750" lvl="0" indent="-204470" algn="l" rtl="0">
              <a:spcBef>
                <a:spcPts val="1000"/>
              </a:spcBef>
              <a:spcAft>
                <a:spcPts val="0"/>
              </a:spcAft>
              <a:buSzPts val="1280"/>
              <a:buFont typeface="Arial"/>
              <a:buNone/>
            </a:pPr>
            <a:endParaRPr sz="1600" u="none" strike="noStrike" cap="none">
              <a:solidFill>
                <a:srgbClr val="000000"/>
              </a:solidFill>
              <a:latin typeface="Times New Roman"/>
              <a:ea typeface="Times New Roman"/>
              <a:cs typeface="Times New Roman"/>
              <a:sym typeface="Times New Roman"/>
            </a:endParaRPr>
          </a:p>
          <a:p>
            <a:pPr marL="285750" lvl="0" indent="-204470" algn="l" rtl="0">
              <a:spcBef>
                <a:spcPts val="1000"/>
              </a:spcBef>
              <a:spcAft>
                <a:spcPts val="0"/>
              </a:spcAft>
              <a:buSzPts val="1280"/>
              <a:buFont typeface="Arial"/>
              <a:buNone/>
            </a:pPr>
            <a:endParaRPr sz="1600" u="none" strike="noStrike" cap="none">
              <a:solidFill>
                <a:srgbClr val="000000"/>
              </a:solidFill>
              <a:latin typeface="Times New Roman"/>
              <a:ea typeface="Times New Roman"/>
              <a:cs typeface="Times New Roman"/>
              <a:sym typeface="Times New Roman"/>
            </a:endParaRPr>
          </a:p>
          <a:p>
            <a:pPr marL="285750" lvl="0" indent="-204470" algn="l" rtl="0">
              <a:spcBef>
                <a:spcPts val="1000"/>
              </a:spcBef>
              <a:spcAft>
                <a:spcPts val="0"/>
              </a:spcAft>
              <a:buSzPts val="1280"/>
              <a:buFont typeface="Arial"/>
              <a:buNone/>
            </a:pPr>
            <a:endParaRPr sz="1600" u="none" strike="noStrike" cap="none">
              <a:solidFill>
                <a:srgbClr val="000000"/>
              </a:solidFill>
              <a:latin typeface="Times New Roman"/>
              <a:ea typeface="Times New Roman"/>
              <a:cs typeface="Times New Roman"/>
              <a:sym typeface="Times New Roman"/>
            </a:endParaRPr>
          </a:p>
        </p:txBody>
      </p:sp>
      <p:sp>
        <p:nvSpPr>
          <p:cNvPr id="181" name="Google Shape;181;p4"/>
          <p:cNvSpPr txBox="1">
            <a:spLocks noGrp="1"/>
          </p:cNvSpPr>
          <p:nvPr>
            <p:ph type="body" idx="3"/>
          </p:nvPr>
        </p:nvSpPr>
        <p:spPr>
          <a:xfrm>
            <a:off x="4692028" y="635269"/>
            <a:ext cx="3291521" cy="431529"/>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SzPts val="1440"/>
              <a:buNone/>
            </a:pPr>
            <a:r>
              <a:rPr lang="en-US" sz="1800">
                <a:latin typeface="Times New Roman"/>
                <a:ea typeface="Times New Roman"/>
                <a:cs typeface="Times New Roman"/>
                <a:sym typeface="Times New Roman"/>
              </a:rPr>
              <a:t>MAHIDHAR REGALLA</a:t>
            </a:r>
            <a:endParaRPr/>
          </a:p>
        </p:txBody>
      </p:sp>
      <p:sp>
        <p:nvSpPr>
          <p:cNvPr id="182" name="Google Shape;182;p4"/>
          <p:cNvSpPr txBox="1">
            <a:spLocks noGrp="1"/>
          </p:cNvSpPr>
          <p:nvPr>
            <p:ph type="body" idx="4"/>
          </p:nvPr>
        </p:nvSpPr>
        <p:spPr>
          <a:xfrm>
            <a:off x="4441348" y="1342725"/>
            <a:ext cx="3303351" cy="5038824"/>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SzPts val="1280"/>
              <a:buNone/>
            </a:pPr>
            <a:r>
              <a:rPr lang="en-US" sz="1600" b="1" u="sng" cap="none">
                <a:latin typeface="Times New Roman"/>
                <a:ea typeface="Times New Roman"/>
                <a:cs typeface="Times New Roman"/>
                <a:sym typeface="Times New Roman"/>
              </a:rPr>
              <a:t>DESIGN</a:t>
            </a:r>
            <a:endParaRPr sz="1600" cap="none">
              <a:latin typeface="Times New Roman"/>
              <a:ea typeface="Times New Roman"/>
              <a:cs typeface="Times New Roman"/>
              <a:sym typeface="Times New Roman"/>
            </a:endParaRPr>
          </a:p>
          <a:p>
            <a:pPr marL="285750" lvl="0" indent="-285750" algn="l" rtl="0">
              <a:lnSpc>
                <a:spcPct val="70000"/>
              </a:lnSpc>
              <a:spcBef>
                <a:spcPts val="1000"/>
              </a:spcBef>
              <a:spcAft>
                <a:spcPts val="0"/>
              </a:spcAft>
              <a:buSzPts val="1280"/>
              <a:buFont typeface="Arial"/>
              <a:buChar char="•"/>
            </a:pPr>
            <a:r>
              <a:rPr lang="en-US" sz="1600" cap="none">
                <a:latin typeface="Times New Roman"/>
                <a:ea typeface="Times New Roman"/>
                <a:cs typeface="Times New Roman"/>
                <a:sym typeface="Times New Roman"/>
              </a:rPr>
              <a:t>FIFO Read to Write Pointer</a:t>
            </a:r>
            <a:endParaRPr/>
          </a:p>
          <a:p>
            <a:pPr marL="285750" lvl="0" indent="-285750" algn="l" rtl="0">
              <a:lnSpc>
                <a:spcPct val="70000"/>
              </a:lnSpc>
              <a:spcBef>
                <a:spcPts val="1000"/>
              </a:spcBef>
              <a:spcAft>
                <a:spcPts val="0"/>
              </a:spcAft>
              <a:buSzPts val="1280"/>
              <a:buFont typeface="Arial"/>
              <a:buChar char="•"/>
            </a:pPr>
            <a:r>
              <a:rPr lang="en-US" sz="1600" cap="none">
                <a:latin typeface="Times New Roman"/>
                <a:ea typeface="Times New Roman"/>
                <a:cs typeface="Times New Roman"/>
                <a:sym typeface="Times New Roman"/>
              </a:rPr>
              <a:t>FIFO Empty</a:t>
            </a:r>
            <a:endParaRPr/>
          </a:p>
          <a:p>
            <a:pPr marL="0" lvl="0" indent="0" algn="l" rtl="0">
              <a:lnSpc>
                <a:spcPct val="70000"/>
              </a:lnSpc>
              <a:spcBef>
                <a:spcPts val="1000"/>
              </a:spcBef>
              <a:spcAft>
                <a:spcPts val="0"/>
              </a:spcAft>
              <a:buSzPts val="1280"/>
              <a:buNone/>
            </a:pPr>
            <a:r>
              <a:rPr lang="en-US" sz="1600" b="1" u="sng" strike="noStrike" cap="none">
                <a:solidFill>
                  <a:srgbClr val="000000"/>
                </a:solidFill>
                <a:latin typeface="Times New Roman"/>
                <a:ea typeface="Times New Roman"/>
                <a:cs typeface="Times New Roman"/>
                <a:sym typeface="Times New Roman"/>
              </a:rPr>
              <a:t>SystemVerilog Environment</a:t>
            </a:r>
            <a:endParaRPr/>
          </a:p>
          <a:p>
            <a:pPr marL="285750" lvl="0" indent="-285750" algn="l" rtl="0">
              <a:lnSpc>
                <a:spcPct val="70000"/>
              </a:lnSpc>
              <a:spcBef>
                <a:spcPts val="1000"/>
              </a:spcBef>
              <a:spcAft>
                <a:spcPts val="0"/>
              </a:spcAft>
              <a:buSzPts val="1280"/>
              <a:buFont typeface="Arial"/>
              <a:buChar char="•"/>
            </a:pPr>
            <a:r>
              <a:rPr lang="en-US" sz="1600" cap="none">
                <a:latin typeface="Times New Roman"/>
                <a:ea typeface="Times New Roman"/>
                <a:cs typeface="Times New Roman"/>
                <a:sym typeface="Times New Roman"/>
              </a:rPr>
              <a:t>Driver</a:t>
            </a:r>
            <a:endParaRPr/>
          </a:p>
          <a:p>
            <a:pPr marL="285750" lvl="0" indent="-285750" algn="l" rtl="0">
              <a:lnSpc>
                <a:spcPct val="70000"/>
              </a:lnSpc>
              <a:spcBef>
                <a:spcPts val="1000"/>
              </a:spcBef>
              <a:spcAft>
                <a:spcPts val="0"/>
              </a:spcAft>
              <a:buSzPts val="1280"/>
              <a:buFont typeface="Arial"/>
              <a:buChar char="•"/>
            </a:pPr>
            <a:r>
              <a:rPr lang="en-US" sz="1600" cap="none">
                <a:latin typeface="Times New Roman"/>
                <a:ea typeface="Times New Roman"/>
                <a:cs typeface="Times New Roman"/>
                <a:sym typeface="Times New Roman"/>
              </a:rPr>
              <a:t>Monitor_in</a:t>
            </a:r>
            <a:endParaRPr sz="1600" cap="none">
              <a:latin typeface="Times New Roman"/>
              <a:ea typeface="Times New Roman"/>
              <a:cs typeface="Times New Roman"/>
              <a:sym typeface="Times New Roman"/>
            </a:endParaRPr>
          </a:p>
          <a:p>
            <a:pPr marL="285750" lvl="0" indent="-285750" algn="l" rtl="0">
              <a:lnSpc>
                <a:spcPct val="70000"/>
              </a:lnSpc>
              <a:spcBef>
                <a:spcPts val="1000"/>
              </a:spcBef>
              <a:spcAft>
                <a:spcPts val="0"/>
              </a:spcAft>
              <a:buSzPts val="1280"/>
              <a:buFont typeface="Arial"/>
              <a:buChar char="•"/>
            </a:pPr>
            <a:r>
              <a:rPr lang="en-US" sz="1600" cap="none">
                <a:latin typeface="Times New Roman"/>
                <a:ea typeface="Times New Roman"/>
                <a:cs typeface="Times New Roman"/>
                <a:sym typeface="Times New Roman"/>
              </a:rPr>
              <a:t>Monitor_out</a:t>
            </a:r>
            <a:endParaRPr sz="1600">
              <a:latin typeface="Times New Roman"/>
              <a:ea typeface="Times New Roman"/>
              <a:cs typeface="Times New Roman"/>
              <a:sym typeface="Times New Roman"/>
            </a:endParaRPr>
          </a:p>
          <a:p>
            <a:pPr marL="0" lvl="0" indent="0" algn="l" rtl="0">
              <a:lnSpc>
                <a:spcPct val="70000"/>
              </a:lnSpc>
              <a:spcBef>
                <a:spcPts val="1000"/>
              </a:spcBef>
              <a:spcAft>
                <a:spcPts val="0"/>
              </a:spcAft>
              <a:buSzPts val="1280"/>
              <a:buNone/>
            </a:pPr>
            <a:r>
              <a:rPr lang="en-US" sz="1600" b="1" u="sng" cap="none">
                <a:solidFill>
                  <a:srgbClr val="000000"/>
                </a:solidFill>
                <a:latin typeface="Times New Roman"/>
                <a:ea typeface="Times New Roman"/>
                <a:cs typeface="Times New Roman"/>
                <a:sym typeface="Times New Roman"/>
              </a:rPr>
              <a:t>UVM</a:t>
            </a:r>
            <a:r>
              <a:rPr lang="en-US" sz="1600" b="1" u="sng" strike="noStrike" cap="none">
                <a:solidFill>
                  <a:srgbClr val="000000"/>
                </a:solidFill>
                <a:latin typeface="Times New Roman"/>
                <a:ea typeface="Times New Roman"/>
                <a:cs typeface="Times New Roman"/>
                <a:sym typeface="Times New Roman"/>
              </a:rPr>
              <a:t> Environment</a:t>
            </a:r>
            <a:endParaRPr/>
          </a:p>
          <a:p>
            <a:pPr marL="285750" lvl="0" indent="-285750" algn="l" rtl="0">
              <a:lnSpc>
                <a:spcPct val="70000"/>
              </a:lnSpc>
              <a:spcBef>
                <a:spcPts val="1000"/>
              </a:spcBef>
              <a:spcAft>
                <a:spcPts val="0"/>
              </a:spcAft>
              <a:buSzPts val="1280"/>
              <a:buFont typeface="Arial"/>
              <a:buChar char="•"/>
            </a:pPr>
            <a:r>
              <a:rPr lang="en-US" sz="1600" cap="none">
                <a:latin typeface="Times New Roman"/>
                <a:ea typeface="Times New Roman"/>
                <a:cs typeface="Times New Roman"/>
                <a:sym typeface="Times New Roman"/>
              </a:rPr>
              <a:t>Monitor</a:t>
            </a:r>
            <a:endParaRPr/>
          </a:p>
          <a:p>
            <a:pPr marL="285750" lvl="0" indent="-285750" algn="l" rtl="0">
              <a:lnSpc>
                <a:spcPct val="70000"/>
              </a:lnSpc>
              <a:spcBef>
                <a:spcPts val="1000"/>
              </a:spcBef>
              <a:spcAft>
                <a:spcPts val="0"/>
              </a:spcAft>
              <a:buSzPts val="1280"/>
              <a:buFont typeface="Arial"/>
              <a:buChar char="•"/>
            </a:pPr>
            <a:r>
              <a:rPr lang="en-US" sz="1600" cap="none">
                <a:latin typeface="Times New Roman"/>
                <a:ea typeface="Times New Roman"/>
                <a:cs typeface="Times New Roman"/>
                <a:sym typeface="Times New Roman"/>
              </a:rPr>
              <a:t>Sequence_item</a:t>
            </a:r>
            <a:endParaRPr sz="1600" cap="none">
              <a:latin typeface="Times New Roman"/>
              <a:ea typeface="Times New Roman"/>
              <a:cs typeface="Times New Roman"/>
              <a:sym typeface="Times New Roman"/>
            </a:endParaRPr>
          </a:p>
          <a:p>
            <a:pPr marL="285750" lvl="0" indent="-285750" algn="l" rtl="0">
              <a:lnSpc>
                <a:spcPct val="70000"/>
              </a:lnSpc>
              <a:spcBef>
                <a:spcPts val="1000"/>
              </a:spcBef>
              <a:spcAft>
                <a:spcPts val="0"/>
              </a:spcAft>
              <a:buSzPts val="1280"/>
              <a:buFont typeface="Arial"/>
              <a:buChar char="•"/>
            </a:pPr>
            <a:r>
              <a:rPr lang="en-US" sz="1600" cap="none">
                <a:latin typeface="Times New Roman"/>
                <a:ea typeface="Times New Roman"/>
                <a:cs typeface="Times New Roman"/>
                <a:sym typeface="Times New Roman"/>
              </a:rPr>
              <a:t>Test</a:t>
            </a:r>
            <a:endParaRPr/>
          </a:p>
          <a:p>
            <a:pPr marL="285750" lvl="0" indent="-285750" algn="l" rtl="0">
              <a:lnSpc>
                <a:spcPct val="70000"/>
              </a:lnSpc>
              <a:spcBef>
                <a:spcPts val="1000"/>
              </a:spcBef>
              <a:spcAft>
                <a:spcPts val="0"/>
              </a:spcAft>
              <a:buSzPts val="1280"/>
              <a:buFont typeface="Arial"/>
              <a:buChar char="•"/>
            </a:pPr>
            <a:r>
              <a:rPr lang="en-US" sz="1600">
                <a:latin typeface="Times New Roman"/>
                <a:ea typeface="Times New Roman"/>
                <a:cs typeface="Times New Roman"/>
                <a:sym typeface="Times New Roman"/>
              </a:rPr>
              <a:t>Assertions</a:t>
            </a:r>
            <a:endParaRPr sz="1600" cap="none">
              <a:latin typeface="Times New Roman"/>
              <a:ea typeface="Times New Roman"/>
              <a:cs typeface="Times New Roman"/>
              <a:sym typeface="Times New Roman"/>
            </a:endParaRPr>
          </a:p>
          <a:p>
            <a:pPr marL="285750" lvl="0" indent="-285750" algn="l" rtl="0">
              <a:lnSpc>
                <a:spcPct val="70000"/>
              </a:lnSpc>
              <a:spcBef>
                <a:spcPts val="1000"/>
              </a:spcBef>
              <a:spcAft>
                <a:spcPts val="0"/>
              </a:spcAft>
              <a:buSzPts val="1280"/>
              <a:buFont typeface="Noto Sans Symbols"/>
              <a:buChar char="❖"/>
            </a:pPr>
            <a:r>
              <a:rPr lang="en-US" sz="1600" cap="none">
                <a:latin typeface="Times New Roman"/>
                <a:ea typeface="Times New Roman"/>
                <a:cs typeface="Times New Roman"/>
                <a:sym typeface="Times New Roman"/>
              </a:rPr>
              <a:t>       HLDS Document</a:t>
            </a:r>
            <a:endParaRPr/>
          </a:p>
          <a:p>
            <a:pPr marL="285750" lvl="0" indent="-285750" algn="l" rtl="0">
              <a:lnSpc>
                <a:spcPct val="70000"/>
              </a:lnSpc>
              <a:spcBef>
                <a:spcPts val="1000"/>
              </a:spcBef>
              <a:spcAft>
                <a:spcPts val="0"/>
              </a:spcAft>
              <a:buSzPts val="1280"/>
              <a:buFont typeface="Noto Sans Symbols"/>
              <a:buChar char="❖"/>
            </a:pPr>
            <a:r>
              <a:rPr lang="en-US" sz="1600" cap="none">
                <a:latin typeface="Times New Roman"/>
                <a:ea typeface="Times New Roman"/>
                <a:cs typeface="Times New Roman"/>
                <a:sym typeface="Times New Roman"/>
              </a:rPr>
              <a:t>       PPT </a:t>
            </a:r>
            <a:endParaRPr/>
          </a:p>
          <a:p>
            <a:pPr marL="285750" lvl="0" indent="-285750" algn="l" rtl="0">
              <a:lnSpc>
                <a:spcPct val="70000"/>
              </a:lnSpc>
              <a:spcBef>
                <a:spcPts val="1000"/>
              </a:spcBef>
              <a:spcAft>
                <a:spcPts val="0"/>
              </a:spcAft>
              <a:buSzPts val="1280"/>
              <a:buFont typeface="Noto Sans Symbols"/>
              <a:buChar char="❖"/>
            </a:pPr>
            <a:r>
              <a:rPr lang="en-US" sz="1600">
                <a:latin typeface="Times New Roman"/>
                <a:ea typeface="Times New Roman"/>
                <a:cs typeface="Times New Roman"/>
                <a:sym typeface="Times New Roman"/>
              </a:rPr>
              <a:t>       Verification Plan</a:t>
            </a:r>
            <a:endParaRPr sz="1600" cap="none">
              <a:latin typeface="Times New Roman"/>
              <a:ea typeface="Times New Roman"/>
              <a:cs typeface="Times New Roman"/>
              <a:sym typeface="Times New Roman"/>
            </a:endParaRPr>
          </a:p>
          <a:p>
            <a:pPr marL="285750" lvl="0" indent="-204470" algn="l" rtl="0">
              <a:spcBef>
                <a:spcPts val="1000"/>
              </a:spcBef>
              <a:spcAft>
                <a:spcPts val="0"/>
              </a:spcAft>
              <a:buSzPts val="1280"/>
              <a:buFont typeface="Arial"/>
              <a:buNone/>
            </a:pPr>
            <a:endParaRPr sz="1600" cap="none">
              <a:latin typeface="Times New Roman"/>
              <a:ea typeface="Times New Roman"/>
              <a:cs typeface="Times New Roman"/>
              <a:sym typeface="Times New Roman"/>
            </a:endParaRPr>
          </a:p>
        </p:txBody>
      </p:sp>
      <p:sp>
        <p:nvSpPr>
          <p:cNvPr id="183" name="Google Shape;183;p4"/>
          <p:cNvSpPr txBox="1">
            <a:spLocks noGrp="1"/>
          </p:cNvSpPr>
          <p:nvPr>
            <p:ph type="body" idx="5"/>
          </p:nvPr>
        </p:nvSpPr>
        <p:spPr>
          <a:xfrm>
            <a:off x="7973298" y="635269"/>
            <a:ext cx="3304928" cy="431529"/>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SzPts val="1440"/>
              <a:buNone/>
            </a:pPr>
            <a:r>
              <a:rPr lang="en-US" sz="1800">
                <a:latin typeface="Times New Roman"/>
                <a:ea typeface="Times New Roman"/>
                <a:cs typeface="Times New Roman"/>
                <a:sym typeface="Times New Roman"/>
              </a:rPr>
              <a:t>ASHWIN SIVAKUMAR</a:t>
            </a:r>
            <a:endParaRPr/>
          </a:p>
        </p:txBody>
      </p:sp>
      <p:sp>
        <p:nvSpPr>
          <p:cNvPr id="184" name="Google Shape;184;p4"/>
          <p:cNvSpPr txBox="1">
            <a:spLocks noGrp="1"/>
          </p:cNvSpPr>
          <p:nvPr>
            <p:ph type="body" idx="6"/>
          </p:nvPr>
        </p:nvSpPr>
        <p:spPr>
          <a:xfrm>
            <a:off x="7584707" y="1342724"/>
            <a:ext cx="3693519" cy="5240956"/>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90000"/>
              </a:lnSpc>
              <a:spcBef>
                <a:spcPts val="0"/>
              </a:spcBef>
              <a:spcAft>
                <a:spcPts val="0"/>
              </a:spcAft>
              <a:buSzPct val="80000"/>
              <a:buNone/>
            </a:pPr>
            <a:r>
              <a:rPr lang="en-US" sz="6400" b="1" u="sng" cap="none">
                <a:latin typeface="Times New Roman"/>
                <a:ea typeface="Times New Roman"/>
                <a:cs typeface="Times New Roman"/>
                <a:sym typeface="Times New Roman"/>
              </a:rPr>
              <a:t>DESIGN</a:t>
            </a:r>
            <a:endParaRPr/>
          </a:p>
          <a:p>
            <a:pPr marL="285750" lvl="0" indent="-285750" algn="l" rtl="0">
              <a:lnSpc>
                <a:spcPct val="90000"/>
              </a:lnSpc>
              <a:spcBef>
                <a:spcPts val="1000"/>
              </a:spcBef>
              <a:spcAft>
                <a:spcPts val="0"/>
              </a:spcAft>
              <a:buSzPct val="80000"/>
              <a:buFont typeface="Arial"/>
              <a:buChar char="•"/>
            </a:pPr>
            <a:r>
              <a:rPr lang="en-US" sz="6400" cap="none">
                <a:latin typeface="Times New Roman"/>
                <a:ea typeface="Times New Roman"/>
                <a:cs typeface="Times New Roman"/>
                <a:sym typeface="Times New Roman"/>
              </a:rPr>
              <a:t>FIFO mem module</a:t>
            </a:r>
            <a:endParaRPr/>
          </a:p>
          <a:p>
            <a:pPr marL="285750" lvl="0" indent="-285750" algn="l" rtl="0">
              <a:lnSpc>
                <a:spcPct val="90000"/>
              </a:lnSpc>
              <a:spcBef>
                <a:spcPts val="1000"/>
              </a:spcBef>
              <a:spcAft>
                <a:spcPts val="0"/>
              </a:spcAft>
              <a:buSzPct val="80000"/>
              <a:buFont typeface="Arial"/>
              <a:buChar char="•"/>
            </a:pPr>
            <a:r>
              <a:rPr lang="en-US" sz="6400" cap="none">
                <a:latin typeface="Times New Roman"/>
                <a:ea typeface="Times New Roman"/>
                <a:cs typeface="Times New Roman"/>
                <a:sym typeface="Times New Roman"/>
              </a:rPr>
              <a:t>FIFO write to read pointer</a:t>
            </a:r>
            <a:endParaRPr sz="6400">
              <a:latin typeface="Times New Roman"/>
              <a:ea typeface="Times New Roman"/>
              <a:cs typeface="Times New Roman"/>
              <a:sym typeface="Times New Roman"/>
            </a:endParaRPr>
          </a:p>
          <a:p>
            <a:pPr marL="0" lvl="0" indent="0" algn="l" rtl="0">
              <a:lnSpc>
                <a:spcPct val="90000"/>
              </a:lnSpc>
              <a:spcBef>
                <a:spcPts val="1000"/>
              </a:spcBef>
              <a:spcAft>
                <a:spcPts val="0"/>
              </a:spcAft>
              <a:buSzPct val="80000"/>
              <a:buNone/>
            </a:pPr>
            <a:r>
              <a:rPr lang="en-US" sz="6400" b="1" u="sng" strike="noStrike" cap="none">
                <a:solidFill>
                  <a:srgbClr val="000000"/>
                </a:solidFill>
                <a:latin typeface="Times New Roman"/>
                <a:ea typeface="Times New Roman"/>
                <a:cs typeface="Times New Roman"/>
                <a:sym typeface="Times New Roman"/>
              </a:rPr>
              <a:t>SystemVerilog Environment</a:t>
            </a:r>
            <a:endParaRPr/>
          </a:p>
          <a:p>
            <a:pPr marL="285750" lvl="0" indent="-285750" algn="l" rtl="0">
              <a:lnSpc>
                <a:spcPct val="90000"/>
              </a:lnSpc>
              <a:spcBef>
                <a:spcPts val="1000"/>
              </a:spcBef>
              <a:spcAft>
                <a:spcPts val="0"/>
              </a:spcAft>
              <a:buSzPct val="80000"/>
              <a:buFont typeface="Arial"/>
              <a:buChar char="•"/>
            </a:pPr>
            <a:r>
              <a:rPr lang="en-US" sz="6400" cap="none">
                <a:latin typeface="Times New Roman"/>
                <a:ea typeface="Times New Roman"/>
                <a:cs typeface="Times New Roman"/>
                <a:sym typeface="Times New Roman"/>
              </a:rPr>
              <a:t>Scoreboard</a:t>
            </a:r>
            <a:endParaRPr/>
          </a:p>
          <a:p>
            <a:pPr marL="285750" lvl="0" indent="-285750" algn="l" rtl="0">
              <a:lnSpc>
                <a:spcPct val="90000"/>
              </a:lnSpc>
              <a:spcBef>
                <a:spcPts val="1000"/>
              </a:spcBef>
              <a:spcAft>
                <a:spcPts val="0"/>
              </a:spcAft>
              <a:buSzPct val="80000"/>
              <a:buFont typeface="Arial"/>
              <a:buChar char="•"/>
            </a:pPr>
            <a:r>
              <a:rPr lang="en-US" sz="6400" cap="none">
                <a:latin typeface="Times New Roman"/>
                <a:ea typeface="Times New Roman"/>
                <a:cs typeface="Times New Roman"/>
                <a:sym typeface="Times New Roman"/>
              </a:rPr>
              <a:t>Testbench</a:t>
            </a:r>
            <a:endParaRPr/>
          </a:p>
          <a:p>
            <a:pPr marL="285750" lvl="0" indent="-285750" algn="l" rtl="0">
              <a:lnSpc>
                <a:spcPct val="90000"/>
              </a:lnSpc>
              <a:spcBef>
                <a:spcPts val="1000"/>
              </a:spcBef>
              <a:spcAft>
                <a:spcPts val="0"/>
              </a:spcAft>
              <a:buSzPct val="80000"/>
              <a:buFont typeface="Arial"/>
              <a:buChar char="•"/>
            </a:pPr>
            <a:r>
              <a:rPr lang="en-US" sz="6400" cap="none">
                <a:latin typeface="Times New Roman"/>
                <a:ea typeface="Times New Roman"/>
                <a:cs typeface="Times New Roman"/>
                <a:sym typeface="Times New Roman"/>
              </a:rPr>
              <a:t>Generator</a:t>
            </a:r>
            <a:endParaRPr/>
          </a:p>
          <a:p>
            <a:pPr marL="285750" lvl="0" indent="-285750" algn="l" rtl="0">
              <a:lnSpc>
                <a:spcPct val="90000"/>
              </a:lnSpc>
              <a:spcBef>
                <a:spcPts val="1000"/>
              </a:spcBef>
              <a:spcAft>
                <a:spcPts val="0"/>
              </a:spcAft>
              <a:buSzPct val="80000"/>
              <a:buFont typeface="Arial"/>
              <a:buChar char="•"/>
            </a:pPr>
            <a:r>
              <a:rPr lang="en-US" sz="6400" cap="none">
                <a:latin typeface="Times New Roman"/>
                <a:ea typeface="Times New Roman"/>
                <a:cs typeface="Times New Roman"/>
                <a:sym typeface="Times New Roman"/>
              </a:rPr>
              <a:t>Run.do</a:t>
            </a:r>
            <a:endParaRPr/>
          </a:p>
          <a:p>
            <a:pPr marL="0" lvl="0" indent="0" algn="l" rtl="0">
              <a:lnSpc>
                <a:spcPct val="90000"/>
              </a:lnSpc>
              <a:spcBef>
                <a:spcPts val="1000"/>
              </a:spcBef>
              <a:spcAft>
                <a:spcPts val="0"/>
              </a:spcAft>
              <a:buSzPct val="80000"/>
              <a:buNone/>
            </a:pPr>
            <a:r>
              <a:rPr lang="en-US" sz="6400" b="1" u="sng" cap="none">
                <a:solidFill>
                  <a:srgbClr val="000000"/>
                </a:solidFill>
                <a:latin typeface="Times New Roman"/>
                <a:ea typeface="Times New Roman"/>
                <a:cs typeface="Times New Roman"/>
                <a:sym typeface="Times New Roman"/>
              </a:rPr>
              <a:t>UVM</a:t>
            </a:r>
            <a:r>
              <a:rPr lang="en-US" sz="6400" b="1" u="sng" strike="noStrike" cap="none">
                <a:solidFill>
                  <a:srgbClr val="000000"/>
                </a:solidFill>
                <a:latin typeface="Times New Roman"/>
                <a:ea typeface="Times New Roman"/>
                <a:cs typeface="Times New Roman"/>
                <a:sym typeface="Times New Roman"/>
              </a:rPr>
              <a:t> Environment</a:t>
            </a:r>
            <a:endParaRPr/>
          </a:p>
          <a:p>
            <a:pPr marL="285750" lvl="0" indent="-285750" algn="l" rtl="0">
              <a:lnSpc>
                <a:spcPct val="90000"/>
              </a:lnSpc>
              <a:spcBef>
                <a:spcPts val="1000"/>
              </a:spcBef>
              <a:spcAft>
                <a:spcPts val="0"/>
              </a:spcAft>
              <a:buSzPct val="80000"/>
              <a:buFont typeface="Arial"/>
              <a:buChar char="•"/>
            </a:pPr>
            <a:r>
              <a:rPr lang="en-US" sz="6400" cap="none">
                <a:latin typeface="Times New Roman"/>
                <a:ea typeface="Times New Roman"/>
                <a:cs typeface="Times New Roman"/>
                <a:sym typeface="Times New Roman"/>
              </a:rPr>
              <a:t>Sequence</a:t>
            </a:r>
            <a:endParaRPr/>
          </a:p>
          <a:p>
            <a:pPr marL="285750" lvl="0" indent="-285750" algn="l" rtl="0">
              <a:lnSpc>
                <a:spcPct val="90000"/>
              </a:lnSpc>
              <a:spcBef>
                <a:spcPts val="1000"/>
              </a:spcBef>
              <a:spcAft>
                <a:spcPts val="0"/>
              </a:spcAft>
              <a:buSzPct val="80000"/>
              <a:buFont typeface="Arial"/>
              <a:buChar char="•"/>
            </a:pPr>
            <a:r>
              <a:rPr lang="en-US" sz="6400" cap="none">
                <a:latin typeface="Times New Roman"/>
                <a:ea typeface="Times New Roman"/>
                <a:cs typeface="Times New Roman"/>
                <a:sym typeface="Times New Roman"/>
              </a:rPr>
              <a:t>Driver</a:t>
            </a:r>
            <a:endParaRPr/>
          </a:p>
          <a:p>
            <a:pPr marL="285750" lvl="0" indent="-285750" algn="l" rtl="0">
              <a:lnSpc>
                <a:spcPct val="90000"/>
              </a:lnSpc>
              <a:spcBef>
                <a:spcPts val="1000"/>
              </a:spcBef>
              <a:spcAft>
                <a:spcPts val="0"/>
              </a:spcAft>
              <a:buSzPct val="80000"/>
              <a:buFont typeface="Arial"/>
              <a:buChar char="•"/>
            </a:pPr>
            <a:r>
              <a:rPr lang="en-US" sz="6400" cap="none">
                <a:latin typeface="Times New Roman"/>
                <a:ea typeface="Times New Roman"/>
                <a:cs typeface="Times New Roman"/>
                <a:sym typeface="Times New Roman"/>
              </a:rPr>
              <a:t>Scoreboard</a:t>
            </a:r>
            <a:endParaRPr/>
          </a:p>
          <a:p>
            <a:pPr marL="285750" lvl="0" indent="-285750" algn="l" rtl="0">
              <a:lnSpc>
                <a:spcPct val="90000"/>
              </a:lnSpc>
              <a:spcBef>
                <a:spcPts val="1000"/>
              </a:spcBef>
              <a:spcAft>
                <a:spcPts val="0"/>
              </a:spcAft>
              <a:buSzPct val="80000"/>
              <a:buFont typeface="Arial"/>
              <a:buChar char="•"/>
            </a:pPr>
            <a:r>
              <a:rPr lang="en-US" sz="6400" cap="none">
                <a:latin typeface="Times New Roman"/>
                <a:ea typeface="Times New Roman"/>
                <a:cs typeface="Times New Roman"/>
                <a:sym typeface="Times New Roman"/>
              </a:rPr>
              <a:t>Sequencer</a:t>
            </a:r>
            <a:endParaRPr/>
          </a:p>
          <a:p>
            <a:pPr marL="285750" lvl="0" indent="-285750" algn="l" rtl="0">
              <a:lnSpc>
                <a:spcPct val="90000"/>
              </a:lnSpc>
              <a:spcBef>
                <a:spcPts val="1000"/>
              </a:spcBef>
              <a:spcAft>
                <a:spcPts val="0"/>
              </a:spcAft>
              <a:buSzPct val="80000"/>
              <a:buFont typeface="Arial"/>
              <a:buChar char="•"/>
            </a:pPr>
            <a:r>
              <a:rPr lang="en-US" sz="6400">
                <a:latin typeface="Times New Roman"/>
                <a:ea typeface="Times New Roman"/>
                <a:cs typeface="Times New Roman"/>
                <a:sym typeface="Times New Roman"/>
              </a:rPr>
              <a:t>Functional/Code Covergae</a:t>
            </a:r>
            <a:endParaRPr sz="6400" cap="none">
              <a:latin typeface="Times New Roman"/>
              <a:ea typeface="Times New Roman"/>
              <a:cs typeface="Times New Roman"/>
              <a:sym typeface="Times New Roman"/>
            </a:endParaRPr>
          </a:p>
          <a:p>
            <a:pPr marL="857250" lvl="0" indent="-857250" algn="l" rtl="0">
              <a:lnSpc>
                <a:spcPct val="90000"/>
              </a:lnSpc>
              <a:spcBef>
                <a:spcPts val="1000"/>
              </a:spcBef>
              <a:spcAft>
                <a:spcPts val="0"/>
              </a:spcAft>
              <a:buSzPct val="80000"/>
              <a:buFont typeface="Noto Sans Symbols"/>
              <a:buChar char="❖"/>
            </a:pPr>
            <a:r>
              <a:rPr lang="en-US" sz="6400" cap="none">
                <a:latin typeface="Times New Roman"/>
                <a:ea typeface="Times New Roman"/>
                <a:cs typeface="Times New Roman"/>
                <a:sym typeface="Times New Roman"/>
              </a:rPr>
              <a:t>HLDS Document</a:t>
            </a:r>
            <a:endParaRPr/>
          </a:p>
          <a:p>
            <a:pPr marL="857250" lvl="0" indent="-857250" algn="l" rtl="0">
              <a:lnSpc>
                <a:spcPct val="90000"/>
              </a:lnSpc>
              <a:spcBef>
                <a:spcPts val="1000"/>
              </a:spcBef>
              <a:spcAft>
                <a:spcPts val="0"/>
              </a:spcAft>
              <a:buSzPct val="80000"/>
              <a:buFont typeface="Noto Sans Symbols"/>
              <a:buChar char="❖"/>
            </a:pPr>
            <a:r>
              <a:rPr lang="en-US" sz="6400" cap="none">
                <a:latin typeface="Times New Roman"/>
                <a:ea typeface="Times New Roman"/>
                <a:cs typeface="Times New Roman"/>
                <a:sym typeface="Times New Roman"/>
              </a:rPr>
              <a:t>PPT </a:t>
            </a:r>
            <a:endParaRPr/>
          </a:p>
          <a:p>
            <a:pPr marL="857250" lvl="0" indent="-857250" algn="l" rtl="0">
              <a:lnSpc>
                <a:spcPct val="90000"/>
              </a:lnSpc>
              <a:spcBef>
                <a:spcPts val="1000"/>
              </a:spcBef>
              <a:spcAft>
                <a:spcPts val="0"/>
              </a:spcAft>
              <a:buSzPct val="80000"/>
              <a:buFont typeface="Noto Sans Symbols"/>
              <a:buChar char="❖"/>
            </a:pPr>
            <a:r>
              <a:rPr lang="en-US" sz="6400">
                <a:latin typeface="Times New Roman"/>
                <a:ea typeface="Times New Roman"/>
                <a:cs typeface="Times New Roman"/>
                <a:sym typeface="Times New Roman"/>
              </a:rPr>
              <a:t>Verification Plan</a:t>
            </a:r>
            <a:endParaRPr sz="6400" cap="none">
              <a:latin typeface="Times New Roman"/>
              <a:ea typeface="Times New Roman"/>
              <a:cs typeface="Times New Roman"/>
              <a:sym typeface="Times New Roman"/>
            </a:endParaRPr>
          </a:p>
          <a:p>
            <a:pPr marL="285750" lvl="0" indent="-204470" algn="l" rtl="0">
              <a:spcBef>
                <a:spcPts val="1000"/>
              </a:spcBef>
              <a:spcAft>
                <a:spcPts val="0"/>
              </a:spcAft>
              <a:buSzPct val="80000"/>
              <a:buFont typeface="Arial"/>
              <a:buNone/>
            </a:pPr>
            <a:endParaRPr sz="6400" cap="none">
              <a:latin typeface="Times New Roman"/>
              <a:ea typeface="Times New Roman"/>
              <a:cs typeface="Times New Roman"/>
              <a:sym typeface="Times New Roman"/>
            </a:endParaRPr>
          </a:p>
          <a:p>
            <a:pPr marL="285750" lvl="0" indent="-265430" algn="l" rtl="0">
              <a:spcBef>
                <a:spcPts val="1000"/>
              </a:spcBef>
              <a:spcAft>
                <a:spcPts val="0"/>
              </a:spcAft>
              <a:buSzPct val="80000"/>
              <a:buFont typeface="Arial"/>
              <a:buNone/>
            </a:pPr>
            <a:endParaRPr sz="1600" cap="none">
              <a:latin typeface="Times New Roman"/>
              <a:ea typeface="Times New Roman"/>
              <a:cs typeface="Times New Roman"/>
              <a:sym typeface="Times New Roman"/>
            </a:endParaRPr>
          </a:p>
          <a:p>
            <a:pPr marL="0" lvl="0" indent="0" algn="l" rtl="0">
              <a:spcBef>
                <a:spcPts val="1000"/>
              </a:spcBef>
              <a:spcAft>
                <a:spcPts val="0"/>
              </a:spcAft>
              <a:buSzPct val="80000"/>
              <a:buNone/>
            </a:pPr>
            <a:endParaRPr sz="1600" cap="none">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5"/>
          <p:cNvSpPr txBox="1">
            <a:spLocks noGrp="1"/>
          </p:cNvSpPr>
          <p:nvPr>
            <p:ph type="title"/>
          </p:nvPr>
        </p:nvSpPr>
        <p:spPr>
          <a:xfrm>
            <a:off x="913775" y="618518"/>
            <a:ext cx="10364451" cy="67126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800"/>
              <a:buFont typeface="Trebuchet MS"/>
              <a:buNone/>
            </a:pPr>
            <a:r>
              <a:rPr lang="en-US" sz="2800" b="1" u="sng"/>
              <a:t>BRIEF DESCRIPTION</a:t>
            </a:r>
            <a:r>
              <a:rPr lang="en-US" sz="2800"/>
              <a:t>:</a:t>
            </a:r>
            <a:endParaRPr/>
          </a:p>
        </p:txBody>
      </p:sp>
      <p:sp>
        <p:nvSpPr>
          <p:cNvPr id="190" name="Google Shape;190;p5"/>
          <p:cNvSpPr txBox="1">
            <a:spLocks noGrp="1"/>
          </p:cNvSpPr>
          <p:nvPr>
            <p:ph type="body" idx="1"/>
          </p:nvPr>
        </p:nvSpPr>
        <p:spPr>
          <a:xfrm>
            <a:off x="913774" y="1453416"/>
            <a:ext cx="10363826" cy="433778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40"/>
              <a:buNone/>
            </a:pPr>
            <a:r>
              <a:rPr lang="en-US">
                <a:latin typeface="Times New Roman"/>
                <a:ea typeface="Times New Roman"/>
                <a:cs typeface="Times New Roman"/>
                <a:sym typeface="Times New Roman"/>
              </a:rPr>
              <a:t>The Async FIFO module is an integral part of a larger digital system, contributing to the seamless integration of components that operate with different clock domains. It acts as a communication bridge, facilitating the transfer of data between a producer module (clk1=250Mhz) and a consumer module (clk2=100Mhz), each operating with its own clock frequency. The Async FIFO is designed to work ideally under clock frequency settings, supporting various requirements such as a 50% duty cycle, maximum write burst size 150, and number of idle cycles between succeeding writes and reads is 0 and 2 with minimum depth as 130 respectively.</a:t>
            </a:r>
            <a:endParaRPr/>
          </a:p>
          <a:p>
            <a:pPr marL="342900" lvl="0" indent="-342900" algn="l" rtl="0">
              <a:spcBef>
                <a:spcPts val="1000"/>
              </a:spcBef>
              <a:spcAft>
                <a:spcPts val="0"/>
              </a:spcAft>
              <a:buSzPts val="1440"/>
              <a:buChar char="►"/>
            </a:pPr>
            <a:r>
              <a:rPr lang="en-US">
                <a:latin typeface="Times New Roman"/>
                <a:ea typeface="Times New Roman"/>
                <a:cs typeface="Times New Roman"/>
                <a:sym typeface="Times New Roman"/>
              </a:rPr>
              <a:t>Developed  High-Level Design Specification (HLDS) for Asynchronous FIFO,  implemented that design in SystemVerilog and verified it using Class based/UVM based environment.</a:t>
            </a:r>
            <a:endParaRPr/>
          </a:p>
          <a:p>
            <a:pPr marL="342900" lvl="0" indent="-342900" algn="l" rtl="0">
              <a:spcBef>
                <a:spcPts val="1000"/>
              </a:spcBef>
              <a:spcAft>
                <a:spcPts val="0"/>
              </a:spcAft>
              <a:buSzPts val="1440"/>
              <a:buChar char="►"/>
            </a:pPr>
            <a:r>
              <a:rPr lang="en-US">
                <a:latin typeface="Times New Roman"/>
                <a:ea typeface="Times New Roman"/>
                <a:cs typeface="Times New Roman"/>
                <a:sym typeface="Times New Roman"/>
              </a:rPr>
              <a:t>Developed Verification Plan.</a:t>
            </a:r>
            <a:endParaRPr/>
          </a:p>
          <a:p>
            <a:pPr marL="342900" lvl="0" indent="-342900" algn="l" rtl="0">
              <a:spcBef>
                <a:spcPts val="1000"/>
              </a:spcBef>
              <a:spcAft>
                <a:spcPts val="0"/>
              </a:spcAft>
              <a:buSzPts val="1440"/>
              <a:buChar char="►"/>
            </a:pPr>
            <a:r>
              <a:rPr lang="en-US">
                <a:latin typeface="Times New Roman"/>
                <a:ea typeface="Times New Roman"/>
                <a:cs typeface="Times New Roman"/>
                <a:sym typeface="Times New Roman"/>
              </a:rPr>
              <a:t>Verified Functionality of FIFO using various Functional Verification Strategies such as Directed and Randomized Tests.</a:t>
            </a:r>
            <a:endParaRPr/>
          </a:p>
          <a:p>
            <a:pPr marL="342900" lvl="0" indent="-342900" algn="l" rtl="0">
              <a:spcBef>
                <a:spcPts val="1000"/>
              </a:spcBef>
              <a:spcAft>
                <a:spcPts val="0"/>
              </a:spcAft>
              <a:buSzPts val="1440"/>
              <a:buChar char="►"/>
            </a:pPr>
            <a:r>
              <a:rPr lang="en-US">
                <a:latin typeface="Times New Roman"/>
                <a:ea typeface="Times New Roman"/>
                <a:cs typeface="Times New Roman"/>
                <a:sym typeface="Times New Roman"/>
              </a:rPr>
              <a:t>Added SystemVerilog Assertions to find early stage bugs.</a:t>
            </a:r>
            <a:endParaRPr/>
          </a:p>
          <a:p>
            <a:pPr marL="342900" lvl="0" indent="-342900" algn="l" rtl="0">
              <a:spcBef>
                <a:spcPts val="1000"/>
              </a:spcBef>
              <a:spcAft>
                <a:spcPts val="0"/>
              </a:spcAft>
              <a:buSzPts val="1440"/>
              <a:buChar char="►"/>
            </a:pPr>
            <a:r>
              <a:rPr lang="en-US">
                <a:latin typeface="Times New Roman"/>
                <a:ea typeface="Times New Roman"/>
                <a:cs typeface="Times New Roman"/>
                <a:sym typeface="Times New Roman"/>
              </a:rPr>
              <a:t>Implemented Code Coverage and Functional Coverage.</a:t>
            </a:r>
            <a:endParaRPr/>
          </a:p>
          <a:p>
            <a:pPr marL="342900" lvl="0" indent="-251459" algn="l" rtl="0">
              <a:spcBef>
                <a:spcPts val="1000"/>
              </a:spcBef>
              <a:spcAft>
                <a:spcPts val="0"/>
              </a:spcAft>
              <a:buSzPts val="1440"/>
              <a:buNone/>
            </a:pPr>
            <a:endParaRPr>
              <a:latin typeface="Times New Roman"/>
              <a:ea typeface="Times New Roman"/>
              <a:cs typeface="Times New Roman"/>
              <a:sym typeface="Times New Roman"/>
            </a:endParaRPr>
          </a:p>
          <a:p>
            <a:pPr marL="342900" lvl="0" indent="-251459" algn="l" rtl="0">
              <a:spcBef>
                <a:spcPts val="1000"/>
              </a:spcBef>
              <a:spcAft>
                <a:spcPts val="0"/>
              </a:spcAft>
              <a:buSzPts val="1440"/>
              <a:buNone/>
            </a:pPr>
            <a:endParaRPr>
              <a:latin typeface="Times New Roman"/>
              <a:ea typeface="Times New Roman"/>
              <a:cs typeface="Times New Roman"/>
              <a:sym typeface="Times New Roman"/>
            </a:endParaRPr>
          </a:p>
          <a:p>
            <a:pPr marL="0" lvl="0" indent="0" algn="l" rtl="0">
              <a:spcBef>
                <a:spcPts val="1000"/>
              </a:spcBef>
              <a:spcAft>
                <a:spcPts val="0"/>
              </a:spcAft>
              <a:buSzPts val="1440"/>
              <a:buNone/>
            </a:pPr>
            <a:endParaRPr>
              <a:latin typeface="Times New Roman"/>
              <a:ea typeface="Times New Roman"/>
              <a:cs typeface="Times New Roman"/>
              <a:sym typeface="Times New Roman"/>
            </a:endParaRPr>
          </a:p>
          <a:p>
            <a:pPr marL="0" lvl="0" indent="0" algn="l" rtl="0">
              <a:spcBef>
                <a:spcPts val="1000"/>
              </a:spcBef>
              <a:spcAft>
                <a:spcPts val="0"/>
              </a:spcAft>
              <a:buSzPts val="1440"/>
              <a:buNone/>
            </a:pPr>
            <a:endParaRPr>
              <a:latin typeface="Times New Roman"/>
              <a:ea typeface="Times New Roman"/>
              <a:cs typeface="Times New Roman"/>
              <a:sym typeface="Times New Roman"/>
            </a:endParaRPr>
          </a:p>
          <a:p>
            <a:pPr marL="0" lvl="0" indent="0" algn="l" rtl="0">
              <a:spcBef>
                <a:spcPts val="1000"/>
              </a:spcBef>
              <a:spcAft>
                <a:spcPts val="0"/>
              </a:spcAft>
              <a:buSzPts val="1440"/>
              <a:buNone/>
            </a:pPr>
            <a:endParaRPr>
              <a:latin typeface="Times New Roman"/>
              <a:ea typeface="Times New Roman"/>
              <a:cs typeface="Times New Roman"/>
              <a:sym typeface="Times New Roman"/>
            </a:endParaRPr>
          </a:p>
          <a:p>
            <a:pPr marL="0" lvl="0" indent="0" algn="l" rtl="0">
              <a:spcBef>
                <a:spcPts val="1000"/>
              </a:spcBef>
              <a:spcAft>
                <a:spcPts val="0"/>
              </a:spcAft>
              <a:buSzPts val="1440"/>
              <a:buNone/>
            </a:pPr>
            <a:endParaRPr b="0" i="0">
              <a:solidFill>
                <a:srgbClr val="2D3B45"/>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6"/>
          <p:cNvSpPr txBox="1">
            <a:spLocks noGrp="1"/>
          </p:cNvSpPr>
          <p:nvPr>
            <p:ph type="title"/>
          </p:nvPr>
        </p:nvSpPr>
        <p:spPr>
          <a:xfrm>
            <a:off x="1184809" y="422610"/>
            <a:ext cx="8003467" cy="48226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2800"/>
              <a:buFont typeface="Trebuchet MS"/>
              <a:buNone/>
            </a:pPr>
            <a:r>
              <a:rPr lang="en-US" sz="2800" b="1" u="sng"/>
              <a:t>DESIGN-STYLE:</a:t>
            </a:r>
            <a:endParaRPr/>
          </a:p>
        </p:txBody>
      </p:sp>
      <p:sp>
        <p:nvSpPr>
          <p:cNvPr id="196" name="Google Shape;196;p6"/>
          <p:cNvSpPr txBox="1">
            <a:spLocks noGrp="1"/>
          </p:cNvSpPr>
          <p:nvPr>
            <p:ph type="body" idx="1"/>
          </p:nvPr>
        </p:nvSpPr>
        <p:spPr>
          <a:xfrm>
            <a:off x="913774" y="1193534"/>
            <a:ext cx="10363826" cy="4597666"/>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SzPct val="79999"/>
              <a:buChar char="►"/>
            </a:pPr>
            <a:r>
              <a:rPr lang="en-US" b="1" u="sng"/>
              <a:t>Use of Gray Code</a:t>
            </a:r>
            <a:r>
              <a:rPr lang="en-US"/>
              <a:t>: Design utilizes Gray code for pointer synchronization, which is a good practice for reducing metastability issues when crossing clock domains.</a:t>
            </a:r>
            <a:endParaRPr/>
          </a:p>
          <a:p>
            <a:pPr marL="342900" lvl="0" indent="-342900" algn="l" rtl="0">
              <a:spcBef>
                <a:spcPts val="1000"/>
              </a:spcBef>
              <a:spcAft>
                <a:spcPts val="0"/>
              </a:spcAft>
              <a:buSzPct val="79999"/>
              <a:buChar char="►"/>
            </a:pPr>
            <a:r>
              <a:rPr lang="en-US"/>
              <a:t> </a:t>
            </a:r>
            <a:r>
              <a:rPr lang="en-US" b="1" u="sng"/>
              <a:t>Pointer Incrementation: </a:t>
            </a:r>
            <a:r>
              <a:rPr lang="en-US"/>
              <a:t>The write pointer always points to the next word to be written, and after writing to a memory location, it is correctly incremented to point to the next location. This ensures sequential writing behavior.</a:t>
            </a:r>
            <a:endParaRPr/>
          </a:p>
          <a:p>
            <a:pPr marL="342900" lvl="0" indent="-342900" algn="l" rtl="0">
              <a:spcBef>
                <a:spcPts val="1000"/>
              </a:spcBef>
              <a:spcAft>
                <a:spcPts val="0"/>
              </a:spcAft>
              <a:buSzPct val="79999"/>
              <a:buChar char="►"/>
            </a:pPr>
            <a:r>
              <a:rPr lang="en-US" b="1" u="sng"/>
              <a:t>Full and Empty Conditions:</a:t>
            </a:r>
            <a:endParaRPr/>
          </a:p>
          <a:p>
            <a:pPr marL="342900" lvl="0" indent="-342900" algn="l" rtl="0">
              <a:spcBef>
                <a:spcPts val="1000"/>
              </a:spcBef>
              <a:spcAft>
                <a:spcPts val="0"/>
              </a:spcAft>
              <a:buSzPct val="79999"/>
              <a:buFont typeface="Noto Sans Symbols"/>
              <a:buChar char="❖"/>
            </a:pPr>
            <a:r>
              <a:rPr lang="en-US" b="1"/>
              <a:t>Empty Condition: </a:t>
            </a:r>
            <a:r>
              <a:rPr lang="en-US"/>
              <a:t>The FIFO is considered empty when the read and write pointers are both equal. </a:t>
            </a:r>
            <a:endParaRPr/>
          </a:p>
          <a:p>
            <a:pPr marL="342900" lvl="0" indent="-342900" algn="l" rtl="0">
              <a:spcBef>
                <a:spcPts val="1000"/>
              </a:spcBef>
              <a:spcAft>
                <a:spcPts val="0"/>
              </a:spcAft>
              <a:buSzPct val="84705"/>
              <a:buFont typeface="Noto Sans Symbols"/>
              <a:buChar char="❖"/>
            </a:pPr>
            <a:r>
              <a:rPr lang="en-US" b="1"/>
              <a:t>Full Condition: </a:t>
            </a:r>
            <a:r>
              <a:rPr lang="en-US"/>
              <a:t>Design correctly identifies the FIFO as full when the write pointer has wrapped around and caught up to the read pointer.</a:t>
            </a:r>
            <a:r>
              <a:rPr lang="en-US" sz="1700">
                <a:solidFill>
                  <a:schemeClr val="dk1"/>
                </a:solidFill>
              </a:rPr>
              <a:t>The write pointer will increment the unused MSB while setting the rest of the bits back to zero.</a:t>
            </a:r>
            <a:endParaRPr sz="1700">
              <a:solidFill>
                <a:schemeClr val="dk1"/>
              </a:solidFill>
            </a:endParaRPr>
          </a:p>
          <a:p>
            <a:pPr marL="342900" lvl="0" indent="-342900" algn="l" rtl="0">
              <a:spcBef>
                <a:spcPts val="1000"/>
              </a:spcBef>
              <a:spcAft>
                <a:spcPts val="0"/>
              </a:spcAft>
              <a:buSzPct val="79999"/>
              <a:buFont typeface="Noto Sans Symbols"/>
              <a:buChar char="❖"/>
            </a:pPr>
            <a:r>
              <a:rPr lang="en-US"/>
              <a:t> This is achieved by comparing the MSB (Most Significant Bit) of the pointers after converting them to Gray code. </a:t>
            </a:r>
            <a:endParaRPr/>
          </a:p>
          <a:p>
            <a:pPr marL="342900" lvl="0" indent="-342900" algn="l" rtl="0">
              <a:spcBef>
                <a:spcPts val="1000"/>
              </a:spcBef>
              <a:spcAft>
                <a:spcPts val="0"/>
              </a:spcAft>
              <a:buSzPct val="79999"/>
              <a:buFont typeface="Noto Sans Symbols"/>
              <a:buChar char="❖"/>
            </a:pPr>
            <a:r>
              <a:rPr lang="en-US" b="1"/>
              <a:t>Additional Bit for Full and Empty Conditions</a:t>
            </a:r>
            <a:r>
              <a:rPr lang="en-US"/>
              <a:t>: Design uses an extra bit to analyze the full and empty conditions, which is a good approach for robustness and clarity in the design.</a:t>
            </a:r>
            <a:endParaRPr/>
          </a:p>
          <a:p>
            <a:pPr marL="342900" lvl="0" indent="-342900" algn="l" rtl="0">
              <a:spcBef>
                <a:spcPts val="1000"/>
              </a:spcBef>
              <a:spcAft>
                <a:spcPts val="0"/>
              </a:spcAft>
              <a:buSzPct val="79999"/>
              <a:buChar char="►"/>
            </a:pPr>
            <a:r>
              <a:rPr lang="en-US" b="1" u="sng"/>
              <a:t>Reset Behavior</a:t>
            </a:r>
            <a:r>
              <a:rPr lang="en-US"/>
              <a:t>: On reset, both read and write pointers are set to zero, ensuring a consistent starting point for the FIFO operation.</a:t>
            </a:r>
            <a:endParaRPr/>
          </a:p>
          <a:p>
            <a:pPr marL="342900" lvl="0" indent="-258318" algn="l" rtl="0">
              <a:spcBef>
                <a:spcPts val="1000"/>
              </a:spcBef>
              <a:spcAft>
                <a:spcPts val="0"/>
              </a:spcAft>
              <a:buSzPct val="79999"/>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7"/>
          <p:cNvSpPr txBox="1">
            <a:spLocks noGrp="1"/>
          </p:cNvSpPr>
          <p:nvPr>
            <p:ph type="title"/>
          </p:nvPr>
        </p:nvSpPr>
        <p:spPr>
          <a:xfrm>
            <a:off x="677334" y="609600"/>
            <a:ext cx="8596668" cy="5715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800"/>
              <a:buFont typeface="Trebuchet MS"/>
              <a:buNone/>
            </a:pPr>
            <a:r>
              <a:rPr lang="en-US" sz="2800" b="1" u="sng"/>
              <a:t>VERIFICATION TECHNIQUES:</a:t>
            </a:r>
            <a:endParaRPr/>
          </a:p>
        </p:txBody>
      </p:sp>
      <p:sp>
        <p:nvSpPr>
          <p:cNvPr id="202" name="Google Shape;202;p7"/>
          <p:cNvSpPr txBox="1">
            <a:spLocks noGrp="1"/>
          </p:cNvSpPr>
          <p:nvPr>
            <p:ph type="body" idx="1"/>
          </p:nvPr>
        </p:nvSpPr>
        <p:spPr>
          <a:xfrm>
            <a:off x="553250" y="1544275"/>
            <a:ext cx="10724400" cy="4246800"/>
          </a:xfrm>
          <a:prstGeom prst="rect">
            <a:avLst/>
          </a:prstGeom>
          <a:noFill/>
          <a:ln>
            <a:noFill/>
          </a:ln>
        </p:spPr>
        <p:txBody>
          <a:bodyPr spcFirstLastPara="1" wrap="square" lIns="91425" tIns="45700" rIns="91425" bIns="45700" anchor="t" anchorCtr="0">
            <a:noAutofit/>
          </a:bodyPr>
          <a:lstStyle/>
          <a:p>
            <a:pPr marL="342900" lvl="0" indent="-355600" algn="l" rtl="0">
              <a:lnSpc>
                <a:spcPct val="80000"/>
              </a:lnSpc>
              <a:spcBef>
                <a:spcPts val="0"/>
              </a:spcBef>
              <a:spcAft>
                <a:spcPts val="0"/>
              </a:spcAft>
              <a:buSzPts val="1424"/>
              <a:buChar char="►"/>
            </a:pPr>
            <a:r>
              <a:rPr lang="en-US" sz="1729"/>
              <a:t>White Box Testing</a:t>
            </a:r>
            <a:r>
              <a:rPr lang="en-US" sz="1729" b="1"/>
              <a:t>.</a:t>
            </a:r>
            <a:endParaRPr sz="1729"/>
          </a:p>
          <a:p>
            <a:pPr marL="342900" lvl="0" indent="-355600" algn="l" rtl="0">
              <a:lnSpc>
                <a:spcPct val="80000"/>
              </a:lnSpc>
              <a:spcBef>
                <a:spcPts val="1000"/>
              </a:spcBef>
              <a:spcAft>
                <a:spcPts val="0"/>
              </a:spcAft>
              <a:buSzPts val="1424"/>
              <a:buChar char="►"/>
            </a:pPr>
            <a:r>
              <a:rPr lang="en-US" sz="1729" b="1" i="0">
                <a:solidFill>
                  <a:srgbClr val="0D0D0D"/>
                </a:solidFill>
                <a:latin typeface="Arial"/>
                <a:ea typeface="Arial"/>
                <a:cs typeface="Arial"/>
                <a:sym typeface="Arial"/>
              </a:rPr>
              <a:t>Simulation-based verification:</a:t>
            </a:r>
            <a:r>
              <a:rPr lang="en-US" sz="1729" b="0" i="0">
                <a:solidFill>
                  <a:srgbClr val="0D0D0D"/>
                </a:solidFill>
                <a:latin typeface="Arial"/>
                <a:ea typeface="Arial"/>
                <a:cs typeface="Arial"/>
                <a:sym typeface="Arial"/>
              </a:rPr>
              <a:t> This involves running simulations using specialized tools such as Verilog or VHDL simulators. Simulation allows designers to observe the behavior of the asynchronous FIFO under different conditions, inputs, and stimuli. Various scenarios and corner cases can be tested through simulation to ensure correct functionality.</a:t>
            </a:r>
            <a:endParaRPr sz="1729"/>
          </a:p>
          <a:p>
            <a:pPr marL="342900" lvl="0" indent="-355600" algn="l" rtl="0">
              <a:lnSpc>
                <a:spcPct val="80000"/>
              </a:lnSpc>
              <a:spcBef>
                <a:spcPts val="1000"/>
              </a:spcBef>
              <a:spcAft>
                <a:spcPts val="0"/>
              </a:spcAft>
              <a:buSzPts val="1424"/>
              <a:buChar char="►"/>
            </a:pPr>
            <a:r>
              <a:rPr lang="en-US" sz="1729" b="1" i="0">
                <a:solidFill>
                  <a:srgbClr val="0D0D0D"/>
                </a:solidFill>
                <a:latin typeface="Arial"/>
                <a:ea typeface="Arial"/>
                <a:cs typeface="Arial"/>
                <a:sym typeface="Arial"/>
              </a:rPr>
              <a:t>Assertion-based verification:</a:t>
            </a:r>
            <a:r>
              <a:rPr lang="en-US" sz="1729" b="0" i="0">
                <a:solidFill>
                  <a:srgbClr val="0D0D0D"/>
                </a:solidFill>
                <a:latin typeface="Arial"/>
                <a:ea typeface="Arial"/>
                <a:cs typeface="Arial"/>
                <a:sym typeface="Arial"/>
              </a:rPr>
              <a:t> Assertions are statements that specify expected behavior or properties of the design. Assertion-based verification involves embedding assertions within the design code to check for correct operation during simulation or formal verification. Assertions can help detect violations of design specifications and aid in debugging.</a:t>
            </a:r>
            <a:endParaRPr sz="1729"/>
          </a:p>
          <a:p>
            <a:pPr marL="342900" lvl="0" indent="-355600" algn="l" rtl="0">
              <a:lnSpc>
                <a:spcPct val="80000"/>
              </a:lnSpc>
              <a:spcBef>
                <a:spcPts val="1000"/>
              </a:spcBef>
              <a:spcAft>
                <a:spcPts val="0"/>
              </a:spcAft>
              <a:buSzPts val="1424"/>
              <a:buChar char="►"/>
            </a:pPr>
            <a:r>
              <a:rPr lang="en-US" sz="1729" b="1" i="0">
                <a:solidFill>
                  <a:srgbClr val="0D0D0D"/>
                </a:solidFill>
                <a:latin typeface="Arial"/>
                <a:ea typeface="Arial"/>
                <a:cs typeface="Arial"/>
                <a:sym typeface="Arial"/>
              </a:rPr>
              <a:t>Coverage-driven verification:</a:t>
            </a:r>
            <a:r>
              <a:rPr lang="en-US" sz="1729" b="0" i="0">
                <a:solidFill>
                  <a:srgbClr val="0D0D0D"/>
                </a:solidFill>
                <a:latin typeface="Arial"/>
                <a:ea typeface="Arial"/>
                <a:cs typeface="Arial"/>
                <a:sym typeface="Arial"/>
              </a:rPr>
              <a:t> Coverage metrics are used to measure the extent to which the design has been exercised by the verification process. Coverage-driven verification involves setting coverage goals and tracking verification progress using coverage metrics. This technique helps ensure that the asynchronous FIFO design has been adequately tested and that no important scenarios have been overlooked.</a:t>
            </a:r>
            <a:endParaRPr sz="1729"/>
          </a:p>
          <a:p>
            <a:pPr marL="342900" lvl="0" indent="-355600" algn="l" rtl="0">
              <a:lnSpc>
                <a:spcPct val="80000"/>
              </a:lnSpc>
              <a:spcBef>
                <a:spcPts val="1000"/>
              </a:spcBef>
              <a:spcAft>
                <a:spcPts val="0"/>
              </a:spcAft>
              <a:buSzPts val="1424"/>
              <a:buChar char="►"/>
            </a:pPr>
            <a:r>
              <a:rPr lang="en-US" sz="1729" b="1" i="0">
                <a:solidFill>
                  <a:srgbClr val="0D0D0D"/>
                </a:solidFill>
                <a:latin typeface="Arial"/>
                <a:ea typeface="Arial"/>
                <a:cs typeface="Arial"/>
                <a:sym typeface="Arial"/>
              </a:rPr>
              <a:t>Constraint-based random testing:</a:t>
            </a:r>
            <a:r>
              <a:rPr lang="en-US" sz="1729" b="0" i="0">
                <a:solidFill>
                  <a:srgbClr val="0D0D0D"/>
                </a:solidFill>
                <a:latin typeface="Arial"/>
                <a:ea typeface="Arial"/>
                <a:cs typeface="Arial"/>
                <a:sym typeface="Arial"/>
              </a:rPr>
              <a:t> This technique involves generating random stimulus or test cases for the asynchronous FIFO design, subject to certain constraints</a:t>
            </a:r>
            <a:endParaRPr sz="1729"/>
          </a:p>
          <a:p>
            <a:pPr marL="342900" lvl="0" indent="-265176" algn="l" rtl="0">
              <a:lnSpc>
                <a:spcPct val="80000"/>
              </a:lnSpc>
              <a:spcBef>
                <a:spcPts val="1000"/>
              </a:spcBef>
              <a:spcAft>
                <a:spcPts val="0"/>
              </a:spcAft>
              <a:buSzPts val="1224"/>
              <a:buNone/>
            </a:pPr>
            <a:endParaRPr sz="1729" b="0" i="0">
              <a:solidFill>
                <a:srgbClr val="0D0D0D"/>
              </a:solidFill>
              <a:latin typeface="Arial"/>
              <a:ea typeface="Arial"/>
              <a:cs typeface="Arial"/>
              <a:sym typeface="Arial"/>
            </a:endParaRPr>
          </a:p>
          <a:p>
            <a:pPr marL="77724" lvl="0" indent="0" algn="l" rtl="0">
              <a:lnSpc>
                <a:spcPct val="80000"/>
              </a:lnSpc>
              <a:spcBef>
                <a:spcPts val="1000"/>
              </a:spcBef>
              <a:spcAft>
                <a:spcPts val="0"/>
              </a:spcAft>
              <a:buSzPts val="1224"/>
              <a:buNone/>
            </a:pPr>
            <a:endParaRPr sz="1729"/>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8"/>
          <p:cNvSpPr txBox="1">
            <a:spLocks noGrp="1"/>
          </p:cNvSpPr>
          <p:nvPr>
            <p:ph type="title"/>
          </p:nvPr>
        </p:nvSpPr>
        <p:spPr>
          <a:xfrm>
            <a:off x="382059" y="552450"/>
            <a:ext cx="8596668" cy="752475"/>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Clr>
                <a:schemeClr val="accent1"/>
              </a:buClr>
              <a:buSzPts val="2800"/>
              <a:buFont typeface="Trebuchet MS"/>
              <a:buNone/>
            </a:pPr>
            <a:r>
              <a:rPr lang="en-US" sz="2800" b="1"/>
              <a:t>SYSTEM VERILOG VERIFICATION ENVIRONMENT</a:t>
            </a:r>
            <a:endParaRPr/>
          </a:p>
        </p:txBody>
      </p:sp>
      <p:pic>
        <p:nvPicPr>
          <p:cNvPr id="208" name="Google Shape;208;p8"/>
          <p:cNvPicPr preferRelativeResize="0"/>
          <p:nvPr/>
        </p:nvPicPr>
        <p:blipFill>
          <a:blip r:embed="rId3">
            <a:alphaModFix/>
          </a:blip>
          <a:stretch>
            <a:fillRect/>
          </a:stretch>
        </p:blipFill>
        <p:spPr>
          <a:xfrm>
            <a:off x="905375" y="1152075"/>
            <a:ext cx="9785225" cy="5264975"/>
          </a:xfrm>
          <a:prstGeom prst="rect">
            <a:avLst/>
          </a:prstGeom>
          <a:noFill/>
          <a:ln>
            <a:noFill/>
          </a:ln>
        </p:spPr>
      </p:pic>
      <p:sp>
        <p:nvSpPr>
          <p:cNvPr id="209" name="Google Shape;209;p8"/>
          <p:cNvSpPr txBox="1"/>
          <p:nvPr/>
        </p:nvSpPr>
        <p:spPr>
          <a:xfrm>
            <a:off x="4117500" y="2923650"/>
            <a:ext cx="795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rgbClr val="3F3F3F"/>
                </a:solidFill>
                <a:latin typeface="Trebuchet MS"/>
                <a:ea typeface="Trebuchet MS"/>
                <a:cs typeface="Trebuchet MS"/>
                <a:sym typeface="Trebuchet MS"/>
              </a:rPr>
              <a:t>Mailbox</a:t>
            </a:r>
            <a:endParaRPr sz="1800">
              <a:solidFill>
                <a:srgbClr val="3F3F3F"/>
              </a:solidFill>
              <a:latin typeface="Trebuchet MS"/>
              <a:ea typeface="Trebuchet MS"/>
              <a:cs typeface="Trebuchet MS"/>
              <a:sym typeface="Trebuchet MS"/>
            </a:endParaRPr>
          </a:p>
        </p:txBody>
      </p:sp>
      <p:sp>
        <p:nvSpPr>
          <p:cNvPr id="210" name="Google Shape;210;p8"/>
          <p:cNvSpPr txBox="1"/>
          <p:nvPr/>
        </p:nvSpPr>
        <p:spPr>
          <a:xfrm>
            <a:off x="4117500" y="4205700"/>
            <a:ext cx="8072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rgbClr val="3F3F3F"/>
                </a:solidFill>
                <a:latin typeface="Trebuchet MS"/>
                <a:ea typeface="Trebuchet MS"/>
                <a:cs typeface="Trebuchet MS"/>
                <a:sym typeface="Trebuchet MS"/>
              </a:rPr>
              <a:t>Mailbox</a:t>
            </a:r>
            <a:endParaRPr sz="1800">
              <a:solidFill>
                <a:srgbClr val="3F3F3F"/>
              </a:solidFill>
              <a:latin typeface="Trebuchet MS"/>
              <a:ea typeface="Trebuchet MS"/>
              <a:cs typeface="Trebuchet MS"/>
              <a:sym typeface="Trebuchet MS"/>
            </a:endParaRPr>
          </a:p>
        </p:txBody>
      </p:sp>
      <p:sp>
        <p:nvSpPr>
          <p:cNvPr id="211" name="Google Shape;211;p8"/>
          <p:cNvSpPr txBox="1"/>
          <p:nvPr/>
        </p:nvSpPr>
        <p:spPr>
          <a:xfrm>
            <a:off x="6722050" y="5004075"/>
            <a:ext cx="52437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b="1">
                <a:solidFill>
                  <a:srgbClr val="FF0000"/>
                </a:solidFill>
              </a:rPr>
              <a:t>Monitor in </a:t>
            </a:r>
            <a:endParaRPr sz="1900" b="1">
              <a:solidFill>
                <a:srgbClr val="FF0000"/>
              </a:solidFill>
            </a:endParaRPr>
          </a:p>
        </p:txBody>
      </p:sp>
      <p:sp>
        <p:nvSpPr>
          <p:cNvPr id="212" name="Google Shape;212;p8"/>
          <p:cNvSpPr txBox="1"/>
          <p:nvPr/>
        </p:nvSpPr>
        <p:spPr>
          <a:xfrm>
            <a:off x="4850050" y="4420275"/>
            <a:ext cx="7115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rgbClr val="FF0000"/>
                </a:solidFill>
              </a:rPr>
              <a:t>Monitor out</a:t>
            </a:r>
            <a:r>
              <a:rPr lang="en-US" sz="1800">
                <a:solidFill>
                  <a:srgbClr val="3F3F3F"/>
                </a:solidFill>
                <a:latin typeface="Trebuchet MS"/>
                <a:ea typeface="Trebuchet MS"/>
                <a:cs typeface="Trebuchet MS"/>
                <a:sym typeface="Trebuchet MS"/>
              </a:rPr>
              <a:t> </a:t>
            </a:r>
            <a:endParaRPr sz="1800">
              <a:solidFill>
                <a:srgbClr val="FF0000"/>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9"/>
          <p:cNvSpPr txBox="1">
            <a:spLocks noGrp="1"/>
          </p:cNvSpPr>
          <p:nvPr>
            <p:ph type="title"/>
          </p:nvPr>
        </p:nvSpPr>
        <p:spPr>
          <a:xfrm>
            <a:off x="677334" y="609600"/>
            <a:ext cx="8596668" cy="70906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800"/>
              <a:buFont typeface="Trebuchet MS"/>
              <a:buNone/>
            </a:pPr>
            <a:r>
              <a:rPr lang="en-US" sz="2800" b="1"/>
              <a:t>UVM VERIFICATION ENVIRONMENT:</a:t>
            </a:r>
            <a:endParaRPr/>
          </a:p>
        </p:txBody>
      </p:sp>
      <p:pic>
        <p:nvPicPr>
          <p:cNvPr id="218" name="Google Shape;218;p9"/>
          <p:cNvPicPr preferRelativeResize="0"/>
          <p:nvPr/>
        </p:nvPicPr>
        <p:blipFill>
          <a:blip r:embed="rId3">
            <a:alphaModFix/>
          </a:blip>
          <a:stretch>
            <a:fillRect/>
          </a:stretch>
        </p:blipFill>
        <p:spPr>
          <a:xfrm>
            <a:off x="233100" y="1148161"/>
            <a:ext cx="10128929" cy="5234540"/>
          </a:xfrm>
          <a:prstGeom prst="rect">
            <a:avLst/>
          </a:prstGeom>
          <a:noFill/>
          <a:ln>
            <a:noFill/>
          </a:ln>
        </p:spPr>
      </p:pic>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2125</Words>
  <Application>Microsoft Office PowerPoint</Application>
  <PresentationFormat>Widescreen</PresentationFormat>
  <Paragraphs>232</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Algerian</vt:lpstr>
      <vt:lpstr>Arial</vt:lpstr>
      <vt:lpstr>Calibri</vt:lpstr>
      <vt:lpstr>Noto Sans Symbols</vt:lpstr>
      <vt:lpstr>Times New Roman</vt:lpstr>
      <vt:lpstr>Trebuchet MS</vt:lpstr>
      <vt:lpstr>Facet</vt:lpstr>
      <vt:lpstr>Develop Specification, Implementation and Verification of Asynchronous FIFO</vt:lpstr>
      <vt:lpstr>TOPICS:</vt:lpstr>
      <vt:lpstr>PowerPoint Presentation</vt:lpstr>
      <vt:lpstr>Participation of each member of the group </vt:lpstr>
      <vt:lpstr>BRIEF DESCRIPTION:</vt:lpstr>
      <vt:lpstr>DESIGN-STYLE:</vt:lpstr>
      <vt:lpstr>VERIFICATION TECHNIQUES:</vt:lpstr>
      <vt:lpstr>SYSTEM VERILOG VERIFICATION ENVIRONMENT</vt:lpstr>
      <vt:lpstr>UVM VERIFICATION ENVIRONMENT:</vt:lpstr>
      <vt:lpstr>SEQUENCE: </vt:lpstr>
      <vt:lpstr>DRIVER:</vt:lpstr>
      <vt:lpstr>MONITOR:</vt:lpstr>
      <vt:lpstr>SCOREBOARD:</vt:lpstr>
      <vt:lpstr>Test</vt:lpstr>
      <vt:lpstr>COVERAGE:</vt:lpstr>
      <vt:lpstr>Coverage:</vt:lpstr>
      <vt:lpstr>Functional and Code Coverage reports:</vt:lpstr>
      <vt:lpstr>ASSERTIONS:</vt:lpstr>
      <vt:lpstr>Assertions:</vt:lpstr>
      <vt:lpstr>TEST MATRIX:</vt:lpstr>
      <vt:lpstr>CHALLENGES FACED AND RESOLVED:</vt:lpstr>
      <vt:lpstr>PowerPoint Presentation</vt:lpstr>
      <vt:lpstr>PowerPoint Presentation</vt:lpstr>
      <vt:lpstr>PowerPoint Presentation</vt:lpstr>
      <vt:lpstr>CONCLUSION: </vt:lpstr>
      <vt:lpstr>FUTURE WORK:</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 Specification, Implementation and Verification of Asynchronous FIFO</dc:title>
  <dc:creator>likith pinnamaneni</dc:creator>
  <cp:lastModifiedBy>Ashwin Kumar Sivakumar</cp:lastModifiedBy>
  <cp:revision>1</cp:revision>
  <dcterms:created xsi:type="dcterms:W3CDTF">2024-03-13T03:39:27Z</dcterms:created>
  <dcterms:modified xsi:type="dcterms:W3CDTF">2024-03-14T20:48:32Z</dcterms:modified>
</cp:coreProperties>
</file>