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8288000" cy="10287000"/>
  <p:notesSz cx="6858000" cy="9144000"/>
  <p:embeddedFontLst>
    <p:embeddedFont>
      <p:font typeface="Rufina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</p:embeddedFont>
    <p:embeddedFont>
      <p:font typeface="Open San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2343912" cy="2505964"/>
            </a:xfrm>
            <a:custGeom>
              <a:avLst/>
              <a:gdLst/>
              <a:ahLst/>
              <a:cxnLst/>
              <a:rect l="l" t="t" r="r" b="b"/>
              <a:pathLst>
                <a:path w="2343912" h="2505964">
                  <a:moveTo>
                    <a:pt x="0" y="0"/>
                  </a:moveTo>
                  <a:lnTo>
                    <a:pt x="0" y="2234819"/>
                  </a:lnTo>
                  <a:lnTo>
                    <a:pt x="271018" y="2505964"/>
                  </a:lnTo>
                  <a:lnTo>
                    <a:pt x="2343912" y="434340"/>
                  </a:lnTo>
                  <a:lnTo>
                    <a:pt x="1909318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74142" y="1201430"/>
            <a:ext cx="17077039" cy="2196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475">
                <a:solidFill>
                  <a:srgbClr val="FFFFFF"/>
                </a:solidFill>
                <a:latin typeface="Rufina"/>
              </a:rPr>
              <a:t> CYBER  SECURITY </a:t>
            </a:r>
          </a:p>
          <a:p>
            <a:pPr algn="l">
              <a:lnSpc>
                <a:spcPts val="8475"/>
              </a:lnSpc>
            </a:pPr>
            <a:r>
              <a:rPr lang="en-US" sz="8475">
                <a:solidFill>
                  <a:srgbClr val="FFFFFF"/>
                </a:solidFill>
                <a:latin typeface="Rufina"/>
              </a:rPr>
              <a:t>                                   AND IOT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4696" y="4118077"/>
            <a:ext cx="6671946" cy="204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1"/>
              </a:lnSpc>
            </a:pPr>
            <a:r>
              <a:rPr lang="en-US" sz="6300">
                <a:solidFill>
                  <a:srgbClr val="FFFFFF"/>
                </a:solidFill>
                <a:latin typeface="Rufina"/>
              </a:rPr>
              <a:t> PRESENTED BY,</a:t>
            </a:r>
          </a:p>
          <a:p>
            <a:pPr algn="l">
              <a:lnSpc>
                <a:spcPts val="8101"/>
              </a:lnSpc>
            </a:pPr>
            <a:r>
              <a:rPr lang="en-US" sz="6300">
                <a:solidFill>
                  <a:srgbClr val="FFFFFF"/>
                </a:solidFill>
                <a:latin typeface="Rufina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4706" y="5155654"/>
            <a:ext cx="17128579" cy="201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8"/>
              </a:lnSpc>
            </a:pPr>
            <a:r>
              <a:rPr lang="en-US" sz="6225" spc="68">
                <a:solidFill>
                  <a:srgbClr val="FFFFFF"/>
                </a:solidFill>
                <a:latin typeface="Montserrat"/>
              </a:rPr>
              <a:t> (622421104003) </a:t>
            </a:r>
          </a:p>
          <a:p>
            <a:pPr algn="l">
              <a:lnSpc>
                <a:spcPts val="8098"/>
              </a:lnSpc>
            </a:pPr>
            <a:r>
              <a:rPr lang="en-US" sz="6225">
                <a:solidFill>
                  <a:srgbClr val="FFFFFF"/>
                </a:solidFill>
                <a:latin typeface="Rufina"/>
              </a:rPr>
              <a:t>                    k. ASHWINTH (CSE -III)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0684" y="7290405"/>
            <a:ext cx="17020118" cy="197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97"/>
              </a:lnSpc>
            </a:pPr>
            <a:r>
              <a:rPr lang="en-US" sz="5550">
                <a:solidFill>
                  <a:srgbClr val="FFFFFF"/>
                </a:solidFill>
                <a:latin typeface="Rufina"/>
              </a:rPr>
              <a:t>                      SALEM COLLEGE OF    </a:t>
            </a:r>
          </a:p>
          <a:p>
            <a:pPr algn="l">
              <a:lnSpc>
                <a:spcPts val="8097"/>
              </a:lnSpc>
            </a:pPr>
            <a:r>
              <a:rPr lang="en-US" sz="5550">
                <a:solidFill>
                  <a:srgbClr val="FFFFFF"/>
                </a:solidFill>
                <a:latin typeface="Rufina"/>
              </a:rPr>
              <a:t>              ENGINEERING AND TECHNIOLOGY.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5016" cy="10413997"/>
            <a:chOff x="0" y="0"/>
            <a:chExt cx="18415013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3213462" y="63500"/>
              <a:ext cx="5138038" cy="5093462"/>
            </a:xfrm>
            <a:custGeom>
              <a:avLst/>
              <a:gdLst/>
              <a:ahLst/>
              <a:cxnLst/>
              <a:rect l="l" t="t" r="r" b="b"/>
              <a:pathLst>
                <a:path w="5138038" h="5093462">
                  <a:moveTo>
                    <a:pt x="1869185" y="0"/>
                  </a:moveTo>
                  <a:lnTo>
                    <a:pt x="0" y="1869186"/>
                  </a:lnTo>
                  <a:lnTo>
                    <a:pt x="3224276" y="5093462"/>
                  </a:lnTo>
                  <a:lnTo>
                    <a:pt x="5138038" y="3179699"/>
                  </a:lnTo>
                  <a:lnTo>
                    <a:pt x="5138038" y="558800"/>
                  </a:lnTo>
                  <a:lnTo>
                    <a:pt x="4579238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1268710" y="2028698"/>
              <a:ext cx="2938908" cy="2941447"/>
            </a:xfrm>
            <a:custGeom>
              <a:avLst/>
              <a:gdLst/>
              <a:ahLst/>
              <a:cxnLst/>
              <a:rect l="l" t="t" r="r" b="b"/>
              <a:pathLst>
                <a:path w="2938908" h="2941447">
                  <a:moveTo>
                    <a:pt x="1738377" y="0"/>
                  </a:moveTo>
                  <a:lnTo>
                    <a:pt x="2938908" y="1203071"/>
                  </a:lnTo>
                  <a:lnTo>
                    <a:pt x="1200658" y="2941447"/>
                  </a:lnTo>
                  <a:lnTo>
                    <a:pt x="0" y="1738376"/>
                  </a:lnTo>
                  <a:lnTo>
                    <a:pt x="1738375" y="0"/>
                  </a:lnTo>
                </a:path>
              </a:pathLst>
            </a:custGeom>
            <a:solidFill>
              <a:srgbClr val="70B1D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730992" y="1493520"/>
              <a:ext cx="2371091" cy="2371090"/>
            </a:xfrm>
            <a:custGeom>
              <a:avLst/>
              <a:gdLst/>
              <a:ahLst/>
              <a:cxnLst/>
              <a:rect l="l" t="t" r="r" b="b"/>
              <a:pathLst>
                <a:path w="2371091" h="2371090">
                  <a:moveTo>
                    <a:pt x="1738376" y="0"/>
                  </a:moveTo>
                  <a:lnTo>
                    <a:pt x="2371090" y="630301"/>
                  </a:lnTo>
                  <a:lnTo>
                    <a:pt x="632841" y="2371090"/>
                  </a:lnTo>
                  <a:lnTo>
                    <a:pt x="0" y="1738249"/>
                  </a:lnTo>
                  <a:lnTo>
                    <a:pt x="1738376" y="0"/>
                  </a:lnTo>
                </a:path>
              </a:pathLst>
            </a:custGeom>
            <a:solidFill>
              <a:srgbClr val="484C6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598519" y="3538220"/>
              <a:ext cx="1752981" cy="1946148"/>
            </a:xfrm>
            <a:custGeom>
              <a:avLst/>
              <a:gdLst/>
              <a:ahLst/>
              <a:cxnLst/>
              <a:rect l="l" t="t" r="r" b="b"/>
              <a:pathLst>
                <a:path w="1752981" h="1946148">
                  <a:moveTo>
                    <a:pt x="1752981" y="0"/>
                  </a:moveTo>
                  <a:lnTo>
                    <a:pt x="0" y="1751457"/>
                  </a:lnTo>
                  <a:lnTo>
                    <a:pt x="194690" y="1946148"/>
                  </a:lnTo>
                  <a:lnTo>
                    <a:pt x="1752981" y="386461"/>
                  </a:lnTo>
                  <a:lnTo>
                    <a:pt x="1752981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6865366"/>
              <a:ext cx="4616450" cy="3485134"/>
            </a:xfrm>
            <a:custGeom>
              <a:avLst/>
              <a:gdLst/>
              <a:ahLst/>
              <a:cxnLst/>
              <a:rect l="l" t="t" r="r" b="b"/>
              <a:pathLst>
                <a:path w="4616450" h="3485134">
                  <a:moveTo>
                    <a:pt x="1392301" y="0"/>
                  </a:moveTo>
                  <a:lnTo>
                    <a:pt x="0" y="1391793"/>
                  </a:lnTo>
                  <a:lnTo>
                    <a:pt x="0" y="3485134"/>
                  </a:lnTo>
                  <a:lnTo>
                    <a:pt x="4354449" y="3485134"/>
                  </a:lnTo>
                  <a:lnTo>
                    <a:pt x="4616450" y="3223006"/>
                  </a:lnTo>
                  <a:lnTo>
                    <a:pt x="4616450" y="3223006"/>
                  </a:lnTo>
                  <a:lnTo>
                    <a:pt x="1392301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4126230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10">
                  <a:moveTo>
                    <a:pt x="0" y="0"/>
                  </a:moveTo>
                  <a:lnTo>
                    <a:pt x="0" y="3851910"/>
                  </a:lnTo>
                  <a:lnTo>
                    <a:pt x="1925955" y="1925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165090" y="2480056"/>
              <a:ext cx="5630164" cy="132461"/>
            </a:xfrm>
            <a:custGeom>
              <a:avLst/>
              <a:gdLst/>
              <a:ahLst/>
              <a:cxnLst/>
              <a:rect l="l" t="t" r="r" b="b"/>
              <a:pathLst>
                <a:path w="5630164" h="132461">
                  <a:moveTo>
                    <a:pt x="0" y="132461"/>
                  </a:moveTo>
                  <a:lnTo>
                    <a:pt x="5630164" y="132461"/>
                  </a:lnTo>
                  <a:lnTo>
                    <a:pt x="5630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5165090" y="2480056"/>
              <a:ext cx="5630164" cy="132461"/>
            </a:xfrm>
            <a:custGeom>
              <a:avLst/>
              <a:gdLst/>
              <a:ahLst/>
              <a:cxnLst/>
              <a:rect l="l" t="t" r="r" b="b"/>
              <a:pathLst>
                <a:path w="5630164" h="132461">
                  <a:moveTo>
                    <a:pt x="0" y="132461"/>
                  </a:moveTo>
                  <a:lnTo>
                    <a:pt x="5630164" y="132461"/>
                  </a:lnTo>
                  <a:lnTo>
                    <a:pt x="5630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092748" y="3321644"/>
            <a:ext cx="6372158" cy="6372130"/>
            <a:chOff x="0" y="0"/>
            <a:chExt cx="8496211" cy="84961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496173" cy="8496173"/>
            </a:xfrm>
            <a:custGeom>
              <a:avLst/>
              <a:gdLst/>
              <a:ahLst/>
              <a:cxnLst/>
              <a:rect l="l" t="t" r="r" b="b"/>
              <a:pathLst>
                <a:path w="8496173" h="8496173">
                  <a:moveTo>
                    <a:pt x="4248150" y="0"/>
                  </a:moveTo>
                  <a:lnTo>
                    <a:pt x="0" y="4248150"/>
                  </a:lnTo>
                  <a:lnTo>
                    <a:pt x="4248150" y="8496173"/>
                  </a:lnTo>
                  <a:lnTo>
                    <a:pt x="8496173" y="4248150"/>
                  </a:lnTo>
                  <a:lnTo>
                    <a:pt x="4248150" y="0"/>
                  </a:lnTo>
                  <a:close/>
                </a:path>
              </a:pathLst>
            </a:custGeom>
            <a:blipFill>
              <a:blip r:embed="rId2"/>
              <a:stretch>
                <a:fillRect b="-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922252" y="887105"/>
            <a:ext cx="6742948" cy="126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44"/>
              </a:lnSpc>
            </a:pPr>
            <a:r>
              <a:rPr lang="en-US" sz="7388">
                <a:solidFill>
                  <a:srgbClr val="25D1E2"/>
                </a:solidFill>
                <a:latin typeface="Rufina"/>
              </a:rPr>
              <a:t>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79333" y="2792844"/>
            <a:ext cx="8385867" cy="6573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46"/>
              </a:lnSpc>
            </a:pPr>
            <a:r>
              <a:rPr lang="en-US" sz="4302">
                <a:solidFill>
                  <a:srgbClr val="FFFFFF"/>
                </a:solidFill>
                <a:latin typeface="Open Sans"/>
              </a:rPr>
              <a:t>IoT oﬀers immense potential, yet introduces cybersecurity risks. Securing IoT requires collaborative eﬀorts across stakeholders.Prioritizing security by design, best practices, and robust measures is key. Addressing cybersecurity</a:t>
            </a:r>
          </a:p>
          <a:p>
            <a:pPr algn="r">
              <a:lnSpc>
                <a:spcPts val="5146"/>
              </a:lnSpc>
            </a:pPr>
            <a:r>
              <a:rPr lang="en-US" sz="4302">
                <a:solidFill>
                  <a:srgbClr val="FFFFFF"/>
                </a:solidFill>
                <a:latin typeface="Open Sans"/>
              </a:rPr>
              <a:t>enables safe IoT growth while maintaining trust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5054" cy="10413997"/>
          </a:xfrm>
          <a:custGeom>
            <a:avLst/>
            <a:gdLst/>
            <a:ahLst/>
            <a:cxnLst/>
            <a:rect l="l" t="t" r="r" b="b"/>
            <a:pathLst>
              <a:path w="18415054" h="10413997">
                <a:moveTo>
                  <a:pt x="0" y="0"/>
                </a:moveTo>
                <a:lnTo>
                  <a:pt x="18415054" y="0"/>
                </a:lnTo>
                <a:lnTo>
                  <a:pt x="18415054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6625" y="2689384"/>
            <a:ext cx="8993577" cy="2000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75"/>
              </a:lnSpc>
            </a:pPr>
            <a:r>
              <a:rPr lang="en-US" sz="11625">
                <a:solidFill>
                  <a:srgbClr val="FFFFFF"/>
                </a:solidFill>
                <a:latin typeface="Rufina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5016" cy="10413997"/>
            <a:chOff x="0" y="0"/>
            <a:chExt cx="18415013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587859" y="63500"/>
              <a:ext cx="5763641" cy="4805553"/>
            </a:xfrm>
            <a:custGeom>
              <a:avLst/>
              <a:gdLst/>
              <a:ahLst/>
              <a:cxnLst/>
              <a:rect l="l" t="t" r="r" b="b"/>
              <a:pathLst>
                <a:path w="5763641" h="4805553">
                  <a:moveTo>
                    <a:pt x="1581278" y="0"/>
                  </a:moveTo>
                  <a:lnTo>
                    <a:pt x="0" y="1581404"/>
                  </a:lnTo>
                  <a:lnTo>
                    <a:pt x="3224149" y="4805553"/>
                  </a:lnTo>
                  <a:lnTo>
                    <a:pt x="5763641" y="2266061"/>
                  </a:lnTo>
                  <a:lnTo>
                    <a:pt x="5763641" y="896620"/>
                  </a:lnTo>
                  <a:lnTo>
                    <a:pt x="4867021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0641076" y="1289304"/>
              <a:ext cx="2938780" cy="2941447"/>
            </a:xfrm>
            <a:custGeom>
              <a:avLst/>
              <a:gdLst/>
              <a:ahLst/>
              <a:cxnLst/>
              <a:rect l="l" t="t" r="r" b="b"/>
              <a:pathLst>
                <a:path w="2938780" h="2941447">
                  <a:moveTo>
                    <a:pt x="1738249" y="0"/>
                  </a:moveTo>
                  <a:lnTo>
                    <a:pt x="0" y="1738376"/>
                  </a:lnTo>
                  <a:lnTo>
                    <a:pt x="1200531" y="2941447"/>
                  </a:lnTo>
                  <a:lnTo>
                    <a:pt x="2938780" y="1203071"/>
                  </a:lnTo>
                  <a:lnTo>
                    <a:pt x="1738249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103231" y="754126"/>
              <a:ext cx="2371217" cy="2371090"/>
            </a:xfrm>
            <a:custGeom>
              <a:avLst/>
              <a:gdLst/>
              <a:ahLst/>
              <a:cxnLst/>
              <a:rect l="l" t="t" r="r" b="b"/>
              <a:pathLst>
                <a:path w="2371217" h="2371090">
                  <a:moveTo>
                    <a:pt x="1738376" y="0"/>
                  </a:moveTo>
                  <a:lnTo>
                    <a:pt x="2371217" y="630301"/>
                  </a:lnTo>
                  <a:lnTo>
                    <a:pt x="632841" y="2371090"/>
                  </a:lnTo>
                  <a:lnTo>
                    <a:pt x="0" y="1738249"/>
                  </a:lnTo>
                  <a:lnTo>
                    <a:pt x="1738376" y="0"/>
                  </a:lnTo>
                </a:path>
              </a:pathLst>
            </a:custGeom>
            <a:solidFill>
              <a:srgbClr val="484C6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598519" y="3538220"/>
              <a:ext cx="1752981" cy="1946148"/>
            </a:xfrm>
            <a:custGeom>
              <a:avLst/>
              <a:gdLst/>
              <a:ahLst/>
              <a:cxnLst/>
              <a:rect l="l" t="t" r="r" b="b"/>
              <a:pathLst>
                <a:path w="1752981" h="1946148">
                  <a:moveTo>
                    <a:pt x="1752981" y="0"/>
                  </a:moveTo>
                  <a:lnTo>
                    <a:pt x="0" y="1751457"/>
                  </a:lnTo>
                  <a:lnTo>
                    <a:pt x="194690" y="1946148"/>
                  </a:lnTo>
                  <a:lnTo>
                    <a:pt x="1752981" y="386461"/>
                  </a:lnTo>
                  <a:lnTo>
                    <a:pt x="1752981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6865366"/>
              <a:ext cx="4616450" cy="3485134"/>
            </a:xfrm>
            <a:custGeom>
              <a:avLst/>
              <a:gdLst/>
              <a:ahLst/>
              <a:cxnLst/>
              <a:rect l="l" t="t" r="r" b="b"/>
              <a:pathLst>
                <a:path w="4616450" h="3485134">
                  <a:moveTo>
                    <a:pt x="1392301" y="0"/>
                  </a:moveTo>
                  <a:lnTo>
                    <a:pt x="0" y="1391793"/>
                  </a:lnTo>
                  <a:lnTo>
                    <a:pt x="0" y="3485134"/>
                  </a:lnTo>
                  <a:lnTo>
                    <a:pt x="4354449" y="3485134"/>
                  </a:lnTo>
                  <a:lnTo>
                    <a:pt x="4616450" y="3223006"/>
                  </a:lnTo>
                  <a:lnTo>
                    <a:pt x="4616450" y="3223006"/>
                  </a:lnTo>
                  <a:lnTo>
                    <a:pt x="1392301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4126230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10">
                  <a:moveTo>
                    <a:pt x="0" y="0"/>
                  </a:moveTo>
                  <a:lnTo>
                    <a:pt x="0" y="3851910"/>
                  </a:lnTo>
                  <a:lnTo>
                    <a:pt x="1925955" y="1925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667248" y="2796032"/>
              <a:ext cx="4488815" cy="105664"/>
            </a:xfrm>
            <a:custGeom>
              <a:avLst/>
              <a:gdLst/>
              <a:ahLst/>
              <a:cxnLst/>
              <a:rect l="l" t="t" r="r" b="b"/>
              <a:pathLst>
                <a:path w="4488815" h="105664">
                  <a:moveTo>
                    <a:pt x="0" y="105664"/>
                  </a:moveTo>
                  <a:lnTo>
                    <a:pt x="4488815" y="105664"/>
                  </a:lnTo>
                  <a:lnTo>
                    <a:pt x="4488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5667248" y="2796032"/>
              <a:ext cx="4488815" cy="105664"/>
            </a:xfrm>
            <a:custGeom>
              <a:avLst/>
              <a:gdLst/>
              <a:ahLst/>
              <a:cxnLst/>
              <a:rect l="l" t="t" r="r" b="b"/>
              <a:pathLst>
                <a:path w="4488815" h="105664">
                  <a:moveTo>
                    <a:pt x="0" y="105664"/>
                  </a:moveTo>
                  <a:lnTo>
                    <a:pt x="4488815" y="105664"/>
                  </a:lnTo>
                  <a:lnTo>
                    <a:pt x="4488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834068" y="2838460"/>
            <a:ext cx="5362499" cy="5362499"/>
            <a:chOff x="0" y="0"/>
            <a:chExt cx="7149998" cy="71499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49973" cy="7150100"/>
            </a:xfrm>
            <a:custGeom>
              <a:avLst/>
              <a:gdLst/>
              <a:ahLst/>
              <a:cxnLst/>
              <a:rect l="l" t="t" r="r" b="b"/>
              <a:pathLst>
                <a:path w="7149973" h="7150100">
                  <a:moveTo>
                    <a:pt x="3575050" y="0"/>
                  </a:moveTo>
                  <a:lnTo>
                    <a:pt x="0" y="3575050"/>
                  </a:lnTo>
                  <a:lnTo>
                    <a:pt x="3575050" y="7150100"/>
                  </a:lnTo>
                  <a:lnTo>
                    <a:pt x="7149973" y="3575050"/>
                  </a:lnTo>
                  <a:lnTo>
                    <a:pt x="3575050" y="0"/>
                  </a:lnTo>
                  <a:close/>
                </a:path>
              </a:pathLst>
            </a:custGeom>
            <a:blipFill>
              <a:blip r:embed="rId2"/>
              <a:stretch>
                <a:fillRect l="-34193" t="-1065" r="-36324" b="-959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4399197" y="995048"/>
            <a:ext cx="6055488" cy="127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7484">
                <a:solidFill>
                  <a:srgbClr val="E0A0DC"/>
                </a:solidFill>
                <a:latin typeface="Rufina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42183" y="3575914"/>
            <a:ext cx="6598568" cy="4958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34"/>
              </a:lnSpc>
            </a:pPr>
            <a:r>
              <a:rPr lang="en-US" sz="3600">
                <a:solidFill>
                  <a:srgbClr val="F3F0FF"/>
                </a:solidFill>
                <a:latin typeface="Open Sans"/>
              </a:rPr>
              <a:t>The Internet of Things (IoT) has transformed technology interaction, presenting substantial cybersecurity challenges. This overview delves into methods for securing IoT devices and countering dynamic cyber threats.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2565781" cy="2669032"/>
            </a:xfrm>
            <a:custGeom>
              <a:avLst/>
              <a:gdLst/>
              <a:ahLst/>
              <a:cxnLst/>
              <a:rect l="l" t="t" r="r" b="b"/>
              <a:pathLst>
                <a:path w="2565781" h="2669032">
                  <a:moveTo>
                    <a:pt x="19812" y="0"/>
                  </a:moveTo>
                  <a:lnTo>
                    <a:pt x="0" y="19812"/>
                  </a:lnTo>
                  <a:lnTo>
                    <a:pt x="0" y="1841627"/>
                  </a:lnTo>
                  <a:lnTo>
                    <a:pt x="827405" y="2669032"/>
                  </a:lnTo>
                  <a:lnTo>
                    <a:pt x="2565781" y="930783"/>
                  </a:lnTo>
                  <a:lnTo>
                    <a:pt x="1634998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052576" y="6428486"/>
              <a:ext cx="6448425" cy="3922014"/>
            </a:xfrm>
            <a:custGeom>
              <a:avLst/>
              <a:gdLst/>
              <a:ahLst/>
              <a:cxnLst/>
              <a:rect l="l" t="t" r="r" b="b"/>
              <a:pathLst>
                <a:path w="6448425" h="3922014">
                  <a:moveTo>
                    <a:pt x="3225546" y="0"/>
                  </a:moveTo>
                  <a:lnTo>
                    <a:pt x="0" y="3224149"/>
                  </a:lnTo>
                  <a:lnTo>
                    <a:pt x="698119" y="3922014"/>
                  </a:lnTo>
                  <a:lnTo>
                    <a:pt x="5750814" y="3922014"/>
                  </a:lnTo>
                  <a:lnTo>
                    <a:pt x="6448425" y="3224149"/>
                  </a:lnTo>
                  <a:lnTo>
                    <a:pt x="6448425" y="3224149"/>
                  </a:lnTo>
                  <a:lnTo>
                    <a:pt x="3225546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058414"/>
              <a:ext cx="4050030" cy="6448425"/>
            </a:xfrm>
            <a:custGeom>
              <a:avLst/>
              <a:gdLst/>
              <a:ahLst/>
              <a:cxnLst/>
              <a:rect l="l" t="t" r="r" b="b"/>
              <a:pathLst>
                <a:path w="4050030" h="6448425">
                  <a:moveTo>
                    <a:pt x="825754" y="0"/>
                  </a:moveTo>
                  <a:lnTo>
                    <a:pt x="0" y="826135"/>
                  </a:lnTo>
                  <a:lnTo>
                    <a:pt x="0" y="5622925"/>
                  </a:lnTo>
                  <a:lnTo>
                    <a:pt x="825754" y="6448425"/>
                  </a:lnTo>
                  <a:lnTo>
                    <a:pt x="825754" y="6448425"/>
                  </a:lnTo>
                  <a:lnTo>
                    <a:pt x="4050030" y="3225546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8029067" y="3869563"/>
              <a:ext cx="3924426" cy="104648"/>
            </a:xfrm>
            <a:custGeom>
              <a:avLst/>
              <a:gdLst/>
              <a:ahLst/>
              <a:cxnLst/>
              <a:rect l="l" t="t" r="r" b="b"/>
              <a:pathLst>
                <a:path w="3924426" h="104648">
                  <a:moveTo>
                    <a:pt x="0" y="104648"/>
                  </a:moveTo>
                  <a:lnTo>
                    <a:pt x="3924427" y="104648"/>
                  </a:lnTo>
                  <a:lnTo>
                    <a:pt x="3924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8029067" y="3869563"/>
              <a:ext cx="3924426" cy="104648"/>
            </a:xfrm>
            <a:custGeom>
              <a:avLst/>
              <a:gdLst/>
              <a:ahLst/>
              <a:cxnLst/>
              <a:rect l="l" t="t" r="r" b="b"/>
              <a:pathLst>
                <a:path w="3924426" h="104648">
                  <a:moveTo>
                    <a:pt x="0" y="104648"/>
                  </a:moveTo>
                  <a:lnTo>
                    <a:pt x="3924427" y="104648"/>
                  </a:lnTo>
                  <a:lnTo>
                    <a:pt x="3924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315794" y="435493"/>
            <a:ext cx="5124450" cy="5124440"/>
            <a:chOff x="0" y="0"/>
            <a:chExt cx="6832600" cy="68325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832600" cy="6832600"/>
            </a:xfrm>
            <a:custGeom>
              <a:avLst/>
              <a:gdLst/>
              <a:ahLst/>
              <a:cxnLst/>
              <a:rect l="l" t="t" r="r" b="b"/>
              <a:pathLst>
                <a:path w="6832600" h="6832600">
                  <a:moveTo>
                    <a:pt x="3405378" y="0"/>
                  </a:moveTo>
                  <a:cubicBezTo>
                    <a:pt x="3297174" y="381"/>
                    <a:pt x="3189224" y="5842"/>
                    <a:pt x="3081528" y="16383"/>
                  </a:cubicBezTo>
                  <a:cubicBezTo>
                    <a:pt x="2970149" y="27305"/>
                    <a:pt x="2859659" y="43688"/>
                    <a:pt x="2749931" y="65532"/>
                  </a:cubicBezTo>
                  <a:cubicBezTo>
                    <a:pt x="2640203" y="87376"/>
                    <a:pt x="2531745" y="114554"/>
                    <a:pt x="2424684" y="146939"/>
                  </a:cubicBezTo>
                  <a:cubicBezTo>
                    <a:pt x="2317623" y="179324"/>
                    <a:pt x="2212340" y="217043"/>
                    <a:pt x="2108962" y="259842"/>
                  </a:cubicBezTo>
                  <a:cubicBezTo>
                    <a:pt x="2005584" y="302641"/>
                    <a:pt x="1904619" y="350393"/>
                    <a:pt x="1805940" y="403225"/>
                  </a:cubicBezTo>
                  <a:cubicBezTo>
                    <a:pt x="1707261" y="456057"/>
                    <a:pt x="1611376" y="513461"/>
                    <a:pt x="1518412" y="575564"/>
                  </a:cubicBezTo>
                  <a:cubicBezTo>
                    <a:pt x="1425448" y="637667"/>
                    <a:pt x="1335659" y="704342"/>
                    <a:pt x="1249172" y="775335"/>
                  </a:cubicBezTo>
                  <a:cubicBezTo>
                    <a:pt x="1162685" y="846328"/>
                    <a:pt x="1079881" y="921385"/>
                    <a:pt x="1000760" y="1000506"/>
                  </a:cubicBezTo>
                  <a:cubicBezTo>
                    <a:pt x="921639" y="1079627"/>
                    <a:pt x="846455" y="1162558"/>
                    <a:pt x="775462" y="1249045"/>
                  </a:cubicBezTo>
                  <a:cubicBezTo>
                    <a:pt x="704469" y="1335532"/>
                    <a:pt x="637921" y="1425321"/>
                    <a:pt x="575691" y="1518285"/>
                  </a:cubicBezTo>
                  <a:cubicBezTo>
                    <a:pt x="513461" y="1611249"/>
                    <a:pt x="456057" y="1707134"/>
                    <a:pt x="403352" y="1805813"/>
                  </a:cubicBezTo>
                  <a:cubicBezTo>
                    <a:pt x="350647" y="1904492"/>
                    <a:pt x="302768" y="2005584"/>
                    <a:pt x="259969" y="2108835"/>
                  </a:cubicBezTo>
                  <a:cubicBezTo>
                    <a:pt x="217170" y="2212086"/>
                    <a:pt x="179451" y="2317496"/>
                    <a:pt x="147066" y="2424557"/>
                  </a:cubicBezTo>
                  <a:cubicBezTo>
                    <a:pt x="114681" y="2531618"/>
                    <a:pt x="87376" y="2640076"/>
                    <a:pt x="65659" y="2749804"/>
                  </a:cubicBezTo>
                  <a:cubicBezTo>
                    <a:pt x="43942" y="2859532"/>
                    <a:pt x="27432" y="2970149"/>
                    <a:pt x="16510" y="3081401"/>
                  </a:cubicBezTo>
                  <a:cubicBezTo>
                    <a:pt x="5588" y="3192653"/>
                    <a:pt x="0" y="3304413"/>
                    <a:pt x="0" y="3416300"/>
                  </a:cubicBezTo>
                  <a:cubicBezTo>
                    <a:pt x="0" y="3528187"/>
                    <a:pt x="5461" y="3639820"/>
                    <a:pt x="16510" y="3751199"/>
                  </a:cubicBezTo>
                  <a:cubicBezTo>
                    <a:pt x="27559" y="3862578"/>
                    <a:pt x="43815" y="3973068"/>
                    <a:pt x="65659" y="4082796"/>
                  </a:cubicBezTo>
                  <a:cubicBezTo>
                    <a:pt x="87503" y="4192524"/>
                    <a:pt x="114681" y="4300982"/>
                    <a:pt x="147066" y="4408043"/>
                  </a:cubicBezTo>
                  <a:cubicBezTo>
                    <a:pt x="179451" y="4515103"/>
                    <a:pt x="217170" y="4620387"/>
                    <a:pt x="259969" y="4723764"/>
                  </a:cubicBezTo>
                  <a:cubicBezTo>
                    <a:pt x="302768" y="4827142"/>
                    <a:pt x="350520" y="4928107"/>
                    <a:pt x="403352" y="5026786"/>
                  </a:cubicBezTo>
                  <a:cubicBezTo>
                    <a:pt x="456184" y="5125465"/>
                    <a:pt x="513588" y="5221350"/>
                    <a:pt x="575691" y="5314314"/>
                  </a:cubicBezTo>
                  <a:cubicBezTo>
                    <a:pt x="637794" y="5407278"/>
                    <a:pt x="704469" y="5497068"/>
                    <a:pt x="775462" y="5583555"/>
                  </a:cubicBezTo>
                  <a:cubicBezTo>
                    <a:pt x="846455" y="5670042"/>
                    <a:pt x="921512" y="5752845"/>
                    <a:pt x="1000633" y="5831967"/>
                  </a:cubicBezTo>
                  <a:cubicBezTo>
                    <a:pt x="1079754" y="5911088"/>
                    <a:pt x="1162558" y="5986145"/>
                    <a:pt x="1249045" y="6057138"/>
                  </a:cubicBezTo>
                  <a:cubicBezTo>
                    <a:pt x="1335532" y="6128131"/>
                    <a:pt x="1425321" y="6194678"/>
                    <a:pt x="1518285" y="6256782"/>
                  </a:cubicBezTo>
                  <a:cubicBezTo>
                    <a:pt x="1611249" y="6318885"/>
                    <a:pt x="1707134" y="6376416"/>
                    <a:pt x="1805813" y="6429121"/>
                  </a:cubicBezTo>
                  <a:cubicBezTo>
                    <a:pt x="1904492" y="6481826"/>
                    <a:pt x="2005584" y="6529705"/>
                    <a:pt x="2108835" y="6572503"/>
                  </a:cubicBezTo>
                  <a:cubicBezTo>
                    <a:pt x="2212086" y="6615302"/>
                    <a:pt x="2317496" y="6653022"/>
                    <a:pt x="2424557" y="6685407"/>
                  </a:cubicBezTo>
                  <a:cubicBezTo>
                    <a:pt x="2531618" y="6717792"/>
                    <a:pt x="2640076" y="6745097"/>
                    <a:pt x="2749804" y="6766813"/>
                  </a:cubicBezTo>
                  <a:cubicBezTo>
                    <a:pt x="2859532" y="6788530"/>
                    <a:pt x="2970149" y="6805040"/>
                    <a:pt x="3081401" y="6815962"/>
                  </a:cubicBezTo>
                  <a:cubicBezTo>
                    <a:pt x="3192653" y="6826884"/>
                    <a:pt x="3304413" y="6832600"/>
                    <a:pt x="3416300" y="6832600"/>
                  </a:cubicBezTo>
                  <a:cubicBezTo>
                    <a:pt x="3528187" y="6832600"/>
                    <a:pt x="3639820" y="6827139"/>
                    <a:pt x="3751199" y="6816217"/>
                  </a:cubicBezTo>
                  <a:cubicBezTo>
                    <a:pt x="3862578" y="6805295"/>
                    <a:pt x="3973068" y="6788912"/>
                    <a:pt x="4082796" y="6767068"/>
                  </a:cubicBezTo>
                  <a:cubicBezTo>
                    <a:pt x="4192524" y="6745225"/>
                    <a:pt x="4300982" y="6718047"/>
                    <a:pt x="4408043" y="6685662"/>
                  </a:cubicBezTo>
                  <a:cubicBezTo>
                    <a:pt x="4515103" y="6653277"/>
                    <a:pt x="4620387" y="6615557"/>
                    <a:pt x="4723764" y="6572758"/>
                  </a:cubicBezTo>
                  <a:cubicBezTo>
                    <a:pt x="4827142" y="6529960"/>
                    <a:pt x="4928107" y="6482207"/>
                    <a:pt x="5026786" y="6429375"/>
                  </a:cubicBezTo>
                  <a:cubicBezTo>
                    <a:pt x="5125465" y="6376543"/>
                    <a:pt x="5221350" y="6319139"/>
                    <a:pt x="5314314" y="6257036"/>
                  </a:cubicBezTo>
                  <a:cubicBezTo>
                    <a:pt x="5407278" y="6194933"/>
                    <a:pt x="5497068" y="6128258"/>
                    <a:pt x="5583555" y="6057392"/>
                  </a:cubicBezTo>
                  <a:cubicBezTo>
                    <a:pt x="5670042" y="5986526"/>
                    <a:pt x="5752845" y="5911342"/>
                    <a:pt x="5831967" y="5832221"/>
                  </a:cubicBezTo>
                  <a:cubicBezTo>
                    <a:pt x="5911088" y="5753100"/>
                    <a:pt x="5986145" y="5670296"/>
                    <a:pt x="6057138" y="5583809"/>
                  </a:cubicBezTo>
                  <a:cubicBezTo>
                    <a:pt x="6128131" y="5497322"/>
                    <a:pt x="6194678" y="5407533"/>
                    <a:pt x="6256909" y="5314569"/>
                  </a:cubicBezTo>
                  <a:cubicBezTo>
                    <a:pt x="6319139" y="5221605"/>
                    <a:pt x="6376543" y="5125720"/>
                    <a:pt x="6429248" y="5027041"/>
                  </a:cubicBezTo>
                  <a:cubicBezTo>
                    <a:pt x="6481953" y="4928362"/>
                    <a:pt x="6529832" y="4827270"/>
                    <a:pt x="6572631" y="4724019"/>
                  </a:cubicBezTo>
                  <a:cubicBezTo>
                    <a:pt x="6615430" y="4620769"/>
                    <a:pt x="6653149" y="4515358"/>
                    <a:pt x="6685534" y="4408298"/>
                  </a:cubicBezTo>
                  <a:cubicBezTo>
                    <a:pt x="6717919" y="4301237"/>
                    <a:pt x="6745224" y="4192779"/>
                    <a:pt x="6766940" y="4083051"/>
                  </a:cubicBezTo>
                  <a:cubicBezTo>
                    <a:pt x="6788657" y="3973323"/>
                    <a:pt x="6805168" y="3862706"/>
                    <a:pt x="6816089" y="3751454"/>
                  </a:cubicBezTo>
                  <a:cubicBezTo>
                    <a:pt x="6827011" y="3640202"/>
                    <a:pt x="6832600" y="3528187"/>
                    <a:pt x="6832600" y="3416300"/>
                  </a:cubicBezTo>
                  <a:cubicBezTo>
                    <a:pt x="6832600" y="3304413"/>
                    <a:pt x="6827139" y="3192780"/>
                    <a:pt x="6816217" y="3081401"/>
                  </a:cubicBezTo>
                  <a:cubicBezTo>
                    <a:pt x="6805295" y="2970022"/>
                    <a:pt x="6788912" y="2859532"/>
                    <a:pt x="6767068" y="2749804"/>
                  </a:cubicBezTo>
                  <a:cubicBezTo>
                    <a:pt x="6745225" y="2640076"/>
                    <a:pt x="6718047" y="2531618"/>
                    <a:pt x="6685662" y="2424557"/>
                  </a:cubicBezTo>
                  <a:cubicBezTo>
                    <a:pt x="6653277" y="2317496"/>
                    <a:pt x="6615557" y="2212213"/>
                    <a:pt x="6572758" y="2108835"/>
                  </a:cubicBezTo>
                  <a:cubicBezTo>
                    <a:pt x="6529960" y="2005457"/>
                    <a:pt x="6482207" y="1904492"/>
                    <a:pt x="6429375" y="1805813"/>
                  </a:cubicBezTo>
                  <a:cubicBezTo>
                    <a:pt x="6376543" y="1707134"/>
                    <a:pt x="6319139" y="1611249"/>
                    <a:pt x="6257036" y="1518285"/>
                  </a:cubicBezTo>
                  <a:cubicBezTo>
                    <a:pt x="6194933" y="1425321"/>
                    <a:pt x="6128258" y="1335532"/>
                    <a:pt x="6057265" y="1249045"/>
                  </a:cubicBezTo>
                  <a:cubicBezTo>
                    <a:pt x="5986272" y="1162558"/>
                    <a:pt x="5911215" y="1079754"/>
                    <a:pt x="5832094" y="1000633"/>
                  </a:cubicBezTo>
                  <a:cubicBezTo>
                    <a:pt x="5752973" y="921512"/>
                    <a:pt x="5670169" y="846455"/>
                    <a:pt x="5583682" y="775462"/>
                  </a:cubicBezTo>
                  <a:cubicBezTo>
                    <a:pt x="5497195" y="704469"/>
                    <a:pt x="5407406" y="637921"/>
                    <a:pt x="5314442" y="575691"/>
                  </a:cubicBezTo>
                  <a:cubicBezTo>
                    <a:pt x="5221478" y="513461"/>
                    <a:pt x="5125593" y="456057"/>
                    <a:pt x="5026914" y="403352"/>
                  </a:cubicBezTo>
                  <a:cubicBezTo>
                    <a:pt x="4928235" y="350647"/>
                    <a:pt x="4827143" y="302768"/>
                    <a:pt x="4723892" y="259969"/>
                  </a:cubicBezTo>
                  <a:cubicBezTo>
                    <a:pt x="4620642" y="217170"/>
                    <a:pt x="4515231" y="179451"/>
                    <a:pt x="4408170" y="147066"/>
                  </a:cubicBezTo>
                  <a:cubicBezTo>
                    <a:pt x="4301110" y="114681"/>
                    <a:pt x="4192651" y="87376"/>
                    <a:pt x="4082924" y="65659"/>
                  </a:cubicBezTo>
                  <a:cubicBezTo>
                    <a:pt x="3973196" y="43942"/>
                    <a:pt x="3862579" y="27432"/>
                    <a:pt x="3751327" y="16510"/>
                  </a:cubicBezTo>
                  <a:cubicBezTo>
                    <a:pt x="3643503" y="5842"/>
                    <a:pt x="3535426" y="381"/>
                    <a:pt x="3427222" y="0"/>
                  </a:cubicBezTo>
                  <a:close/>
                </a:path>
              </a:pathLst>
            </a:custGeom>
            <a:blipFill>
              <a:blip r:embed="rId2"/>
              <a:stretch>
                <a:fillRect l="-39219" r="-39219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8014449" y="2502455"/>
            <a:ext cx="7592873" cy="89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5250">
                <a:solidFill>
                  <a:srgbClr val="FF6E6E"/>
                </a:solidFill>
                <a:latin typeface="Rufina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14449" y="4255637"/>
            <a:ext cx="7587501" cy="477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IoT devices' interconnected nature and inadequate security measures make them vulnerable to cyber attacks. Unauthorized access, data breaches, and malware infections are common consequences of these vulnerabilities.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5035" cy="10413997"/>
            <a:chOff x="0" y="0"/>
            <a:chExt cx="18415038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6436594" y="2858770"/>
              <a:ext cx="1914906" cy="2938780"/>
            </a:xfrm>
            <a:custGeom>
              <a:avLst/>
              <a:gdLst/>
              <a:ahLst/>
              <a:cxnLst/>
              <a:rect l="l" t="t" r="r" b="b"/>
              <a:pathLst>
                <a:path w="1914906" h="2938780">
                  <a:moveTo>
                    <a:pt x="1739645" y="0"/>
                  </a:moveTo>
                  <a:lnTo>
                    <a:pt x="0" y="1738249"/>
                  </a:lnTo>
                  <a:lnTo>
                    <a:pt x="1201419" y="2938780"/>
                  </a:lnTo>
                  <a:lnTo>
                    <a:pt x="1914906" y="2225929"/>
                  </a:lnTo>
                  <a:lnTo>
                    <a:pt x="1914906" y="175133"/>
                  </a:lnTo>
                  <a:lnTo>
                    <a:pt x="1739645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901036" y="2321052"/>
              <a:ext cx="2370328" cy="2371217"/>
            </a:xfrm>
            <a:custGeom>
              <a:avLst/>
              <a:gdLst/>
              <a:ahLst/>
              <a:cxnLst/>
              <a:rect l="l" t="t" r="r" b="b"/>
              <a:pathLst>
                <a:path w="2370328" h="2371217">
                  <a:moveTo>
                    <a:pt x="1739518" y="0"/>
                  </a:moveTo>
                  <a:lnTo>
                    <a:pt x="2370328" y="632841"/>
                  </a:lnTo>
                  <a:lnTo>
                    <a:pt x="630682" y="2371217"/>
                  </a:lnTo>
                  <a:lnTo>
                    <a:pt x="0" y="1738376"/>
                  </a:lnTo>
                  <a:lnTo>
                    <a:pt x="1739518" y="0"/>
                  </a:lnTo>
                </a:path>
              </a:pathLst>
            </a:custGeom>
            <a:solidFill>
              <a:srgbClr val="70B1D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4318" y="63500"/>
              <a:ext cx="5647182" cy="3075940"/>
            </a:xfrm>
            <a:custGeom>
              <a:avLst/>
              <a:gdLst/>
              <a:ahLst/>
              <a:cxnLst/>
              <a:rect l="l" t="t" r="r" b="b"/>
              <a:pathLst>
                <a:path w="5647182" h="3075940">
                  <a:moveTo>
                    <a:pt x="0" y="0"/>
                  </a:moveTo>
                  <a:lnTo>
                    <a:pt x="3075940" y="3075940"/>
                  </a:lnTo>
                  <a:lnTo>
                    <a:pt x="5647182" y="504698"/>
                  </a:lnTo>
                  <a:lnTo>
                    <a:pt x="5647182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5125954" y="6738493"/>
              <a:ext cx="3225546" cy="3612007"/>
            </a:xfrm>
            <a:custGeom>
              <a:avLst/>
              <a:gdLst/>
              <a:ahLst/>
              <a:cxnLst/>
              <a:rect l="l" t="t" r="r" b="b"/>
              <a:pathLst>
                <a:path w="3225546" h="3612007">
                  <a:moveTo>
                    <a:pt x="3224276" y="0"/>
                  </a:moveTo>
                  <a:lnTo>
                    <a:pt x="0" y="3225419"/>
                  </a:lnTo>
                  <a:lnTo>
                    <a:pt x="386715" y="3612007"/>
                  </a:lnTo>
                  <a:lnTo>
                    <a:pt x="3225546" y="3612007"/>
                  </a:lnTo>
                  <a:lnTo>
                    <a:pt x="3225546" y="1270"/>
                  </a:lnTo>
                  <a:lnTo>
                    <a:pt x="3224276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920974" y="879221"/>
              <a:ext cx="2430526" cy="2622677"/>
            </a:xfrm>
            <a:custGeom>
              <a:avLst/>
              <a:gdLst/>
              <a:ahLst/>
              <a:cxnLst/>
              <a:rect l="l" t="t" r="r" b="b"/>
              <a:pathLst>
                <a:path w="2430526" h="2622677">
                  <a:moveTo>
                    <a:pt x="2430526" y="0"/>
                  </a:moveTo>
                  <a:lnTo>
                    <a:pt x="0" y="2430399"/>
                  </a:lnTo>
                  <a:lnTo>
                    <a:pt x="194818" y="2622677"/>
                  </a:lnTo>
                  <a:lnTo>
                    <a:pt x="2430526" y="386842"/>
                  </a:lnTo>
                  <a:lnTo>
                    <a:pt x="2430526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505575" y="3347212"/>
              <a:ext cx="4789297" cy="112649"/>
            </a:xfrm>
            <a:custGeom>
              <a:avLst/>
              <a:gdLst/>
              <a:ahLst/>
              <a:cxnLst/>
              <a:rect l="l" t="t" r="r" b="b"/>
              <a:pathLst>
                <a:path w="4789297" h="112649">
                  <a:moveTo>
                    <a:pt x="0" y="112649"/>
                  </a:moveTo>
                  <a:lnTo>
                    <a:pt x="4789297" y="112649"/>
                  </a:lnTo>
                  <a:lnTo>
                    <a:pt x="4789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505575" y="3347212"/>
              <a:ext cx="4789297" cy="112649"/>
            </a:xfrm>
            <a:custGeom>
              <a:avLst/>
              <a:gdLst/>
              <a:ahLst/>
              <a:cxnLst/>
              <a:rect l="l" t="t" r="r" b="b"/>
              <a:pathLst>
                <a:path w="4789297" h="112649">
                  <a:moveTo>
                    <a:pt x="0" y="112649"/>
                  </a:moveTo>
                  <a:lnTo>
                    <a:pt x="4789297" y="112649"/>
                  </a:lnTo>
                  <a:lnTo>
                    <a:pt x="4789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749554"/>
              <a:ext cx="2930144" cy="5860288"/>
            </a:xfrm>
            <a:custGeom>
              <a:avLst/>
              <a:gdLst/>
              <a:ahLst/>
              <a:cxnLst/>
              <a:rect l="l" t="t" r="r" b="b"/>
              <a:pathLst>
                <a:path w="2930144" h="5860288">
                  <a:moveTo>
                    <a:pt x="0" y="0"/>
                  </a:moveTo>
                  <a:lnTo>
                    <a:pt x="0" y="5860288"/>
                  </a:lnTo>
                  <a:lnTo>
                    <a:pt x="2930144" y="2929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280404"/>
              <a:ext cx="3863848" cy="4070096"/>
            </a:xfrm>
            <a:custGeom>
              <a:avLst/>
              <a:gdLst/>
              <a:ahLst/>
              <a:cxnLst/>
              <a:rect l="l" t="t" r="r" b="b"/>
              <a:pathLst>
                <a:path w="3863848" h="4070096">
                  <a:moveTo>
                    <a:pt x="639699" y="0"/>
                  </a:moveTo>
                  <a:lnTo>
                    <a:pt x="0" y="639699"/>
                  </a:lnTo>
                  <a:lnTo>
                    <a:pt x="0" y="4070096"/>
                  </a:lnTo>
                  <a:lnTo>
                    <a:pt x="3018028" y="4070096"/>
                  </a:lnTo>
                  <a:lnTo>
                    <a:pt x="3863848" y="3224276"/>
                  </a:lnTo>
                  <a:lnTo>
                    <a:pt x="639699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1585648" y="3395891"/>
            <a:ext cx="6086475" cy="6086475"/>
            <a:chOff x="0" y="0"/>
            <a:chExt cx="8115300" cy="811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15300" cy="8115300"/>
            </a:xfrm>
            <a:custGeom>
              <a:avLst/>
              <a:gdLst/>
              <a:ahLst/>
              <a:cxnLst/>
              <a:rect l="l" t="t" r="r" b="b"/>
              <a:pathLst>
                <a:path w="8115300" h="8115300">
                  <a:moveTo>
                    <a:pt x="3849624" y="0"/>
                  </a:moveTo>
                  <a:lnTo>
                    <a:pt x="0" y="3849624"/>
                  </a:lnTo>
                  <a:lnTo>
                    <a:pt x="0" y="4265803"/>
                  </a:lnTo>
                  <a:lnTo>
                    <a:pt x="3849497" y="8115300"/>
                  </a:lnTo>
                  <a:lnTo>
                    <a:pt x="4265930" y="8115300"/>
                  </a:lnTo>
                  <a:lnTo>
                    <a:pt x="8115300" y="4265930"/>
                  </a:lnTo>
                  <a:lnTo>
                    <a:pt x="8115300" y="3849497"/>
                  </a:lnTo>
                  <a:lnTo>
                    <a:pt x="4265676" y="0"/>
                  </a:lnTo>
                  <a:close/>
                </a:path>
              </a:pathLst>
            </a:custGeom>
            <a:blipFill>
              <a:blip r:embed="rId2"/>
              <a:stretch>
                <a:fillRect l="-25117" r="-25117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4334142" y="1524943"/>
            <a:ext cx="6845970" cy="140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5400">
                <a:solidFill>
                  <a:srgbClr val="E6AD21"/>
                </a:solidFill>
                <a:latin typeface="Rufina"/>
              </a:rPr>
              <a:t>PROPOSED SYSTEM/SOLUTION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15344" y="3569941"/>
            <a:ext cx="7664768" cy="4195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03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Implementing robust encryption protocols is crucial in securing</a:t>
            </a:r>
          </a:p>
          <a:p>
            <a:pPr algn="r">
              <a:lnSpc>
                <a:spcPts val="4703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IoT devices. End-to-end encryption and strong authentication mechanisms help prevent unauthorized access and ensure data integrity.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2221865" cy="2669032"/>
            </a:xfrm>
            <a:custGeom>
              <a:avLst/>
              <a:gdLst/>
              <a:ahLst/>
              <a:cxnLst/>
              <a:rect l="l" t="t" r="r" b="b"/>
              <a:pathLst>
                <a:path w="2221865" h="2669032">
                  <a:moveTo>
                    <a:pt x="0" y="0"/>
                  </a:moveTo>
                  <a:lnTo>
                    <a:pt x="0" y="2185543"/>
                  </a:lnTo>
                  <a:lnTo>
                    <a:pt x="483489" y="2669032"/>
                  </a:lnTo>
                  <a:lnTo>
                    <a:pt x="2221865" y="930783"/>
                  </a:lnTo>
                  <a:lnTo>
                    <a:pt x="1291082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548005" y="6907530"/>
              <a:ext cx="6448552" cy="3442970"/>
            </a:xfrm>
            <a:custGeom>
              <a:avLst/>
              <a:gdLst/>
              <a:ahLst/>
              <a:cxnLst/>
              <a:rect l="l" t="t" r="r" b="b"/>
              <a:pathLst>
                <a:path w="6448552" h="3442970">
                  <a:moveTo>
                    <a:pt x="3225546" y="0"/>
                  </a:moveTo>
                  <a:lnTo>
                    <a:pt x="0" y="3224149"/>
                  </a:lnTo>
                  <a:lnTo>
                    <a:pt x="218948" y="3442970"/>
                  </a:lnTo>
                  <a:lnTo>
                    <a:pt x="6229858" y="3442970"/>
                  </a:lnTo>
                  <a:lnTo>
                    <a:pt x="6448552" y="3224149"/>
                  </a:lnTo>
                  <a:lnTo>
                    <a:pt x="3225546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684143"/>
              <a:ext cx="3708781" cy="6448425"/>
            </a:xfrm>
            <a:custGeom>
              <a:avLst/>
              <a:gdLst/>
              <a:ahLst/>
              <a:cxnLst/>
              <a:rect l="l" t="t" r="r" b="b"/>
              <a:pathLst>
                <a:path w="3708781" h="6448425">
                  <a:moveTo>
                    <a:pt x="484505" y="0"/>
                  </a:moveTo>
                  <a:lnTo>
                    <a:pt x="0" y="484759"/>
                  </a:lnTo>
                  <a:lnTo>
                    <a:pt x="0" y="5964047"/>
                  </a:lnTo>
                  <a:lnTo>
                    <a:pt x="484505" y="6448425"/>
                  </a:lnTo>
                  <a:lnTo>
                    <a:pt x="3708781" y="3225419"/>
                  </a:lnTo>
                  <a:lnTo>
                    <a:pt x="484505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8765794" y="2326132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8765794" y="2326132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27669" y="663740"/>
            <a:ext cx="5120897" cy="5123012"/>
            <a:chOff x="0" y="0"/>
            <a:chExt cx="6827863" cy="68306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844028" cy="6830568"/>
            </a:xfrm>
            <a:custGeom>
              <a:avLst/>
              <a:gdLst/>
              <a:ahLst/>
              <a:cxnLst/>
              <a:rect l="l" t="t" r="r" b="b"/>
              <a:pathLst>
                <a:path w="6844028" h="6830568">
                  <a:moveTo>
                    <a:pt x="6312535" y="24130"/>
                  </a:moveTo>
                  <a:lnTo>
                    <a:pt x="6314059" y="25400"/>
                  </a:lnTo>
                  <a:lnTo>
                    <a:pt x="6314567" y="27051"/>
                  </a:lnTo>
                  <a:lnTo>
                    <a:pt x="6310630" y="25908"/>
                  </a:lnTo>
                  <a:lnTo>
                    <a:pt x="6312535" y="24130"/>
                  </a:lnTo>
                  <a:close/>
                  <a:moveTo>
                    <a:pt x="6236335" y="54991"/>
                  </a:moveTo>
                  <a:lnTo>
                    <a:pt x="6238113" y="56769"/>
                  </a:lnTo>
                  <a:lnTo>
                    <a:pt x="6235700" y="56769"/>
                  </a:lnTo>
                  <a:lnTo>
                    <a:pt x="6236335" y="54991"/>
                  </a:lnTo>
                  <a:close/>
                  <a:moveTo>
                    <a:pt x="6463665" y="65278"/>
                  </a:moveTo>
                  <a:lnTo>
                    <a:pt x="6470904" y="76581"/>
                  </a:lnTo>
                  <a:lnTo>
                    <a:pt x="6463919" y="71501"/>
                  </a:lnTo>
                  <a:lnTo>
                    <a:pt x="6463665" y="65151"/>
                  </a:lnTo>
                  <a:close/>
                  <a:moveTo>
                    <a:pt x="6208776" y="67564"/>
                  </a:moveTo>
                  <a:lnTo>
                    <a:pt x="6212332" y="75438"/>
                  </a:lnTo>
                  <a:lnTo>
                    <a:pt x="6208014" y="91567"/>
                  </a:lnTo>
                  <a:lnTo>
                    <a:pt x="6193790" y="87757"/>
                  </a:lnTo>
                  <a:lnTo>
                    <a:pt x="6193155" y="85090"/>
                  </a:lnTo>
                  <a:lnTo>
                    <a:pt x="6208903" y="67437"/>
                  </a:lnTo>
                  <a:close/>
                  <a:moveTo>
                    <a:pt x="4793488" y="148082"/>
                  </a:moveTo>
                  <a:lnTo>
                    <a:pt x="4795012" y="149352"/>
                  </a:lnTo>
                  <a:lnTo>
                    <a:pt x="4795520" y="151003"/>
                  </a:lnTo>
                  <a:lnTo>
                    <a:pt x="4791583" y="149987"/>
                  </a:lnTo>
                  <a:lnTo>
                    <a:pt x="4793488" y="148082"/>
                  </a:lnTo>
                  <a:close/>
                  <a:moveTo>
                    <a:pt x="4717288" y="178816"/>
                  </a:moveTo>
                  <a:lnTo>
                    <a:pt x="4719066" y="180594"/>
                  </a:lnTo>
                  <a:lnTo>
                    <a:pt x="4716653" y="180594"/>
                  </a:lnTo>
                  <a:lnTo>
                    <a:pt x="4717288" y="178816"/>
                  </a:lnTo>
                  <a:close/>
                  <a:moveTo>
                    <a:pt x="4685284" y="183769"/>
                  </a:moveTo>
                  <a:lnTo>
                    <a:pt x="4693920" y="194691"/>
                  </a:lnTo>
                  <a:lnTo>
                    <a:pt x="4674362" y="205232"/>
                  </a:lnTo>
                  <a:lnTo>
                    <a:pt x="4688967" y="190627"/>
                  </a:lnTo>
                  <a:lnTo>
                    <a:pt x="4685284" y="183769"/>
                  </a:lnTo>
                  <a:close/>
                  <a:moveTo>
                    <a:pt x="2054733" y="486283"/>
                  </a:moveTo>
                  <a:lnTo>
                    <a:pt x="2051304" y="487172"/>
                  </a:lnTo>
                  <a:lnTo>
                    <a:pt x="2049399" y="487299"/>
                  </a:lnTo>
                  <a:lnTo>
                    <a:pt x="2053717" y="486283"/>
                  </a:lnTo>
                  <a:close/>
                  <a:moveTo>
                    <a:pt x="6601968" y="498856"/>
                  </a:moveTo>
                  <a:cubicBezTo>
                    <a:pt x="6596761" y="504444"/>
                    <a:pt x="6590537" y="505587"/>
                    <a:pt x="6579361" y="505587"/>
                  </a:cubicBezTo>
                  <a:lnTo>
                    <a:pt x="6567296" y="504952"/>
                  </a:lnTo>
                  <a:lnTo>
                    <a:pt x="6562343" y="505841"/>
                  </a:lnTo>
                  <a:lnTo>
                    <a:pt x="6556120" y="505587"/>
                  </a:lnTo>
                  <a:lnTo>
                    <a:pt x="6559168" y="502539"/>
                  </a:lnTo>
                  <a:lnTo>
                    <a:pt x="6562978" y="499364"/>
                  </a:lnTo>
                  <a:lnTo>
                    <a:pt x="6601967" y="498856"/>
                  </a:lnTo>
                  <a:close/>
                  <a:moveTo>
                    <a:pt x="6625336" y="498475"/>
                  </a:moveTo>
                  <a:lnTo>
                    <a:pt x="6634353" y="499491"/>
                  </a:lnTo>
                  <a:lnTo>
                    <a:pt x="6624193" y="508635"/>
                  </a:lnTo>
                  <a:lnTo>
                    <a:pt x="6608700" y="503428"/>
                  </a:lnTo>
                  <a:lnTo>
                    <a:pt x="6625210" y="498475"/>
                  </a:lnTo>
                  <a:close/>
                  <a:moveTo>
                    <a:pt x="6610477" y="514350"/>
                  </a:moveTo>
                  <a:lnTo>
                    <a:pt x="6621145" y="517652"/>
                  </a:lnTo>
                  <a:lnTo>
                    <a:pt x="6620764" y="517652"/>
                  </a:lnTo>
                  <a:lnTo>
                    <a:pt x="6617716" y="527939"/>
                  </a:lnTo>
                  <a:cubicBezTo>
                    <a:pt x="6597397" y="520065"/>
                    <a:pt x="6586220" y="517779"/>
                    <a:pt x="6574790" y="517525"/>
                  </a:cubicBezTo>
                  <a:cubicBezTo>
                    <a:pt x="6585204" y="516890"/>
                    <a:pt x="6595364" y="514350"/>
                    <a:pt x="6610604" y="514350"/>
                  </a:cubicBezTo>
                  <a:close/>
                  <a:moveTo>
                    <a:pt x="6588379" y="525399"/>
                  </a:moveTo>
                  <a:lnTo>
                    <a:pt x="6592951" y="529082"/>
                  </a:lnTo>
                  <a:lnTo>
                    <a:pt x="6584315" y="536829"/>
                  </a:lnTo>
                  <a:lnTo>
                    <a:pt x="6574790" y="534924"/>
                  </a:lnTo>
                  <a:lnTo>
                    <a:pt x="6572885" y="534162"/>
                  </a:lnTo>
                  <a:lnTo>
                    <a:pt x="6588506" y="525399"/>
                  </a:lnTo>
                  <a:close/>
                  <a:moveTo>
                    <a:pt x="6598412" y="564134"/>
                  </a:moveTo>
                  <a:lnTo>
                    <a:pt x="6587236" y="577215"/>
                  </a:lnTo>
                  <a:lnTo>
                    <a:pt x="6579743" y="580771"/>
                  </a:lnTo>
                  <a:lnTo>
                    <a:pt x="6571487" y="580771"/>
                  </a:lnTo>
                  <a:lnTo>
                    <a:pt x="6580758" y="566420"/>
                  </a:lnTo>
                  <a:lnTo>
                    <a:pt x="6598411" y="564134"/>
                  </a:lnTo>
                  <a:close/>
                  <a:moveTo>
                    <a:pt x="6641465" y="861441"/>
                  </a:moveTo>
                  <a:lnTo>
                    <a:pt x="6643370" y="863219"/>
                  </a:lnTo>
                  <a:lnTo>
                    <a:pt x="6646927" y="861441"/>
                  </a:lnTo>
                  <a:close/>
                  <a:moveTo>
                    <a:pt x="6607175" y="850519"/>
                  </a:moveTo>
                  <a:lnTo>
                    <a:pt x="6576695" y="863219"/>
                  </a:lnTo>
                  <a:lnTo>
                    <a:pt x="6598793" y="851916"/>
                  </a:lnTo>
                  <a:lnTo>
                    <a:pt x="6607174" y="850519"/>
                  </a:lnTo>
                  <a:close/>
                  <a:moveTo>
                    <a:pt x="6591808" y="1170051"/>
                  </a:moveTo>
                  <a:lnTo>
                    <a:pt x="6599936" y="1171321"/>
                  </a:lnTo>
                  <a:lnTo>
                    <a:pt x="6599682" y="1171956"/>
                  </a:lnTo>
                  <a:lnTo>
                    <a:pt x="6594856" y="1173861"/>
                  </a:lnTo>
                  <a:lnTo>
                    <a:pt x="6548120" y="1182370"/>
                  </a:lnTo>
                  <a:lnTo>
                    <a:pt x="6542659" y="1182370"/>
                  </a:lnTo>
                  <a:lnTo>
                    <a:pt x="6531483" y="1181354"/>
                  </a:lnTo>
                  <a:cubicBezTo>
                    <a:pt x="6550406" y="1178179"/>
                    <a:pt x="6568821" y="1170051"/>
                    <a:pt x="6591808" y="1170051"/>
                  </a:cubicBezTo>
                  <a:close/>
                  <a:moveTo>
                    <a:pt x="7620" y="1210437"/>
                  </a:moveTo>
                  <a:lnTo>
                    <a:pt x="5842" y="1211453"/>
                  </a:lnTo>
                  <a:lnTo>
                    <a:pt x="8890" y="1211072"/>
                  </a:lnTo>
                  <a:lnTo>
                    <a:pt x="7747" y="1210437"/>
                  </a:lnTo>
                  <a:close/>
                  <a:moveTo>
                    <a:pt x="86233" y="1197229"/>
                  </a:moveTo>
                  <a:lnTo>
                    <a:pt x="63627" y="1212723"/>
                  </a:lnTo>
                  <a:lnTo>
                    <a:pt x="53086" y="1215771"/>
                  </a:lnTo>
                  <a:lnTo>
                    <a:pt x="86106" y="1197229"/>
                  </a:lnTo>
                  <a:close/>
                  <a:moveTo>
                    <a:pt x="137160" y="1473708"/>
                  </a:moveTo>
                  <a:lnTo>
                    <a:pt x="120142" y="1494282"/>
                  </a:lnTo>
                  <a:lnTo>
                    <a:pt x="112014" y="1495552"/>
                  </a:lnTo>
                  <a:lnTo>
                    <a:pt x="109474" y="1495552"/>
                  </a:lnTo>
                  <a:lnTo>
                    <a:pt x="108077" y="1493012"/>
                  </a:lnTo>
                  <a:lnTo>
                    <a:pt x="120142" y="1481455"/>
                  </a:lnTo>
                  <a:lnTo>
                    <a:pt x="127635" y="1475867"/>
                  </a:lnTo>
                  <a:lnTo>
                    <a:pt x="137033" y="1473708"/>
                  </a:lnTo>
                  <a:close/>
                  <a:moveTo>
                    <a:pt x="130302" y="1520444"/>
                  </a:moveTo>
                  <a:lnTo>
                    <a:pt x="141478" y="1520825"/>
                  </a:lnTo>
                  <a:lnTo>
                    <a:pt x="143256" y="1520698"/>
                  </a:lnTo>
                  <a:lnTo>
                    <a:pt x="127127" y="1532509"/>
                  </a:lnTo>
                  <a:lnTo>
                    <a:pt x="121412" y="1529715"/>
                  </a:lnTo>
                  <a:lnTo>
                    <a:pt x="130302" y="1520444"/>
                  </a:lnTo>
                  <a:close/>
                  <a:moveTo>
                    <a:pt x="101727" y="1537970"/>
                  </a:moveTo>
                  <a:cubicBezTo>
                    <a:pt x="102616" y="1537970"/>
                    <a:pt x="103632" y="1538097"/>
                    <a:pt x="104648" y="1538224"/>
                  </a:cubicBezTo>
                  <a:lnTo>
                    <a:pt x="144145" y="1538224"/>
                  </a:lnTo>
                  <a:lnTo>
                    <a:pt x="108712" y="1550797"/>
                  </a:lnTo>
                  <a:lnTo>
                    <a:pt x="90170" y="1546479"/>
                  </a:lnTo>
                  <a:lnTo>
                    <a:pt x="101600" y="1537843"/>
                  </a:lnTo>
                  <a:close/>
                  <a:moveTo>
                    <a:pt x="6546977" y="1540510"/>
                  </a:moveTo>
                  <a:lnTo>
                    <a:pt x="6546850" y="1541780"/>
                  </a:lnTo>
                  <a:lnTo>
                    <a:pt x="6554978" y="1541653"/>
                  </a:lnTo>
                  <a:lnTo>
                    <a:pt x="6558915" y="1546860"/>
                  </a:lnTo>
                  <a:lnTo>
                    <a:pt x="6540119" y="1550924"/>
                  </a:lnTo>
                  <a:lnTo>
                    <a:pt x="6526530" y="1549019"/>
                  </a:lnTo>
                  <a:cubicBezTo>
                    <a:pt x="6521450" y="1549019"/>
                    <a:pt x="6517005" y="1550162"/>
                    <a:pt x="6512433" y="1552321"/>
                  </a:cubicBezTo>
                  <a:lnTo>
                    <a:pt x="6497448" y="1559687"/>
                  </a:lnTo>
                  <a:lnTo>
                    <a:pt x="6509766" y="1545463"/>
                  </a:lnTo>
                  <a:lnTo>
                    <a:pt x="6516751" y="1545590"/>
                  </a:lnTo>
                  <a:cubicBezTo>
                    <a:pt x="6530340" y="1545590"/>
                    <a:pt x="6538722" y="1543685"/>
                    <a:pt x="6546977" y="1540637"/>
                  </a:cubicBezTo>
                  <a:close/>
                  <a:moveTo>
                    <a:pt x="167513" y="1546098"/>
                  </a:moveTo>
                  <a:lnTo>
                    <a:pt x="164719" y="1549908"/>
                  </a:lnTo>
                  <a:lnTo>
                    <a:pt x="160655" y="1553718"/>
                  </a:lnTo>
                  <a:lnTo>
                    <a:pt x="115824" y="1561846"/>
                  </a:lnTo>
                  <a:cubicBezTo>
                    <a:pt x="126873" y="1548130"/>
                    <a:pt x="146812" y="1553210"/>
                    <a:pt x="160401" y="1547368"/>
                  </a:cubicBezTo>
                  <a:lnTo>
                    <a:pt x="167513" y="1546098"/>
                  </a:lnTo>
                  <a:close/>
                  <a:moveTo>
                    <a:pt x="89154" y="1556385"/>
                  </a:moveTo>
                  <a:lnTo>
                    <a:pt x="107696" y="1558544"/>
                  </a:lnTo>
                  <a:lnTo>
                    <a:pt x="88773" y="1566672"/>
                  </a:lnTo>
                  <a:lnTo>
                    <a:pt x="78740" y="1567434"/>
                  </a:lnTo>
                  <a:lnTo>
                    <a:pt x="89027" y="1556385"/>
                  </a:lnTo>
                  <a:close/>
                  <a:moveTo>
                    <a:pt x="6434836" y="1604899"/>
                  </a:moveTo>
                  <a:lnTo>
                    <a:pt x="6417691" y="1609598"/>
                  </a:lnTo>
                  <a:lnTo>
                    <a:pt x="6410198" y="1614551"/>
                  </a:lnTo>
                  <a:lnTo>
                    <a:pt x="6401054" y="1615821"/>
                  </a:lnTo>
                  <a:lnTo>
                    <a:pt x="6416294" y="1607185"/>
                  </a:lnTo>
                  <a:lnTo>
                    <a:pt x="6434709" y="1604899"/>
                  </a:lnTo>
                  <a:close/>
                  <a:moveTo>
                    <a:pt x="6363716" y="1615186"/>
                  </a:moveTo>
                  <a:lnTo>
                    <a:pt x="6368288" y="1616329"/>
                  </a:lnTo>
                  <a:lnTo>
                    <a:pt x="6364478" y="1618615"/>
                  </a:lnTo>
                  <a:lnTo>
                    <a:pt x="6362319" y="1619250"/>
                  </a:lnTo>
                  <a:lnTo>
                    <a:pt x="6359652" y="1617853"/>
                  </a:lnTo>
                  <a:lnTo>
                    <a:pt x="6363716" y="1615059"/>
                  </a:lnTo>
                  <a:close/>
                  <a:moveTo>
                    <a:pt x="5854573" y="1783080"/>
                  </a:moveTo>
                  <a:lnTo>
                    <a:pt x="5862828" y="1784350"/>
                  </a:lnTo>
                  <a:lnTo>
                    <a:pt x="5858002" y="1786255"/>
                  </a:lnTo>
                  <a:lnTo>
                    <a:pt x="5811774" y="1794637"/>
                  </a:lnTo>
                  <a:lnTo>
                    <a:pt x="5806439" y="1794637"/>
                  </a:lnTo>
                  <a:lnTo>
                    <a:pt x="5795644" y="1793621"/>
                  </a:lnTo>
                  <a:cubicBezTo>
                    <a:pt x="5813932" y="1790827"/>
                    <a:pt x="5831839" y="1783080"/>
                    <a:pt x="5854572" y="1783080"/>
                  </a:cubicBezTo>
                  <a:close/>
                  <a:moveTo>
                    <a:pt x="6487414" y="2148586"/>
                  </a:moveTo>
                  <a:lnTo>
                    <a:pt x="6498209" y="2151634"/>
                  </a:lnTo>
                  <a:lnTo>
                    <a:pt x="6494526" y="2157730"/>
                  </a:lnTo>
                  <a:lnTo>
                    <a:pt x="6482588" y="2157095"/>
                  </a:lnTo>
                  <a:lnTo>
                    <a:pt x="6483985" y="2152142"/>
                  </a:lnTo>
                  <a:lnTo>
                    <a:pt x="6487414" y="2148459"/>
                  </a:lnTo>
                  <a:close/>
                  <a:moveTo>
                    <a:pt x="6495542" y="2161667"/>
                  </a:moveTo>
                  <a:lnTo>
                    <a:pt x="6510401" y="2164334"/>
                  </a:lnTo>
                  <a:lnTo>
                    <a:pt x="6502273" y="2166747"/>
                  </a:lnTo>
                  <a:lnTo>
                    <a:pt x="6490589" y="2165985"/>
                  </a:lnTo>
                  <a:lnTo>
                    <a:pt x="6495542" y="2161667"/>
                  </a:lnTo>
                  <a:close/>
                  <a:moveTo>
                    <a:pt x="519430" y="2206625"/>
                  </a:moveTo>
                  <a:lnTo>
                    <a:pt x="527304" y="2210435"/>
                  </a:lnTo>
                  <a:lnTo>
                    <a:pt x="536194" y="2210181"/>
                  </a:lnTo>
                  <a:lnTo>
                    <a:pt x="515620" y="2214245"/>
                  </a:lnTo>
                  <a:lnTo>
                    <a:pt x="519430" y="2206625"/>
                  </a:lnTo>
                  <a:close/>
                  <a:moveTo>
                    <a:pt x="663448" y="2290064"/>
                  </a:moveTo>
                  <a:lnTo>
                    <a:pt x="640080" y="2305431"/>
                  </a:lnTo>
                  <a:lnTo>
                    <a:pt x="630428" y="2308606"/>
                  </a:lnTo>
                  <a:lnTo>
                    <a:pt x="663575" y="2290191"/>
                  </a:lnTo>
                  <a:close/>
                  <a:moveTo>
                    <a:pt x="6533261" y="2386838"/>
                  </a:moveTo>
                  <a:lnTo>
                    <a:pt x="6537706" y="2387092"/>
                  </a:lnTo>
                  <a:lnTo>
                    <a:pt x="6537198" y="2390394"/>
                  </a:lnTo>
                  <a:lnTo>
                    <a:pt x="6533388" y="2388489"/>
                  </a:lnTo>
                  <a:lnTo>
                    <a:pt x="6533388" y="2386838"/>
                  </a:lnTo>
                  <a:close/>
                  <a:moveTo>
                    <a:pt x="6542786" y="2433574"/>
                  </a:moveTo>
                  <a:lnTo>
                    <a:pt x="6544945" y="2434463"/>
                  </a:lnTo>
                  <a:lnTo>
                    <a:pt x="6542786" y="2435352"/>
                  </a:lnTo>
                  <a:lnTo>
                    <a:pt x="6542786" y="2433574"/>
                  </a:lnTo>
                  <a:close/>
                  <a:moveTo>
                    <a:pt x="427355" y="2502662"/>
                  </a:moveTo>
                  <a:lnTo>
                    <a:pt x="432181" y="2502789"/>
                  </a:lnTo>
                  <a:lnTo>
                    <a:pt x="427990" y="2504440"/>
                  </a:lnTo>
                  <a:lnTo>
                    <a:pt x="423418" y="2504440"/>
                  </a:lnTo>
                  <a:lnTo>
                    <a:pt x="427355" y="2502662"/>
                  </a:lnTo>
                  <a:close/>
                  <a:moveTo>
                    <a:pt x="392303" y="2506726"/>
                  </a:moveTo>
                  <a:lnTo>
                    <a:pt x="395224" y="2507361"/>
                  </a:lnTo>
                  <a:lnTo>
                    <a:pt x="388874" y="2511171"/>
                  </a:lnTo>
                  <a:lnTo>
                    <a:pt x="359029" y="2515489"/>
                  </a:lnTo>
                  <a:lnTo>
                    <a:pt x="382397" y="2507742"/>
                  </a:lnTo>
                  <a:lnTo>
                    <a:pt x="392303" y="2506726"/>
                  </a:lnTo>
                  <a:close/>
                  <a:moveTo>
                    <a:pt x="292354" y="2552319"/>
                  </a:moveTo>
                  <a:lnTo>
                    <a:pt x="283972" y="2563114"/>
                  </a:lnTo>
                  <a:lnTo>
                    <a:pt x="274447" y="2562733"/>
                  </a:lnTo>
                  <a:lnTo>
                    <a:pt x="242951" y="2567051"/>
                  </a:lnTo>
                  <a:lnTo>
                    <a:pt x="234569" y="2567813"/>
                  </a:lnTo>
                  <a:lnTo>
                    <a:pt x="233172" y="2567813"/>
                  </a:lnTo>
                  <a:lnTo>
                    <a:pt x="230886" y="2567559"/>
                  </a:lnTo>
                  <a:lnTo>
                    <a:pt x="230886" y="2564638"/>
                  </a:lnTo>
                  <a:lnTo>
                    <a:pt x="248793" y="2560701"/>
                  </a:lnTo>
                  <a:lnTo>
                    <a:pt x="260350" y="2561590"/>
                  </a:lnTo>
                  <a:cubicBezTo>
                    <a:pt x="266573" y="2561590"/>
                    <a:pt x="271907" y="2560574"/>
                    <a:pt x="277241" y="2558542"/>
                  </a:cubicBezTo>
                  <a:lnTo>
                    <a:pt x="292354" y="2552446"/>
                  </a:lnTo>
                  <a:close/>
                  <a:moveTo>
                    <a:pt x="6678930" y="2800858"/>
                  </a:moveTo>
                  <a:lnTo>
                    <a:pt x="6680708" y="2805430"/>
                  </a:lnTo>
                  <a:lnTo>
                    <a:pt x="6677788" y="2803271"/>
                  </a:lnTo>
                  <a:lnTo>
                    <a:pt x="6678931" y="2800985"/>
                  </a:lnTo>
                  <a:close/>
                  <a:moveTo>
                    <a:pt x="237998" y="2833370"/>
                  </a:moveTo>
                  <a:lnTo>
                    <a:pt x="243078" y="2833497"/>
                  </a:lnTo>
                  <a:cubicBezTo>
                    <a:pt x="223393" y="2836418"/>
                    <a:pt x="204089" y="2844165"/>
                    <a:pt x="184404" y="2844165"/>
                  </a:cubicBezTo>
                  <a:lnTo>
                    <a:pt x="181229" y="2844165"/>
                  </a:lnTo>
                  <a:lnTo>
                    <a:pt x="174879" y="2843530"/>
                  </a:lnTo>
                  <a:lnTo>
                    <a:pt x="178181" y="2842641"/>
                  </a:lnTo>
                  <a:cubicBezTo>
                    <a:pt x="197866" y="2836291"/>
                    <a:pt x="216535" y="2833497"/>
                    <a:pt x="237998" y="2833497"/>
                  </a:cubicBezTo>
                  <a:close/>
                  <a:moveTo>
                    <a:pt x="6761734" y="2908935"/>
                  </a:moveTo>
                  <a:lnTo>
                    <a:pt x="6772656" y="2911983"/>
                  </a:lnTo>
                  <a:lnTo>
                    <a:pt x="6768973" y="2918079"/>
                  </a:lnTo>
                  <a:lnTo>
                    <a:pt x="6757035" y="2917571"/>
                  </a:lnTo>
                  <a:lnTo>
                    <a:pt x="6758305" y="2912110"/>
                  </a:lnTo>
                  <a:lnTo>
                    <a:pt x="6761734" y="2908935"/>
                  </a:lnTo>
                  <a:close/>
                  <a:moveTo>
                    <a:pt x="6769862" y="2921635"/>
                  </a:moveTo>
                  <a:lnTo>
                    <a:pt x="6784721" y="2924175"/>
                  </a:lnTo>
                  <a:lnTo>
                    <a:pt x="6776593" y="2926588"/>
                  </a:lnTo>
                  <a:lnTo>
                    <a:pt x="6764909" y="2925699"/>
                  </a:lnTo>
                  <a:lnTo>
                    <a:pt x="6769862" y="2921508"/>
                  </a:lnTo>
                  <a:close/>
                  <a:moveTo>
                    <a:pt x="6739128" y="3018663"/>
                  </a:moveTo>
                  <a:lnTo>
                    <a:pt x="6740906" y="3032379"/>
                  </a:lnTo>
                  <a:lnTo>
                    <a:pt x="6731763" y="3021203"/>
                  </a:lnTo>
                  <a:lnTo>
                    <a:pt x="6739129" y="3018790"/>
                  </a:lnTo>
                  <a:close/>
                  <a:moveTo>
                    <a:pt x="6712204" y="3030347"/>
                  </a:moveTo>
                  <a:lnTo>
                    <a:pt x="6723888" y="3037840"/>
                  </a:lnTo>
                  <a:lnTo>
                    <a:pt x="6711950" y="3035173"/>
                  </a:lnTo>
                  <a:lnTo>
                    <a:pt x="6712204" y="3030347"/>
                  </a:lnTo>
                  <a:close/>
                  <a:moveTo>
                    <a:pt x="6801231" y="3143250"/>
                  </a:moveTo>
                  <a:lnTo>
                    <a:pt x="6812026" y="3146298"/>
                  </a:lnTo>
                  <a:lnTo>
                    <a:pt x="6808343" y="3152521"/>
                  </a:lnTo>
                  <a:lnTo>
                    <a:pt x="6796405" y="3151886"/>
                  </a:lnTo>
                  <a:lnTo>
                    <a:pt x="6797675" y="3146679"/>
                  </a:lnTo>
                  <a:lnTo>
                    <a:pt x="6801231" y="3143377"/>
                  </a:lnTo>
                  <a:close/>
                  <a:moveTo>
                    <a:pt x="6809105" y="3155950"/>
                  </a:moveTo>
                  <a:lnTo>
                    <a:pt x="6823964" y="3158617"/>
                  </a:lnTo>
                  <a:lnTo>
                    <a:pt x="6815836" y="3161030"/>
                  </a:lnTo>
                  <a:lnTo>
                    <a:pt x="6804152" y="3160268"/>
                  </a:lnTo>
                  <a:lnTo>
                    <a:pt x="6809105" y="3156077"/>
                  </a:lnTo>
                  <a:close/>
                  <a:moveTo>
                    <a:pt x="348234" y="3204718"/>
                  </a:moveTo>
                  <a:lnTo>
                    <a:pt x="359283" y="3205734"/>
                  </a:lnTo>
                  <a:cubicBezTo>
                    <a:pt x="341249" y="3208401"/>
                    <a:pt x="322580" y="3216529"/>
                    <a:pt x="303530" y="3216529"/>
                  </a:cubicBezTo>
                  <a:lnTo>
                    <a:pt x="299339" y="3216529"/>
                  </a:lnTo>
                  <a:lnTo>
                    <a:pt x="290957" y="3215259"/>
                  </a:lnTo>
                  <a:lnTo>
                    <a:pt x="295783" y="3213354"/>
                  </a:lnTo>
                  <a:cubicBezTo>
                    <a:pt x="311150" y="3207639"/>
                    <a:pt x="326771" y="3204845"/>
                    <a:pt x="348234" y="3204845"/>
                  </a:cubicBezTo>
                  <a:close/>
                  <a:moveTo>
                    <a:pt x="6716268" y="3294761"/>
                  </a:moveTo>
                  <a:lnTo>
                    <a:pt x="6718427" y="3297047"/>
                  </a:lnTo>
                  <a:lnTo>
                    <a:pt x="6717030" y="3299841"/>
                  </a:lnTo>
                  <a:lnTo>
                    <a:pt x="6715252" y="3299841"/>
                  </a:lnTo>
                  <a:lnTo>
                    <a:pt x="6714363" y="3297682"/>
                  </a:lnTo>
                  <a:lnTo>
                    <a:pt x="6716141" y="3294761"/>
                  </a:lnTo>
                  <a:close/>
                  <a:moveTo>
                    <a:pt x="6811137" y="3407410"/>
                  </a:moveTo>
                  <a:lnTo>
                    <a:pt x="6807454" y="3413379"/>
                  </a:lnTo>
                  <a:lnTo>
                    <a:pt x="6795898" y="3412236"/>
                  </a:lnTo>
                  <a:lnTo>
                    <a:pt x="6794374" y="3410585"/>
                  </a:lnTo>
                  <a:lnTo>
                    <a:pt x="6796914" y="3407664"/>
                  </a:lnTo>
                  <a:lnTo>
                    <a:pt x="6811138" y="3407410"/>
                  </a:lnTo>
                  <a:close/>
                  <a:moveTo>
                    <a:pt x="6808216" y="3417062"/>
                  </a:moveTo>
                  <a:lnTo>
                    <a:pt x="6823075" y="3419602"/>
                  </a:lnTo>
                  <a:lnTo>
                    <a:pt x="6815328" y="3421253"/>
                  </a:lnTo>
                  <a:lnTo>
                    <a:pt x="6810756" y="3422777"/>
                  </a:lnTo>
                  <a:lnTo>
                    <a:pt x="6803263" y="3421253"/>
                  </a:lnTo>
                  <a:lnTo>
                    <a:pt x="6808216" y="3417062"/>
                  </a:lnTo>
                  <a:close/>
                  <a:moveTo>
                    <a:pt x="6704585" y="3551428"/>
                  </a:moveTo>
                  <a:lnTo>
                    <a:pt x="6703441" y="3553206"/>
                  </a:lnTo>
                  <a:lnTo>
                    <a:pt x="6701410" y="3563874"/>
                  </a:lnTo>
                  <a:lnTo>
                    <a:pt x="6697600" y="3567430"/>
                  </a:lnTo>
                  <a:lnTo>
                    <a:pt x="6710807" y="3564890"/>
                  </a:lnTo>
                  <a:lnTo>
                    <a:pt x="6705601" y="3551809"/>
                  </a:lnTo>
                  <a:lnTo>
                    <a:pt x="6704457" y="3551428"/>
                  </a:lnTo>
                  <a:close/>
                  <a:moveTo>
                    <a:pt x="707390" y="3574923"/>
                  </a:moveTo>
                  <a:lnTo>
                    <a:pt x="683133" y="3587242"/>
                  </a:lnTo>
                  <a:lnTo>
                    <a:pt x="673735" y="3590163"/>
                  </a:lnTo>
                  <a:lnTo>
                    <a:pt x="707390" y="3574923"/>
                  </a:lnTo>
                  <a:close/>
                  <a:moveTo>
                    <a:pt x="6559042" y="3724910"/>
                  </a:moveTo>
                  <a:lnTo>
                    <a:pt x="6563487" y="3725164"/>
                  </a:lnTo>
                  <a:lnTo>
                    <a:pt x="6561201" y="3725799"/>
                  </a:lnTo>
                  <a:cubicBezTo>
                    <a:pt x="6541897" y="3732021"/>
                    <a:pt x="6523228" y="3734943"/>
                    <a:pt x="6504432" y="3734943"/>
                  </a:cubicBezTo>
                  <a:lnTo>
                    <a:pt x="6501766" y="3734943"/>
                  </a:lnTo>
                  <a:lnTo>
                    <a:pt x="6496305" y="3734815"/>
                  </a:lnTo>
                  <a:cubicBezTo>
                    <a:pt x="6516879" y="3732149"/>
                    <a:pt x="6536564" y="3724909"/>
                    <a:pt x="6559042" y="3724909"/>
                  </a:cubicBezTo>
                  <a:close/>
                  <a:moveTo>
                    <a:pt x="6504178" y="4000119"/>
                  </a:moveTo>
                  <a:lnTo>
                    <a:pt x="6508115" y="4003675"/>
                  </a:lnTo>
                  <a:lnTo>
                    <a:pt x="6490081" y="4007612"/>
                  </a:lnTo>
                  <a:lnTo>
                    <a:pt x="6478524" y="4006723"/>
                  </a:lnTo>
                  <a:cubicBezTo>
                    <a:pt x="6472301" y="4006723"/>
                    <a:pt x="6466967" y="4007866"/>
                    <a:pt x="6461633" y="4009898"/>
                  </a:cubicBezTo>
                  <a:lnTo>
                    <a:pt x="6446393" y="4015867"/>
                  </a:lnTo>
                  <a:lnTo>
                    <a:pt x="6458458" y="4004437"/>
                  </a:lnTo>
                  <a:lnTo>
                    <a:pt x="6464681" y="4004437"/>
                  </a:lnTo>
                  <a:cubicBezTo>
                    <a:pt x="6479159" y="4004437"/>
                    <a:pt x="6488049" y="4003167"/>
                    <a:pt x="6496685" y="4001008"/>
                  </a:cubicBezTo>
                  <a:lnTo>
                    <a:pt x="6496177" y="4000627"/>
                  </a:lnTo>
                  <a:lnTo>
                    <a:pt x="6504177" y="3999992"/>
                  </a:lnTo>
                  <a:close/>
                  <a:moveTo>
                    <a:pt x="6525260" y="4147439"/>
                  </a:moveTo>
                  <a:lnTo>
                    <a:pt x="6538976" y="4155948"/>
                  </a:lnTo>
                  <a:lnTo>
                    <a:pt x="6524752" y="4153027"/>
                  </a:lnTo>
                  <a:lnTo>
                    <a:pt x="6525260" y="4147439"/>
                  </a:lnTo>
                  <a:close/>
                  <a:moveTo>
                    <a:pt x="55499" y="4182110"/>
                  </a:moveTo>
                  <a:cubicBezTo>
                    <a:pt x="55626" y="4197985"/>
                    <a:pt x="85344" y="4192651"/>
                    <a:pt x="77343" y="4212971"/>
                  </a:cubicBezTo>
                  <a:lnTo>
                    <a:pt x="72136" y="4216019"/>
                  </a:lnTo>
                  <a:cubicBezTo>
                    <a:pt x="56515" y="4210558"/>
                    <a:pt x="57404" y="4196080"/>
                    <a:pt x="50419" y="4186555"/>
                  </a:cubicBezTo>
                  <a:lnTo>
                    <a:pt x="50419" y="4183888"/>
                  </a:lnTo>
                  <a:lnTo>
                    <a:pt x="55499" y="4182237"/>
                  </a:lnTo>
                  <a:close/>
                  <a:moveTo>
                    <a:pt x="79121" y="4232910"/>
                  </a:moveTo>
                  <a:lnTo>
                    <a:pt x="75184" y="4234561"/>
                  </a:lnTo>
                  <a:lnTo>
                    <a:pt x="74803" y="4233545"/>
                  </a:lnTo>
                  <a:lnTo>
                    <a:pt x="79121" y="4232910"/>
                  </a:lnTo>
                  <a:close/>
                  <a:moveTo>
                    <a:pt x="6614414" y="4262120"/>
                  </a:moveTo>
                  <a:lnTo>
                    <a:pt x="6625209" y="4265041"/>
                  </a:lnTo>
                  <a:lnTo>
                    <a:pt x="6621526" y="4271264"/>
                  </a:lnTo>
                  <a:lnTo>
                    <a:pt x="6609588" y="4270629"/>
                  </a:lnTo>
                  <a:lnTo>
                    <a:pt x="6610477" y="4265295"/>
                  </a:lnTo>
                  <a:lnTo>
                    <a:pt x="6614414" y="4262120"/>
                  </a:lnTo>
                  <a:close/>
                  <a:moveTo>
                    <a:pt x="6622288" y="4274820"/>
                  </a:moveTo>
                  <a:lnTo>
                    <a:pt x="6637147" y="4277487"/>
                  </a:lnTo>
                  <a:lnTo>
                    <a:pt x="6629019" y="4279900"/>
                  </a:lnTo>
                  <a:lnTo>
                    <a:pt x="6617335" y="4279138"/>
                  </a:lnTo>
                  <a:lnTo>
                    <a:pt x="6622288" y="4274947"/>
                  </a:lnTo>
                  <a:close/>
                  <a:moveTo>
                    <a:pt x="119888" y="4321810"/>
                  </a:moveTo>
                  <a:lnTo>
                    <a:pt x="118237" y="4325239"/>
                  </a:lnTo>
                  <a:lnTo>
                    <a:pt x="116205" y="4323080"/>
                  </a:lnTo>
                  <a:lnTo>
                    <a:pt x="117348" y="4321937"/>
                  </a:lnTo>
                  <a:lnTo>
                    <a:pt x="119888" y="4321683"/>
                  </a:lnTo>
                  <a:close/>
                  <a:moveTo>
                    <a:pt x="112649" y="4328160"/>
                  </a:moveTo>
                  <a:lnTo>
                    <a:pt x="112649" y="4330192"/>
                  </a:lnTo>
                  <a:lnTo>
                    <a:pt x="109220" y="4330065"/>
                  </a:lnTo>
                  <a:lnTo>
                    <a:pt x="112649" y="4328160"/>
                  </a:lnTo>
                  <a:close/>
                  <a:moveTo>
                    <a:pt x="100457" y="4351274"/>
                  </a:moveTo>
                  <a:lnTo>
                    <a:pt x="101092" y="4352671"/>
                  </a:lnTo>
                  <a:lnTo>
                    <a:pt x="100965" y="4352671"/>
                  </a:lnTo>
                  <a:lnTo>
                    <a:pt x="99314" y="4351528"/>
                  </a:lnTo>
                  <a:lnTo>
                    <a:pt x="100457" y="4351274"/>
                  </a:lnTo>
                  <a:close/>
                  <a:moveTo>
                    <a:pt x="6592316" y="4371467"/>
                  </a:moveTo>
                  <a:lnTo>
                    <a:pt x="6594094" y="4385183"/>
                  </a:lnTo>
                  <a:lnTo>
                    <a:pt x="6584951" y="4373372"/>
                  </a:lnTo>
                  <a:lnTo>
                    <a:pt x="6592317" y="4371467"/>
                  </a:lnTo>
                  <a:close/>
                  <a:moveTo>
                    <a:pt x="6564376" y="4382389"/>
                  </a:moveTo>
                  <a:lnTo>
                    <a:pt x="6576568" y="4390517"/>
                  </a:lnTo>
                  <a:lnTo>
                    <a:pt x="6564630" y="4387850"/>
                  </a:lnTo>
                  <a:lnTo>
                    <a:pt x="6564249" y="4382770"/>
                  </a:lnTo>
                  <a:lnTo>
                    <a:pt x="6564376" y="4382516"/>
                  </a:lnTo>
                  <a:close/>
                  <a:moveTo>
                    <a:pt x="106299" y="4472559"/>
                  </a:moveTo>
                  <a:lnTo>
                    <a:pt x="103505" y="4472813"/>
                  </a:lnTo>
                  <a:lnTo>
                    <a:pt x="102997" y="4475607"/>
                  </a:lnTo>
                  <a:lnTo>
                    <a:pt x="106426" y="4473067"/>
                  </a:lnTo>
                  <a:lnTo>
                    <a:pt x="106299" y="4472432"/>
                  </a:lnTo>
                  <a:close/>
                  <a:moveTo>
                    <a:pt x="149606" y="4495800"/>
                  </a:moveTo>
                  <a:lnTo>
                    <a:pt x="149352" y="4498467"/>
                  </a:lnTo>
                  <a:lnTo>
                    <a:pt x="148971" y="4498086"/>
                  </a:lnTo>
                  <a:lnTo>
                    <a:pt x="148209" y="4495927"/>
                  </a:lnTo>
                  <a:lnTo>
                    <a:pt x="149733" y="4495800"/>
                  </a:lnTo>
                  <a:close/>
                  <a:moveTo>
                    <a:pt x="102616" y="4495038"/>
                  </a:moveTo>
                  <a:lnTo>
                    <a:pt x="101727" y="4498213"/>
                  </a:lnTo>
                  <a:lnTo>
                    <a:pt x="104140" y="4498594"/>
                  </a:lnTo>
                  <a:lnTo>
                    <a:pt x="102616" y="4495038"/>
                  </a:lnTo>
                  <a:close/>
                  <a:moveTo>
                    <a:pt x="6653530" y="4496435"/>
                  </a:moveTo>
                  <a:lnTo>
                    <a:pt x="6664325" y="4499483"/>
                  </a:lnTo>
                  <a:lnTo>
                    <a:pt x="6660642" y="4505579"/>
                  </a:lnTo>
                  <a:lnTo>
                    <a:pt x="6648704" y="4504944"/>
                  </a:lnTo>
                  <a:lnTo>
                    <a:pt x="6649593" y="4499737"/>
                  </a:lnTo>
                  <a:lnTo>
                    <a:pt x="6653530" y="4496435"/>
                  </a:lnTo>
                  <a:close/>
                  <a:moveTo>
                    <a:pt x="6661531" y="4509135"/>
                  </a:moveTo>
                  <a:lnTo>
                    <a:pt x="6676390" y="4511802"/>
                  </a:lnTo>
                  <a:lnTo>
                    <a:pt x="6668262" y="4514215"/>
                  </a:lnTo>
                  <a:lnTo>
                    <a:pt x="6656578" y="4513453"/>
                  </a:lnTo>
                  <a:lnTo>
                    <a:pt x="6661531" y="4509262"/>
                  </a:lnTo>
                  <a:close/>
                  <a:moveTo>
                    <a:pt x="129540" y="4547743"/>
                  </a:moveTo>
                  <a:lnTo>
                    <a:pt x="133223" y="4549013"/>
                  </a:lnTo>
                  <a:lnTo>
                    <a:pt x="131953" y="4551045"/>
                  </a:lnTo>
                  <a:lnTo>
                    <a:pt x="130937" y="4550029"/>
                  </a:lnTo>
                  <a:lnTo>
                    <a:pt x="128524" y="4548886"/>
                  </a:lnTo>
                  <a:lnTo>
                    <a:pt x="129540" y="4547616"/>
                  </a:lnTo>
                  <a:close/>
                  <a:moveTo>
                    <a:pt x="109093" y="4555617"/>
                  </a:moveTo>
                  <a:lnTo>
                    <a:pt x="119126" y="4557649"/>
                  </a:lnTo>
                  <a:lnTo>
                    <a:pt x="117221" y="4566285"/>
                  </a:lnTo>
                  <a:lnTo>
                    <a:pt x="109093" y="4558030"/>
                  </a:lnTo>
                  <a:lnTo>
                    <a:pt x="109093" y="4555490"/>
                  </a:lnTo>
                  <a:close/>
                  <a:moveTo>
                    <a:pt x="6635115" y="4667631"/>
                  </a:moveTo>
                  <a:lnTo>
                    <a:pt x="6635115" y="4669790"/>
                  </a:lnTo>
                  <a:lnTo>
                    <a:pt x="6635369" y="4673981"/>
                  </a:lnTo>
                  <a:lnTo>
                    <a:pt x="6639306" y="4671822"/>
                  </a:lnTo>
                  <a:lnTo>
                    <a:pt x="6634988" y="4667631"/>
                  </a:lnTo>
                  <a:close/>
                  <a:moveTo>
                    <a:pt x="742315" y="4680331"/>
                  </a:moveTo>
                  <a:lnTo>
                    <a:pt x="757936" y="4687062"/>
                  </a:lnTo>
                  <a:lnTo>
                    <a:pt x="754126" y="4699000"/>
                  </a:lnTo>
                  <a:lnTo>
                    <a:pt x="749808" y="4701921"/>
                  </a:lnTo>
                  <a:lnTo>
                    <a:pt x="735203" y="4690237"/>
                  </a:lnTo>
                  <a:lnTo>
                    <a:pt x="742442" y="4680331"/>
                  </a:lnTo>
                  <a:close/>
                  <a:moveTo>
                    <a:pt x="755269" y="4719447"/>
                  </a:moveTo>
                  <a:lnTo>
                    <a:pt x="750951" y="4720590"/>
                  </a:lnTo>
                  <a:lnTo>
                    <a:pt x="750951" y="4720209"/>
                  </a:lnTo>
                  <a:lnTo>
                    <a:pt x="755269" y="4719574"/>
                  </a:lnTo>
                  <a:close/>
                  <a:moveTo>
                    <a:pt x="6663563" y="4790186"/>
                  </a:moveTo>
                  <a:lnTo>
                    <a:pt x="6663563" y="4792091"/>
                  </a:lnTo>
                  <a:lnTo>
                    <a:pt x="6663817" y="4795901"/>
                  </a:lnTo>
                  <a:lnTo>
                    <a:pt x="6667500" y="4793869"/>
                  </a:lnTo>
                  <a:lnTo>
                    <a:pt x="6663563" y="4790313"/>
                  </a:lnTo>
                  <a:close/>
                  <a:moveTo>
                    <a:pt x="793496" y="4808220"/>
                  </a:moveTo>
                  <a:lnTo>
                    <a:pt x="794512" y="4808601"/>
                  </a:lnTo>
                  <a:lnTo>
                    <a:pt x="796544" y="4808982"/>
                  </a:lnTo>
                  <a:lnTo>
                    <a:pt x="794893" y="4812030"/>
                  </a:lnTo>
                  <a:lnTo>
                    <a:pt x="792988" y="4809744"/>
                  </a:lnTo>
                  <a:lnTo>
                    <a:pt x="793369" y="4808220"/>
                  </a:lnTo>
                  <a:close/>
                  <a:moveTo>
                    <a:pt x="788924" y="4815205"/>
                  </a:moveTo>
                  <a:lnTo>
                    <a:pt x="788924" y="4817237"/>
                  </a:lnTo>
                  <a:lnTo>
                    <a:pt x="785368" y="4817237"/>
                  </a:lnTo>
                  <a:lnTo>
                    <a:pt x="788924" y="4815205"/>
                  </a:lnTo>
                  <a:close/>
                  <a:moveTo>
                    <a:pt x="775208" y="4837557"/>
                  </a:moveTo>
                  <a:lnTo>
                    <a:pt x="776859" y="4839208"/>
                  </a:lnTo>
                  <a:lnTo>
                    <a:pt x="775335" y="4839589"/>
                  </a:lnTo>
                  <a:lnTo>
                    <a:pt x="774700" y="4837938"/>
                  </a:lnTo>
                  <a:lnTo>
                    <a:pt x="775208" y="4837557"/>
                  </a:lnTo>
                  <a:close/>
                  <a:moveTo>
                    <a:pt x="6640703" y="4890389"/>
                  </a:moveTo>
                  <a:lnTo>
                    <a:pt x="6642227" y="4892675"/>
                  </a:lnTo>
                  <a:lnTo>
                    <a:pt x="6642862" y="4901565"/>
                  </a:lnTo>
                  <a:lnTo>
                    <a:pt x="6635750" y="4903470"/>
                  </a:lnTo>
                  <a:lnTo>
                    <a:pt x="6640703" y="4890389"/>
                  </a:lnTo>
                  <a:close/>
                  <a:moveTo>
                    <a:pt x="6579616" y="4914138"/>
                  </a:moveTo>
                  <a:lnTo>
                    <a:pt x="6579616" y="4919980"/>
                  </a:lnTo>
                  <a:lnTo>
                    <a:pt x="6573901" y="4918583"/>
                  </a:lnTo>
                  <a:lnTo>
                    <a:pt x="6579616" y="4914011"/>
                  </a:lnTo>
                  <a:close/>
                  <a:moveTo>
                    <a:pt x="6569583" y="4926330"/>
                  </a:moveTo>
                  <a:lnTo>
                    <a:pt x="6570980" y="4927854"/>
                  </a:lnTo>
                  <a:lnTo>
                    <a:pt x="6563741" y="4932426"/>
                  </a:lnTo>
                  <a:lnTo>
                    <a:pt x="6564123" y="4931791"/>
                  </a:lnTo>
                  <a:lnTo>
                    <a:pt x="6564377" y="4931664"/>
                  </a:lnTo>
                  <a:lnTo>
                    <a:pt x="6569583" y="4926330"/>
                  </a:lnTo>
                  <a:close/>
                  <a:moveTo>
                    <a:pt x="444881" y="4934204"/>
                  </a:moveTo>
                  <a:lnTo>
                    <a:pt x="423291" y="4936236"/>
                  </a:lnTo>
                  <a:lnTo>
                    <a:pt x="416560" y="4939030"/>
                  </a:lnTo>
                  <a:cubicBezTo>
                    <a:pt x="425958" y="4937379"/>
                    <a:pt x="435483" y="4935728"/>
                    <a:pt x="444881" y="4934204"/>
                  </a:cubicBezTo>
                  <a:close/>
                  <a:moveTo>
                    <a:pt x="6542151" y="4940808"/>
                  </a:moveTo>
                  <a:lnTo>
                    <a:pt x="6519164" y="4954397"/>
                  </a:lnTo>
                  <a:lnTo>
                    <a:pt x="6529197" y="4945888"/>
                  </a:lnTo>
                  <a:lnTo>
                    <a:pt x="6529197" y="4945507"/>
                  </a:lnTo>
                  <a:lnTo>
                    <a:pt x="6542024" y="4940808"/>
                  </a:lnTo>
                  <a:close/>
                  <a:moveTo>
                    <a:pt x="6494272" y="4966335"/>
                  </a:moveTo>
                  <a:lnTo>
                    <a:pt x="6448806" y="4980432"/>
                  </a:lnTo>
                  <a:lnTo>
                    <a:pt x="6460236" y="4974463"/>
                  </a:lnTo>
                  <a:lnTo>
                    <a:pt x="6494272" y="4966462"/>
                  </a:lnTo>
                  <a:close/>
                  <a:moveTo>
                    <a:pt x="6421374" y="5256403"/>
                  </a:moveTo>
                  <a:lnTo>
                    <a:pt x="6423406" y="5257165"/>
                  </a:lnTo>
                  <a:lnTo>
                    <a:pt x="6421247" y="5258181"/>
                  </a:lnTo>
                  <a:lnTo>
                    <a:pt x="6421247" y="5256911"/>
                  </a:lnTo>
                  <a:lnTo>
                    <a:pt x="6421374" y="5256402"/>
                  </a:lnTo>
                  <a:close/>
                  <a:moveTo>
                    <a:pt x="172466" y="5347716"/>
                  </a:moveTo>
                  <a:lnTo>
                    <a:pt x="175387" y="5353050"/>
                  </a:lnTo>
                  <a:lnTo>
                    <a:pt x="173863" y="5358130"/>
                  </a:lnTo>
                  <a:lnTo>
                    <a:pt x="171323" y="5358257"/>
                  </a:lnTo>
                  <a:lnTo>
                    <a:pt x="169164" y="5351907"/>
                  </a:lnTo>
                  <a:lnTo>
                    <a:pt x="172466" y="5347716"/>
                  </a:lnTo>
                  <a:close/>
                  <a:moveTo>
                    <a:pt x="6583045" y="5522341"/>
                  </a:moveTo>
                  <a:lnTo>
                    <a:pt x="6583045" y="5523484"/>
                  </a:lnTo>
                  <a:lnTo>
                    <a:pt x="6583172" y="5525770"/>
                  </a:lnTo>
                  <a:lnTo>
                    <a:pt x="6585331" y="5524500"/>
                  </a:lnTo>
                  <a:lnTo>
                    <a:pt x="6583045" y="5522340"/>
                  </a:lnTo>
                  <a:close/>
                  <a:moveTo>
                    <a:pt x="227838" y="5613527"/>
                  </a:moveTo>
                  <a:lnTo>
                    <a:pt x="227838" y="5614035"/>
                  </a:lnTo>
                  <a:lnTo>
                    <a:pt x="228219" y="5614162"/>
                  </a:lnTo>
                  <a:lnTo>
                    <a:pt x="227838" y="5613528"/>
                  </a:lnTo>
                  <a:close/>
                  <a:moveTo>
                    <a:pt x="252476" y="5624449"/>
                  </a:moveTo>
                  <a:lnTo>
                    <a:pt x="251206" y="5625719"/>
                  </a:lnTo>
                  <a:lnTo>
                    <a:pt x="252349" y="5627751"/>
                  </a:lnTo>
                  <a:lnTo>
                    <a:pt x="254254" y="5626735"/>
                  </a:lnTo>
                  <a:lnTo>
                    <a:pt x="252349" y="5624449"/>
                  </a:lnTo>
                  <a:close/>
                  <a:moveTo>
                    <a:pt x="6558788" y="5620893"/>
                  </a:moveTo>
                  <a:lnTo>
                    <a:pt x="6560312" y="5623052"/>
                  </a:lnTo>
                  <a:lnTo>
                    <a:pt x="6560947" y="5631942"/>
                  </a:lnTo>
                  <a:lnTo>
                    <a:pt x="6553835" y="5633339"/>
                  </a:lnTo>
                  <a:lnTo>
                    <a:pt x="6558788" y="5620893"/>
                  </a:lnTo>
                  <a:close/>
                  <a:moveTo>
                    <a:pt x="6494145" y="5646674"/>
                  </a:moveTo>
                  <a:lnTo>
                    <a:pt x="6494780" y="5647944"/>
                  </a:lnTo>
                  <a:lnTo>
                    <a:pt x="6491605" y="5648325"/>
                  </a:lnTo>
                  <a:lnTo>
                    <a:pt x="6494018" y="5646674"/>
                  </a:lnTo>
                  <a:close/>
                  <a:moveTo>
                    <a:pt x="257937" y="5664708"/>
                  </a:moveTo>
                  <a:lnTo>
                    <a:pt x="261493" y="5665851"/>
                  </a:lnTo>
                  <a:lnTo>
                    <a:pt x="260096" y="5667121"/>
                  </a:lnTo>
                  <a:lnTo>
                    <a:pt x="259080" y="5667121"/>
                  </a:lnTo>
                  <a:lnTo>
                    <a:pt x="256794" y="5666105"/>
                  </a:lnTo>
                  <a:lnTo>
                    <a:pt x="257810" y="5664708"/>
                  </a:lnTo>
                  <a:close/>
                  <a:moveTo>
                    <a:pt x="237236" y="5672201"/>
                  </a:moveTo>
                  <a:lnTo>
                    <a:pt x="247396" y="5674233"/>
                  </a:lnTo>
                  <a:lnTo>
                    <a:pt x="245110" y="5682488"/>
                  </a:lnTo>
                  <a:lnTo>
                    <a:pt x="237363" y="5674614"/>
                  </a:lnTo>
                  <a:lnTo>
                    <a:pt x="237363" y="5672201"/>
                  </a:lnTo>
                  <a:close/>
                  <a:moveTo>
                    <a:pt x="6475222" y="5753100"/>
                  </a:moveTo>
                  <a:lnTo>
                    <a:pt x="6476746" y="5755386"/>
                  </a:lnTo>
                  <a:lnTo>
                    <a:pt x="6477381" y="5764276"/>
                  </a:lnTo>
                  <a:lnTo>
                    <a:pt x="6470269" y="5766181"/>
                  </a:lnTo>
                  <a:lnTo>
                    <a:pt x="6475222" y="5753227"/>
                  </a:lnTo>
                  <a:close/>
                  <a:moveTo>
                    <a:pt x="6414770" y="5776595"/>
                  </a:moveTo>
                  <a:lnTo>
                    <a:pt x="6414008" y="5785358"/>
                  </a:lnTo>
                  <a:lnTo>
                    <a:pt x="6408928" y="5780913"/>
                  </a:lnTo>
                  <a:lnTo>
                    <a:pt x="6414770" y="5776595"/>
                  </a:lnTo>
                  <a:close/>
                  <a:moveTo>
                    <a:pt x="6404610" y="5788787"/>
                  </a:moveTo>
                  <a:lnTo>
                    <a:pt x="6405880" y="5790184"/>
                  </a:lnTo>
                  <a:lnTo>
                    <a:pt x="6398641" y="5794883"/>
                  </a:lnTo>
                  <a:lnTo>
                    <a:pt x="6404610" y="5788914"/>
                  </a:lnTo>
                  <a:close/>
                  <a:moveTo>
                    <a:pt x="6384036" y="5802757"/>
                  </a:moveTo>
                  <a:lnTo>
                    <a:pt x="6331077" y="5829300"/>
                  </a:lnTo>
                  <a:cubicBezTo>
                    <a:pt x="6331712" y="5828919"/>
                    <a:pt x="6332220" y="5828538"/>
                    <a:pt x="6332855" y="5828157"/>
                  </a:cubicBezTo>
                  <a:lnTo>
                    <a:pt x="6363716" y="5809107"/>
                  </a:lnTo>
                  <a:cubicBezTo>
                    <a:pt x="6369939" y="5805043"/>
                    <a:pt x="6376670" y="5803011"/>
                    <a:pt x="6384036" y="5802757"/>
                  </a:cubicBezTo>
                  <a:close/>
                  <a:moveTo>
                    <a:pt x="6328664" y="5830189"/>
                  </a:moveTo>
                  <a:lnTo>
                    <a:pt x="6319012" y="5833999"/>
                  </a:lnTo>
                  <a:lnTo>
                    <a:pt x="6321171" y="5831713"/>
                  </a:lnTo>
                  <a:lnTo>
                    <a:pt x="6328664" y="5830189"/>
                  </a:lnTo>
                  <a:close/>
                  <a:moveTo>
                    <a:pt x="6280785" y="5935091"/>
                  </a:moveTo>
                  <a:lnTo>
                    <a:pt x="6284468" y="5936107"/>
                  </a:lnTo>
                  <a:lnTo>
                    <a:pt x="6278118" y="5941441"/>
                  </a:lnTo>
                  <a:lnTo>
                    <a:pt x="6274562" y="5939282"/>
                  </a:lnTo>
                  <a:lnTo>
                    <a:pt x="6278118" y="5936361"/>
                  </a:lnTo>
                  <a:lnTo>
                    <a:pt x="6280785" y="5935091"/>
                  </a:lnTo>
                  <a:close/>
                  <a:moveTo>
                    <a:pt x="6265291" y="5936234"/>
                  </a:moveTo>
                  <a:lnTo>
                    <a:pt x="6263386" y="5943854"/>
                  </a:lnTo>
                  <a:lnTo>
                    <a:pt x="6259449" y="5945759"/>
                  </a:lnTo>
                  <a:lnTo>
                    <a:pt x="6261228" y="5942965"/>
                  </a:lnTo>
                  <a:lnTo>
                    <a:pt x="6260338" y="5940171"/>
                  </a:lnTo>
                  <a:lnTo>
                    <a:pt x="6259576" y="5938901"/>
                  </a:lnTo>
                  <a:lnTo>
                    <a:pt x="6265292" y="5936107"/>
                  </a:lnTo>
                  <a:close/>
                  <a:moveTo>
                    <a:pt x="792734" y="6031484"/>
                  </a:moveTo>
                  <a:lnTo>
                    <a:pt x="798322" y="6031611"/>
                  </a:lnTo>
                  <a:cubicBezTo>
                    <a:pt x="778383" y="6034151"/>
                    <a:pt x="758571" y="6041644"/>
                    <a:pt x="738505" y="6041644"/>
                  </a:cubicBezTo>
                  <a:lnTo>
                    <a:pt x="736092" y="6041644"/>
                  </a:lnTo>
                  <a:lnTo>
                    <a:pt x="731139" y="6041263"/>
                  </a:lnTo>
                  <a:lnTo>
                    <a:pt x="734949" y="6039993"/>
                  </a:lnTo>
                  <a:cubicBezTo>
                    <a:pt x="752856" y="6034278"/>
                    <a:pt x="771144" y="6031484"/>
                    <a:pt x="792607" y="6031484"/>
                  </a:cubicBezTo>
                  <a:close/>
                  <a:moveTo>
                    <a:pt x="6197473" y="6068060"/>
                  </a:moveTo>
                  <a:lnTo>
                    <a:pt x="6201156" y="6069076"/>
                  </a:lnTo>
                  <a:lnTo>
                    <a:pt x="6195060" y="6074410"/>
                  </a:lnTo>
                  <a:lnTo>
                    <a:pt x="6191377" y="6072251"/>
                  </a:lnTo>
                  <a:lnTo>
                    <a:pt x="6194933" y="6068949"/>
                  </a:lnTo>
                  <a:lnTo>
                    <a:pt x="6197600" y="6068187"/>
                  </a:lnTo>
                  <a:close/>
                  <a:moveTo>
                    <a:pt x="6182106" y="6069203"/>
                  </a:moveTo>
                  <a:lnTo>
                    <a:pt x="6180074" y="6076823"/>
                  </a:lnTo>
                  <a:cubicBezTo>
                    <a:pt x="6156960" y="6088761"/>
                    <a:pt x="6133465" y="6088507"/>
                    <a:pt x="6111748" y="6094984"/>
                  </a:cubicBezTo>
                  <a:lnTo>
                    <a:pt x="6104763" y="6094984"/>
                  </a:lnTo>
                  <a:lnTo>
                    <a:pt x="6117209" y="6088634"/>
                  </a:lnTo>
                  <a:lnTo>
                    <a:pt x="6176137" y="6071743"/>
                  </a:lnTo>
                  <a:lnTo>
                    <a:pt x="6182106" y="6068949"/>
                  </a:lnTo>
                  <a:close/>
                  <a:moveTo>
                    <a:pt x="6077331" y="6095873"/>
                  </a:moveTo>
                  <a:lnTo>
                    <a:pt x="6077077" y="6097778"/>
                  </a:lnTo>
                  <a:lnTo>
                    <a:pt x="6076823" y="6098286"/>
                  </a:lnTo>
                  <a:lnTo>
                    <a:pt x="6073140" y="6098413"/>
                  </a:lnTo>
                  <a:lnTo>
                    <a:pt x="6072505" y="6096254"/>
                  </a:lnTo>
                  <a:lnTo>
                    <a:pt x="6077458" y="6095873"/>
                  </a:lnTo>
                  <a:close/>
                  <a:moveTo>
                    <a:pt x="5421630" y="6210808"/>
                  </a:moveTo>
                  <a:lnTo>
                    <a:pt x="5415280" y="6216015"/>
                  </a:lnTo>
                  <a:lnTo>
                    <a:pt x="5411724" y="6213856"/>
                  </a:lnTo>
                  <a:lnTo>
                    <a:pt x="5415661" y="6210935"/>
                  </a:lnTo>
                  <a:lnTo>
                    <a:pt x="5421630" y="6210935"/>
                  </a:lnTo>
                  <a:close/>
                  <a:moveTo>
                    <a:pt x="5402580" y="6210808"/>
                  </a:moveTo>
                  <a:lnTo>
                    <a:pt x="5400040" y="6218047"/>
                  </a:lnTo>
                  <a:lnTo>
                    <a:pt x="5398262" y="6219698"/>
                  </a:lnTo>
                  <a:cubicBezTo>
                    <a:pt x="5377433" y="6230366"/>
                    <a:pt x="5353939" y="6230239"/>
                    <a:pt x="5332221" y="6236716"/>
                  </a:cubicBezTo>
                  <a:lnTo>
                    <a:pt x="5325237" y="6236716"/>
                  </a:lnTo>
                  <a:lnTo>
                    <a:pt x="5337683" y="6230366"/>
                  </a:lnTo>
                  <a:lnTo>
                    <a:pt x="5396611" y="6213602"/>
                  </a:lnTo>
                  <a:lnTo>
                    <a:pt x="5402580" y="6210808"/>
                  </a:lnTo>
                  <a:close/>
                  <a:moveTo>
                    <a:pt x="5297805" y="6237605"/>
                  </a:moveTo>
                  <a:lnTo>
                    <a:pt x="5297551" y="6239510"/>
                  </a:lnTo>
                  <a:lnTo>
                    <a:pt x="5297297" y="6240018"/>
                  </a:lnTo>
                  <a:lnTo>
                    <a:pt x="5293614" y="6240272"/>
                  </a:lnTo>
                  <a:lnTo>
                    <a:pt x="5292979" y="6237986"/>
                  </a:lnTo>
                  <a:lnTo>
                    <a:pt x="5297932" y="6237605"/>
                  </a:lnTo>
                  <a:close/>
                  <a:moveTo>
                    <a:pt x="1204341" y="6264529"/>
                  </a:moveTo>
                  <a:cubicBezTo>
                    <a:pt x="1204595" y="6280404"/>
                    <a:pt x="1234313" y="6275197"/>
                    <a:pt x="1226185" y="6295517"/>
                  </a:cubicBezTo>
                  <a:lnTo>
                    <a:pt x="1220978" y="6298438"/>
                  </a:lnTo>
                  <a:cubicBezTo>
                    <a:pt x="1205357" y="6292977"/>
                    <a:pt x="1206246" y="6278499"/>
                    <a:pt x="1199261" y="6268974"/>
                  </a:cubicBezTo>
                  <a:lnTo>
                    <a:pt x="1199261" y="6266180"/>
                  </a:lnTo>
                  <a:lnTo>
                    <a:pt x="1204341" y="6264529"/>
                  </a:lnTo>
                  <a:close/>
                  <a:moveTo>
                    <a:pt x="4977003" y="6297549"/>
                  </a:moveTo>
                  <a:lnTo>
                    <a:pt x="4977003" y="6298692"/>
                  </a:lnTo>
                  <a:lnTo>
                    <a:pt x="4955413" y="6302629"/>
                  </a:lnTo>
                  <a:lnTo>
                    <a:pt x="4977003" y="6297549"/>
                  </a:lnTo>
                  <a:close/>
                  <a:moveTo>
                    <a:pt x="4920361" y="6311519"/>
                  </a:moveTo>
                  <a:lnTo>
                    <a:pt x="4924298" y="6312789"/>
                  </a:lnTo>
                  <a:lnTo>
                    <a:pt x="4920361" y="6313551"/>
                  </a:lnTo>
                  <a:lnTo>
                    <a:pt x="4918329" y="6314186"/>
                  </a:lnTo>
                  <a:lnTo>
                    <a:pt x="4914265" y="6314313"/>
                  </a:lnTo>
                  <a:lnTo>
                    <a:pt x="4920234" y="6311519"/>
                  </a:lnTo>
                  <a:close/>
                  <a:moveTo>
                    <a:pt x="4693920" y="6364986"/>
                  </a:moveTo>
                  <a:lnTo>
                    <a:pt x="4696842" y="6365113"/>
                  </a:lnTo>
                  <a:lnTo>
                    <a:pt x="4693794" y="6367526"/>
                  </a:lnTo>
                  <a:lnTo>
                    <a:pt x="4691254" y="6365621"/>
                  </a:lnTo>
                  <a:lnTo>
                    <a:pt x="4693794" y="6364986"/>
                  </a:lnTo>
                  <a:close/>
                  <a:moveTo>
                    <a:pt x="1268857" y="6404737"/>
                  </a:moveTo>
                  <a:lnTo>
                    <a:pt x="1267333" y="6408166"/>
                  </a:lnTo>
                  <a:lnTo>
                    <a:pt x="1265301" y="6405880"/>
                  </a:lnTo>
                  <a:lnTo>
                    <a:pt x="1266444" y="6404737"/>
                  </a:lnTo>
                  <a:lnTo>
                    <a:pt x="1268984" y="6404737"/>
                  </a:lnTo>
                  <a:close/>
                  <a:moveTo>
                    <a:pt x="1261237" y="6411341"/>
                  </a:moveTo>
                  <a:lnTo>
                    <a:pt x="1261237" y="6413246"/>
                  </a:lnTo>
                  <a:lnTo>
                    <a:pt x="1257808" y="6413119"/>
                  </a:lnTo>
                  <a:lnTo>
                    <a:pt x="1261237" y="6411340"/>
                  </a:lnTo>
                  <a:close/>
                  <a:moveTo>
                    <a:pt x="1248918" y="6434582"/>
                  </a:moveTo>
                  <a:lnTo>
                    <a:pt x="1249426" y="6435725"/>
                  </a:lnTo>
                  <a:lnTo>
                    <a:pt x="1247775" y="6434582"/>
                  </a:lnTo>
                  <a:lnTo>
                    <a:pt x="1248918" y="6434455"/>
                  </a:lnTo>
                  <a:close/>
                  <a:moveTo>
                    <a:pt x="4197350" y="6439153"/>
                  </a:moveTo>
                  <a:lnTo>
                    <a:pt x="4197350" y="6440296"/>
                  </a:lnTo>
                  <a:lnTo>
                    <a:pt x="4175760" y="6444233"/>
                  </a:lnTo>
                  <a:lnTo>
                    <a:pt x="4197350" y="6439153"/>
                  </a:lnTo>
                  <a:close/>
                  <a:moveTo>
                    <a:pt x="4140708" y="6453124"/>
                  </a:moveTo>
                  <a:lnTo>
                    <a:pt x="4144645" y="6454394"/>
                  </a:lnTo>
                  <a:lnTo>
                    <a:pt x="4141216" y="6455156"/>
                  </a:lnTo>
                  <a:lnTo>
                    <a:pt x="4138803" y="6455790"/>
                  </a:lnTo>
                  <a:lnTo>
                    <a:pt x="4134739" y="6456044"/>
                  </a:lnTo>
                  <a:lnTo>
                    <a:pt x="4140708" y="6453250"/>
                  </a:lnTo>
                  <a:close/>
                  <a:moveTo>
                    <a:pt x="3316732" y="6477889"/>
                  </a:moveTo>
                  <a:lnTo>
                    <a:pt x="3316732" y="6480429"/>
                  </a:lnTo>
                  <a:lnTo>
                    <a:pt x="3305048" y="6482715"/>
                  </a:lnTo>
                  <a:lnTo>
                    <a:pt x="3298952" y="6483985"/>
                  </a:lnTo>
                  <a:lnTo>
                    <a:pt x="3290062" y="6486398"/>
                  </a:lnTo>
                  <a:lnTo>
                    <a:pt x="3279394" y="6487541"/>
                  </a:lnTo>
                  <a:lnTo>
                    <a:pt x="3283203" y="6480429"/>
                  </a:lnTo>
                  <a:lnTo>
                    <a:pt x="3289300" y="6480048"/>
                  </a:lnTo>
                  <a:lnTo>
                    <a:pt x="3293237" y="6480556"/>
                  </a:lnTo>
                  <a:lnTo>
                    <a:pt x="3316732" y="6477889"/>
                  </a:lnTo>
                  <a:close/>
                  <a:moveTo>
                    <a:pt x="3251835" y="6487922"/>
                  </a:moveTo>
                  <a:lnTo>
                    <a:pt x="3251581" y="6490335"/>
                  </a:lnTo>
                  <a:lnTo>
                    <a:pt x="3251328" y="6490462"/>
                  </a:lnTo>
                  <a:lnTo>
                    <a:pt x="3247517" y="6490589"/>
                  </a:lnTo>
                  <a:lnTo>
                    <a:pt x="3247010" y="6488430"/>
                  </a:lnTo>
                  <a:lnTo>
                    <a:pt x="3251963" y="6488049"/>
                  </a:lnTo>
                  <a:close/>
                  <a:moveTo>
                    <a:pt x="3322193" y="6486398"/>
                  </a:moveTo>
                  <a:cubicBezTo>
                    <a:pt x="3329178" y="6491859"/>
                    <a:pt x="3338830" y="6492621"/>
                    <a:pt x="3346197" y="6497447"/>
                  </a:cubicBezTo>
                  <a:lnTo>
                    <a:pt x="3355594" y="6501257"/>
                  </a:lnTo>
                  <a:lnTo>
                    <a:pt x="3351911" y="6507861"/>
                  </a:lnTo>
                  <a:lnTo>
                    <a:pt x="3344672" y="6507861"/>
                  </a:lnTo>
                  <a:lnTo>
                    <a:pt x="3323209" y="6499098"/>
                  </a:lnTo>
                  <a:lnTo>
                    <a:pt x="3305048" y="6490589"/>
                  </a:lnTo>
                  <a:lnTo>
                    <a:pt x="3322193" y="6486271"/>
                  </a:lnTo>
                  <a:close/>
                  <a:moveTo>
                    <a:pt x="3917188" y="6506337"/>
                  </a:moveTo>
                  <a:lnTo>
                    <a:pt x="3914141" y="6509131"/>
                  </a:lnTo>
                  <a:lnTo>
                    <a:pt x="3911728" y="6507352"/>
                  </a:lnTo>
                  <a:lnTo>
                    <a:pt x="3914268" y="6506590"/>
                  </a:lnTo>
                  <a:lnTo>
                    <a:pt x="3917189" y="6506209"/>
                  </a:lnTo>
                  <a:close/>
                  <a:moveTo>
                    <a:pt x="2707005" y="6559550"/>
                  </a:moveTo>
                  <a:lnTo>
                    <a:pt x="2705354" y="6560947"/>
                  </a:lnTo>
                  <a:lnTo>
                    <a:pt x="2704211" y="6560947"/>
                  </a:lnTo>
                  <a:lnTo>
                    <a:pt x="2707005" y="6559550"/>
                  </a:lnTo>
                  <a:close/>
                  <a:moveTo>
                    <a:pt x="1260602" y="6554597"/>
                  </a:moveTo>
                  <a:lnTo>
                    <a:pt x="1252855" y="6562598"/>
                  </a:lnTo>
                  <a:lnTo>
                    <a:pt x="1252093" y="6558534"/>
                  </a:lnTo>
                  <a:lnTo>
                    <a:pt x="1252474" y="6555740"/>
                  </a:lnTo>
                  <a:lnTo>
                    <a:pt x="1260602" y="6554597"/>
                  </a:lnTo>
                  <a:close/>
                  <a:moveTo>
                    <a:pt x="1298448" y="6578727"/>
                  </a:moveTo>
                  <a:lnTo>
                    <a:pt x="1298321" y="6581013"/>
                  </a:lnTo>
                  <a:lnTo>
                    <a:pt x="1297813" y="6581013"/>
                  </a:lnTo>
                  <a:lnTo>
                    <a:pt x="1297051" y="6578727"/>
                  </a:lnTo>
                  <a:close/>
                  <a:moveTo>
                    <a:pt x="1278382" y="6630543"/>
                  </a:moveTo>
                  <a:lnTo>
                    <a:pt x="1282065" y="6631813"/>
                  </a:lnTo>
                  <a:lnTo>
                    <a:pt x="1280795" y="6633718"/>
                  </a:lnTo>
                  <a:lnTo>
                    <a:pt x="1279652" y="6633083"/>
                  </a:lnTo>
                  <a:lnTo>
                    <a:pt x="1277366" y="6631814"/>
                  </a:lnTo>
                  <a:lnTo>
                    <a:pt x="1278382" y="6630544"/>
                  </a:lnTo>
                  <a:close/>
                  <a:moveTo>
                    <a:pt x="2342388" y="6639179"/>
                  </a:moveTo>
                  <a:lnTo>
                    <a:pt x="2338451" y="6641338"/>
                  </a:lnTo>
                  <a:lnTo>
                    <a:pt x="2336038" y="6639179"/>
                  </a:lnTo>
                  <a:close/>
                  <a:moveTo>
                    <a:pt x="1258062" y="6638290"/>
                  </a:moveTo>
                  <a:lnTo>
                    <a:pt x="1268222" y="6640449"/>
                  </a:lnTo>
                  <a:lnTo>
                    <a:pt x="1266317" y="6648831"/>
                  </a:lnTo>
                  <a:lnTo>
                    <a:pt x="1258062" y="6640957"/>
                  </a:lnTo>
                  <a:lnTo>
                    <a:pt x="1258062" y="6638289"/>
                  </a:lnTo>
                  <a:close/>
                  <a:moveTo>
                    <a:pt x="2152142" y="6689472"/>
                  </a:moveTo>
                  <a:lnTo>
                    <a:pt x="2152142" y="6690615"/>
                  </a:lnTo>
                  <a:lnTo>
                    <a:pt x="2130553" y="6694552"/>
                  </a:lnTo>
                  <a:lnTo>
                    <a:pt x="2152142" y="6689472"/>
                  </a:lnTo>
                  <a:close/>
                  <a:moveTo>
                    <a:pt x="2095500" y="6703441"/>
                  </a:moveTo>
                  <a:lnTo>
                    <a:pt x="2099437" y="6704711"/>
                  </a:lnTo>
                  <a:lnTo>
                    <a:pt x="2095119" y="6705727"/>
                  </a:lnTo>
                  <a:lnTo>
                    <a:pt x="2093468" y="6705981"/>
                  </a:lnTo>
                  <a:lnTo>
                    <a:pt x="2089531" y="6706108"/>
                  </a:lnTo>
                  <a:lnTo>
                    <a:pt x="2095500" y="6703441"/>
                  </a:lnTo>
                  <a:close/>
                  <a:moveTo>
                    <a:pt x="1869059" y="6756908"/>
                  </a:moveTo>
                  <a:lnTo>
                    <a:pt x="1871980" y="6757036"/>
                  </a:lnTo>
                  <a:lnTo>
                    <a:pt x="1869059" y="6759449"/>
                  </a:lnTo>
                  <a:lnTo>
                    <a:pt x="1866646" y="6757543"/>
                  </a:lnTo>
                  <a:lnTo>
                    <a:pt x="1869186" y="6756908"/>
                  </a:lnTo>
                  <a:close/>
                  <a:moveTo>
                    <a:pt x="6377305" y="0"/>
                  </a:moveTo>
                  <a:lnTo>
                    <a:pt x="6361049" y="254"/>
                  </a:lnTo>
                  <a:lnTo>
                    <a:pt x="6362065" y="6096"/>
                  </a:lnTo>
                  <a:lnTo>
                    <a:pt x="6376670" y="14605"/>
                  </a:lnTo>
                  <a:lnTo>
                    <a:pt x="6364986" y="18034"/>
                  </a:lnTo>
                  <a:lnTo>
                    <a:pt x="6336283" y="15494"/>
                  </a:lnTo>
                  <a:cubicBezTo>
                    <a:pt x="6307581" y="15494"/>
                    <a:pt x="6281419" y="22987"/>
                    <a:pt x="6265544" y="35052"/>
                  </a:cubicBezTo>
                  <a:lnTo>
                    <a:pt x="6263131" y="34925"/>
                  </a:lnTo>
                  <a:cubicBezTo>
                    <a:pt x="6252971" y="34925"/>
                    <a:pt x="6250177" y="45593"/>
                    <a:pt x="6236969" y="45593"/>
                  </a:cubicBezTo>
                  <a:lnTo>
                    <a:pt x="6227063" y="43053"/>
                  </a:lnTo>
                  <a:lnTo>
                    <a:pt x="6216522" y="42291"/>
                  </a:lnTo>
                  <a:cubicBezTo>
                    <a:pt x="6205219" y="42291"/>
                    <a:pt x="6194551" y="46101"/>
                    <a:pt x="6184645" y="53848"/>
                  </a:cubicBezTo>
                  <a:lnTo>
                    <a:pt x="6135370" y="91059"/>
                  </a:lnTo>
                  <a:cubicBezTo>
                    <a:pt x="6117590" y="107950"/>
                    <a:pt x="6096635" y="116332"/>
                    <a:pt x="6072759" y="116332"/>
                  </a:cubicBezTo>
                  <a:cubicBezTo>
                    <a:pt x="6070600" y="116332"/>
                    <a:pt x="6068314" y="116332"/>
                    <a:pt x="6066155" y="116078"/>
                  </a:cubicBezTo>
                  <a:lnTo>
                    <a:pt x="6022086" y="120904"/>
                  </a:lnTo>
                  <a:lnTo>
                    <a:pt x="6054217" y="114427"/>
                  </a:lnTo>
                  <a:cubicBezTo>
                    <a:pt x="6050407" y="98679"/>
                    <a:pt x="6052312" y="96520"/>
                    <a:pt x="6054217" y="95758"/>
                  </a:cubicBezTo>
                  <a:lnTo>
                    <a:pt x="6062345" y="88773"/>
                  </a:lnTo>
                  <a:lnTo>
                    <a:pt x="6044438" y="88265"/>
                  </a:lnTo>
                  <a:cubicBezTo>
                    <a:pt x="6033643" y="78486"/>
                    <a:pt x="6033517" y="79121"/>
                    <a:pt x="6013197" y="78232"/>
                  </a:cubicBezTo>
                  <a:lnTo>
                    <a:pt x="5974462" y="80899"/>
                  </a:lnTo>
                  <a:lnTo>
                    <a:pt x="5988051" y="61849"/>
                  </a:lnTo>
                  <a:cubicBezTo>
                    <a:pt x="5980431" y="57150"/>
                    <a:pt x="5973319" y="54991"/>
                    <a:pt x="5958587" y="54991"/>
                  </a:cubicBezTo>
                  <a:lnTo>
                    <a:pt x="5943855" y="57531"/>
                  </a:lnTo>
                  <a:cubicBezTo>
                    <a:pt x="5938013" y="58801"/>
                    <a:pt x="5931536" y="59182"/>
                    <a:pt x="5924932" y="59182"/>
                  </a:cubicBezTo>
                  <a:lnTo>
                    <a:pt x="5881117" y="56896"/>
                  </a:lnTo>
                  <a:lnTo>
                    <a:pt x="5877307" y="57531"/>
                  </a:lnTo>
                  <a:cubicBezTo>
                    <a:pt x="5847335" y="66675"/>
                    <a:pt x="5816728" y="71247"/>
                    <a:pt x="5784597" y="71247"/>
                  </a:cubicBezTo>
                  <a:lnTo>
                    <a:pt x="5782946" y="71247"/>
                  </a:lnTo>
                  <a:cubicBezTo>
                    <a:pt x="5731638" y="73787"/>
                    <a:pt x="5678425" y="84963"/>
                    <a:pt x="5629276" y="84963"/>
                  </a:cubicBezTo>
                  <a:lnTo>
                    <a:pt x="5612385" y="88138"/>
                  </a:lnTo>
                  <a:cubicBezTo>
                    <a:pt x="5584572" y="93472"/>
                    <a:pt x="5565903" y="93472"/>
                    <a:pt x="5546853" y="95377"/>
                  </a:cubicBezTo>
                  <a:lnTo>
                    <a:pt x="5431918" y="112776"/>
                  </a:lnTo>
                  <a:cubicBezTo>
                    <a:pt x="5424679" y="114173"/>
                    <a:pt x="5417567" y="114554"/>
                    <a:pt x="5410709" y="114554"/>
                  </a:cubicBezTo>
                  <a:lnTo>
                    <a:pt x="5385055" y="113919"/>
                  </a:lnTo>
                  <a:cubicBezTo>
                    <a:pt x="5379848" y="113919"/>
                    <a:pt x="5374895" y="114173"/>
                    <a:pt x="5370323" y="115189"/>
                  </a:cubicBezTo>
                  <a:lnTo>
                    <a:pt x="5196968" y="143891"/>
                  </a:lnTo>
                  <a:cubicBezTo>
                    <a:pt x="5158868" y="152146"/>
                    <a:pt x="5117720" y="160147"/>
                    <a:pt x="5077842" y="165735"/>
                  </a:cubicBezTo>
                  <a:lnTo>
                    <a:pt x="5036821" y="171323"/>
                  </a:lnTo>
                  <a:lnTo>
                    <a:pt x="5057522" y="166624"/>
                  </a:lnTo>
                  <a:lnTo>
                    <a:pt x="5016755" y="163195"/>
                  </a:lnTo>
                  <a:lnTo>
                    <a:pt x="5016247" y="168148"/>
                  </a:lnTo>
                  <a:lnTo>
                    <a:pt x="5025010" y="171323"/>
                  </a:lnTo>
                  <a:lnTo>
                    <a:pt x="5007611" y="173355"/>
                  </a:lnTo>
                  <a:cubicBezTo>
                    <a:pt x="4989069" y="171450"/>
                    <a:pt x="4980941" y="169545"/>
                    <a:pt x="4974718" y="169545"/>
                  </a:cubicBezTo>
                  <a:cubicBezTo>
                    <a:pt x="4969003" y="169545"/>
                    <a:pt x="4964939" y="171196"/>
                    <a:pt x="4955668" y="176149"/>
                  </a:cubicBezTo>
                  <a:lnTo>
                    <a:pt x="4924045" y="169291"/>
                  </a:lnTo>
                  <a:lnTo>
                    <a:pt x="4918330" y="159004"/>
                  </a:lnTo>
                  <a:cubicBezTo>
                    <a:pt x="4918330" y="136779"/>
                    <a:pt x="4882262" y="132842"/>
                    <a:pt x="4858132" y="122936"/>
                  </a:cubicBezTo>
                  <a:lnTo>
                    <a:pt x="4841876" y="123190"/>
                  </a:lnTo>
                  <a:lnTo>
                    <a:pt x="4842638" y="128905"/>
                  </a:lnTo>
                  <a:lnTo>
                    <a:pt x="4857243" y="137414"/>
                  </a:lnTo>
                  <a:lnTo>
                    <a:pt x="4845686" y="140843"/>
                  </a:lnTo>
                  <a:lnTo>
                    <a:pt x="4817238" y="138303"/>
                  </a:lnTo>
                  <a:cubicBezTo>
                    <a:pt x="4788536" y="138303"/>
                    <a:pt x="4762247" y="145923"/>
                    <a:pt x="4746245" y="157861"/>
                  </a:cubicBezTo>
                  <a:lnTo>
                    <a:pt x="4743832" y="157734"/>
                  </a:lnTo>
                  <a:cubicBezTo>
                    <a:pt x="4733799" y="157734"/>
                    <a:pt x="4730878" y="168402"/>
                    <a:pt x="4717670" y="168402"/>
                  </a:cubicBezTo>
                  <a:lnTo>
                    <a:pt x="4707764" y="165862"/>
                  </a:lnTo>
                  <a:lnTo>
                    <a:pt x="4697350" y="165100"/>
                  </a:lnTo>
                  <a:cubicBezTo>
                    <a:pt x="4686047" y="165100"/>
                    <a:pt x="4675379" y="168910"/>
                    <a:pt x="4665473" y="176657"/>
                  </a:cubicBezTo>
                  <a:lnTo>
                    <a:pt x="4617340" y="211582"/>
                  </a:lnTo>
                  <a:lnTo>
                    <a:pt x="4607688" y="211963"/>
                  </a:lnTo>
                  <a:lnTo>
                    <a:pt x="4601211" y="210820"/>
                  </a:lnTo>
                  <a:lnTo>
                    <a:pt x="4602607" y="203581"/>
                  </a:lnTo>
                  <a:lnTo>
                    <a:pt x="4621657" y="196215"/>
                  </a:lnTo>
                  <a:cubicBezTo>
                    <a:pt x="4600703" y="186055"/>
                    <a:pt x="4574541" y="181737"/>
                    <a:pt x="4583557" y="171704"/>
                  </a:cubicBezTo>
                  <a:lnTo>
                    <a:pt x="4582033" y="160655"/>
                  </a:lnTo>
                  <a:lnTo>
                    <a:pt x="4561079" y="164719"/>
                  </a:lnTo>
                  <a:lnTo>
                    <a:pt x="4561206" y="163195"/>
                  </a:lnTo>
                  <a:lnTo>
                    <a:pt x="4568572" y="151003"/>
                  </a:lnTo>
                  <a:cubicBezTo>
                    <a:pt x="4554220" y="143129"/>
                    <a:pt x="4540886" y="139573"/>
                    <a:pt x="4527550" y="139573"/>
                  </a:cubicBezTo>
                  <a:cubicBezTo>
                    <a:pt x="4513707" y="139573"/>
                    <a:pt x="4499991" y="143510"/>
                    <a:pt x="4485386" y="150368"/>
                  </a:cubicBezTo>
                  <a:lnTo>
                    <a:pt x="4479036" y="148971"/>
                  </a:lnTo>
                  <a:lnTo>
                    <a:pt x="4427220" y="143256"/>
                  </a:lnTo>
                  <a:cubicBezTo>
                    <a:pt x="4420108" y="143256"/>
                    <a:pt x="4412869" y="144145"/>
                    <a:pt x="4405123" y="146431"/>
                  </a:cubicBezTo>
                  <a:lnTo>
                    <a:pt x="4397883" y="148463"/>
                  </a:lnTo>
                  <a:lnTo>
                    <a:pt x="4401439" y="145923"/>
                  </a:lnTo>
                  <a:lnTo>
                    <a:pt x="4397375" y="141097"/>
                  </a:lnTo>
                  <a:lnTo>
                    <a:pt x="4383913" y="145415"/>
                  </a:lnTo>
                  <a:lnTo>
                    <a:pt x="4389629" y="149352"/>
                  </a:lnTo>
                  <a:cubicBezTo>
                    <a:pt x="4367276" y="155321"/>
                    <a:pt x="4340225" y="158877"/>
                    <a:pt x="4312794" y="160147"/>
                  </a:cubicBezTo>
                  <a:lnTo>
                    <a:pt x="4292093" y="160909"/>
                  </a:lnTo>
                  <a:lnTo>
                    <a:pt x="4287394" y="160782"/>
                  </a:lnTo>
                  <a:cubicBezTo>
                    <a:pt x="4276853" y="160782"/>
                    <a:pt x="4268471" y="162560"/>
                    <a:pt x="4258057" y="165227"/>
                  </a:cubicBezTo>
                  <a:lnTo>
                    <a:pt x="4055365" y="207518"/>
                  </a:lnTo>
                  <a:cubicBezTo>
                    <a:pt x="4034283" y="211582"/>
                    <a:pt x="4004057" y="220853"/>
                    <a:pt x="3990976" y="220853"/>
                  </a:cubicBezTo>
                  <a:cubicBezTo>
                    <a:pt x="3989325" y="220853"/>
                    <a:pt x="3988055" y="220726"/>
                    <a:pt x="3978911" y="218059"/>
                  </a:cubicBezTo>
                  <a:lnTo>
                    <a:pt x="3963544" y="217170"/>
                  </a:lnTo>
                  <a:cubicBezTo>
                    <a:pt x="3942589" y="217170"/>
                    <a:pt x="3923158" y="224155"/>
                    <a:pt x="3903092" y="228473"/>
                  </a:cubicBezTo>
                  <a:lnTo>
                    <a:pt x="3859023" y="238633"/>
                  </a:lnTo>
                  <a:cubicBezTo>
                    <a:pt x="3856610" y="238760"/>
                    <a:pt x="3854197" y="239014"/>
                    <a:pt x="3851911" y="239649"/>
                  </a:cubicBezTo>
                  <a:lnTo>
                    <a:pt x="3678429" y="268351"/>
                  </a:lnTo>
                  <a:cubicBezTo>
                    <a:pt x="3640329" y="276606"/>
                    <a:pt x="3599307" y="284607"/>
                    <a:pt x="3559303" y="290322"/>
                  </a:cubicBezTo>
                  <a:lnTo>
                    <a:pt x="3518281" y="296037"/>
                  </a:lnTo>
                  <a:lnTo>
                    <a:pt x="3539110" y="291338"/>
                  </a:lnTo>
                  <a:lnTo>
                    <a:pt x="3498343" y="287909"/>
                  </a:lnTo>
                  <a:lnTo>
                    <a:pt x="3497835" y="292862"/>
                  </a:lnTo>
                  <a:lnTo>
                    <a:pt x="3506598" y="296164"/>
                  </a:lnTo>
                  <a:lnTo>
                    <a:pt x="3489833" y="298069"/>
                  </a:lnTo>
                  <a:cubicBezTo>
                    <a:pt x="3471164" y="296164"/>
                    <a:pt x="3463037" y="294132"/>
                    <a:pt x="3456813" y="294132"/>
                  </a:cubicBezTo>
                  <a:cubicBezTo>
                    <a:pt x="3451225" y="294132"/>
                    <a:pt x="3447161" y="295783"/>
                    <a:pt x="3437382" y="295783"/>
                  </a:cubicBezTo>
                  <a:cubicBezTo>
                    <a:pt x="3437255" y="295783"/>
                    <a:pt x="3437001" y="295783"/>
                    <a:pt x="3436874" y="295783"/>
                  </a:cubicBezTo>
                  <a:lnTo>
                    <a:pt x="3429762" y="294132"/>
                  </a:lnTo>
                  <a:cubicBezTo>
                    <a:pt x="3422016" y="294132"/>
                    <a:pt x="3410585" y="299974"/>
                    <a:pt x="3402330" y="299974"/>
                  </a:cubicBezTo>
                  <a:lnTo>
                    <a:pt x="3304413" y="308610"/>
                  </a:lnTo>
                  <a:cubicBezTo>
                    <a:pt x="3271393" y="314198"/>
                    <a:pt x="3239135" y="314452"/>
                    <a:pt x="3206369" y="321183"/>
                  </a:cubicBezTo>
                  <a:lnTo>
                    <a:pt x="3098673" y="337693"/>
                  </a:lnTo>
                  <a:lnTo>
                    <a:pt x="3089022" y="338074"/>
                  </a:lnTo>
                  <a:lnTo>
                    <a:pt x="3082545" y="336931"/>
                  </a:lnTo>
                  <a:lnTo>
                    <a:pt x="3083942" y="329692"/>
                  </a:lnTo>
                  <a:lnTo>
                    <a:pt x="3102992" y="322326"/>
                  </a:lnTo>
                  <a:cubicBezTo>
                    <a:pt x="3082037" y="312166"/>
                    <a:pt x="3056002" y="307848"/>
                    <a:pt x="3064892" y="297815"/>
                  </a:cubicBezTo>
                  <a:lnTo>
                    <a:pt x="3063368" y="286766"/>
                  </a:lnTo>
                  <a:lnTo>
                    <a:pt x="3042413" y="290830"/>
                  </a:lnTo>
                  <a:lnTo>
                    <a:pt x="3042667" y="289306"/>
                  </a:lnTo>
                  <a:lnTo>
                    <a:pt x="3050033" y="277241"/>
                  </a:lnTo>
                  <a:cubicBezTo>
                    <a:pt x="3035682" y="269367"/>
                    <a:pt x="3022347" y="265811"/>
                    <a:pt x="3009012" y="265811"/>
                  </a:cubicBezTo>
                  <a:cubicBezTo>
                    <a:pt x="2995169" y="265811"/>
                    <a:pt x="2981453" y="269748"/>
                    <a:pt x="2966848" y="276733"/>
                  </a:cubicBezTo>
                  <a:lnTo>
                    <a:pt x="2960371" y="275336"/>
                  </a:lnTo>
                  <a:lnTo>
                    <a:pt x="2908809" y="269748"/>
                  </a:lnTo>
                  <a:cubicBezTo>
                    <a:pt x="2901697" y="269748"/>
                    <a:pt x="2894331" y="270637"/>
                    <a:pt x="2886584" y="272923"/>
                  </a:cubicBezTo>
                  <a:lnTo>
                    <a:pt x="2879345" y="274828"/>
                  </a:lnTo>
                  <a:lnTo>
                    <a:pt x="2882901" y="272161"/>
                  </a:lnTo>
                  <a:lnTo>
                    <a:pt x="2878710" y="267335"/>
                  </a:lnTo>
                  <a:lnTo>
                    <a:pt x="2865502" y="271526"/>
                  </a:lnTo>
                  <a:lnTo>
                    <a:pt x="2871217" y="275463"/>
                  </a:lnTo>
                  <a:cubicBezTo>
                    <a:pt x="2848865" y="281432"/>
                    <a:pt x="2821814" y="284988"/>
                    <a:pt x="2794382" y="286258"/>
                  </a:cubicBezTo>
                  <a:lnTo>
                    <a:pt x="2773300" y="287020"/>
                  </a:lnTo>
                  <a:lnTo>
                    <a:pt x="2768855" y="286893"/>
                  </a:lnTo>
                  <a:cubicBezTo>
                    <a:pt x="2757933" y="286893"/>
                    <a:pt x="2749424" y="288671"/>
                    <a:pt x="2738756" y="291465"/>
                  </a:cubicBezTo>
                  <a:lnTo>
                    <a:pt x="2535682" y="334010"/>
                  </a:lnTo>
                  <a:cubicBezTo>
                    <a:pt x="2514473" y="338074"/>
                    <a:pt x="2483993" y="347472"/>
                    <a:pt x="2471166" y="347472"/>
                  </a:cubicBezTo>
                  <a:cubicBezTo>
                    <a:pt x="2469642" y="347472"/>
                    <a:pt x="2468372" y="347345"/>
                    <a:pt x="2459228" y="344678"/>
                  </a:cubicBezTo>
                  <a:lnTo>
                    <a:pt x="2443607" y="343789"/>
                  </a:lnTo>
                  <a:cubicBezTo>
                    <a:pt x="2422779" y="343789"/>
                    <a:pt x="2403221" y="350774"/>
                    <a:pt x="2383409" y="355092"/>
                  </a:cubicBezTo>
                  <a:lnTo>
                    <a:pt x="2301367" y="374015"/>
                  </a:lnTo>
                  <a:lnTo>
                    <a:pt x="2123567" y="410972"/>
                  </a:lnTo>
                  <a:cubicBezTo>
                    <a:pt x="2058797" y="426847"/>
                    <a:pt x="1993392" y="440817"/>
                    <a:pt x="1943227" y="472059"/>
                  </a:cubicBezTo>
                  <a:lnTo>
                    <a:pt x="1925066" y="479171"/>
                  </a:lnTo>
                  <a:lnTo>
                    <a:pt x="1948561" y="488188"/>
                  </a:lnTo>
                  <a:cubicBezTo>
                    <a:pt x="1965706" y="482092"/>
                    <a:pt x="1974342" y="479425"/>
                    <a:pt x="1984883" y="477012"/>
                  </a:cubicBezTo>
                  <a:lnTo>
                    <a:pt x="1988185" y="476885"/>
                  </a:lnTo>
                  <a:cubicBezTo>
                    <a:pt x="1994916" y="476885"/>
                    <a:pt x="2000631" y="479552"/>
                    <a:pt x="2010791" y="479552"/>
                  </a:cubicBezTo>
                  <a:lnTo>
                    <a:pt x="2018157" y="477393"/>
                  </a:lnTo>
                  <a:lnTo>
                    <a:pt x="1993773" y="486664"/>
                  </a:lnTo>
                  <a:lnTo>
                    <a:pt x="1979803" y="492887"/>
                  </a:lnTo>
                  <a:lnTo>
                    <a:pt x="1997456" y="489585"/>
                  </a:lnTo>
                  <a:lnTo>
                    <a:pt x="1985137" y="498094"/>
                  </a:lnTo>
                  <a:lnTo>
                    <a:pt x="2002155" y="495173"/>
                  </a:lnTo>
                  <a:lnTo>
                    <a:pt x="2039366" y="499872"/>
                  </a:lnTo>
                  <a:lnTo>
                    <a:pt x="2000631" y="518160"/>
                  </a:lnTo>
                  <a:lnTo>
                    <a:pt x="2034540" y="521843"/>
                  </a:lnTo>
                  <a:lnTo>
                    <a:pt x="2062734" y="511810"/>
                  </a:lnTo>
                  <a:lnTo>
                    <a:pt x="2022983" y="526288"/>
                  </a:lnTo>
                  <a:lnTo>
                    <a:pt x="2021967" y="526288"/>
                  </a:lnTo>
                  <a:lnTo>
                    <a:pt x="2021332" y="526415"/>
                  </a:lnTo>
                  <a:lnTo>
                    <a:pt x="2019554" y="528066"/>
                  </a:lnTo>
                  <a:lnTo>
                    <a:pt x="1951228" y="545846"/>
                  </a:lnTo>
                  <a:cubicBezTo>
                    <a:pt x="1917827" y="551180"/>
                    <a:pt x="1884553" y="556387"/>
                    <a:pt x="1851406" y="561848"/>
                  </a:cubicBezTo>
                  <a:lnTo>
                    <a:pt x="1751711" y="578739"/>
                  </a:lnTo>
                  <a:lnTo>
                    <a:pt x="1751711" y="576834"/>
                  </a:lnTo>
                  <a:lnTo>
                    <a:pt x="1774317" y="573024"/>
                  </a:lnTo>
                  <a:lnTo>
                    <a:pt x="1768221" y="569468"/>
                  </a:lnTo>
                  <a:lnTo>
                    <a:pt x="1760855" y="569341"/>
                  </a:lnTo>
                  <a:cubicBezTo>
                    <a:pt x="1738884" y="569341"/>
                    <a:pt x="1718690" y="573278"/>
                    <a:pt x="1699006" y="580263"/>
                  </a:cubicBezTo>
                  <a:cubicBezTo>
                    <a:pt x="1679829" y="598932"/>
                    <a:pt x="1647063" y="587629"/>
                    <a:pt x="1624457" y="599948"/>
                  </a:cubicBezTo>
                  <a:lnTo>
                    <a:pt x="1614424" y="599948"/>
                  </a:lnTo>
                  <a:lnTo>
                    <a:pt x="1625473" y="590169"/>
                  </a:lnTo>
                  <a:lnTo>
                    <a:pt x="1612138" y="587375"/>
                  </a:lnTo>
                  <a:cubicBezTo>
                    <a:pt x="1602740" y="598551"/>
                    <a:pt x="1592326" y="603758"/>
                    <a:pt x="1578356" y="603758"/>
                  </a:cubicBezTo>
                  <a:lnTo>
                    <a:pt x="1575434" y="603504"/>
                  </a:lnTo>
                  <a:lnTo>
                    <a:pt x="1576831" y="600710"/>
                  </a:lnTo>
                  <a:cubicBezTo>
                    <a:pt x="1576831" y="594614"/>
                    <a:pt x="1569084" y="592074"/>
                    <a:pt x="1551558" y="592074"/>
                  </a:cubicBezTo>
                  <a:lnTo>
                    <a:pt x="1534922" y="595122"/>
                  </a:lnTo>
                  <a:cubicBezTo>
                    <a:pt x="1500378" y="603377"/>
                    <a:pt x="1463547" y="614553"/>
                    <a:pt x="1431797" y="618490"/>
                  </a:cubicBezTo>
                  <a:lnTo>
                    <a:pt x="1271269" y="648462"/>
                  </a:lnTo>
                  <a:cubicBezTo>
                    <a:pt x="1250442" y="651383"/>
                    <a:pt x="1233297" y="660273"/>
                    <a:pt x="1208786" y="663194"/>
                  </a:cubicBezTo>
                  <a:cubicBezTo>
                    <a:pt x="1144524" y="669925"/>
                    <a:pt x="1079500" y="685673"/>
                    <a:pt x="1014983" y="699262"/>
                  </a:cubicBezTo>
                  <a:lnTo>
                    <a:pt x="800989" y="746125"/>
                  </a:lnTo>
                  <a:lnTo>
                    <a:pt x="792226" y="746506"/>
                  </a:lnTo>
                  <a:cubicBezTo>
                    <a:pt x="783717" y="746506"/>
                    <a:pt x="775462" y="745236"/>
                    <a:pt x="759968" y="745236"/>
                  </a:cubicBezTo>
                  <a:lnTo>
                    <a:pt x="745363" y="749300"/>
                  </a:lnTo>
                  <a:cubicBezTo>
                    <a:pt x="690626" y="772541"/>
                    <a:pt x="629158" y="771144"/>
                    <a:pt x="571627" y="790448"/>
                  </a:cubicBezTo>
                  <a:cubicBezTo>
                    <a:pt x="487680" y="817118"/>
                    <a:pt x="391922" y="823849"/>
                    <a:pt x="313690" y="863600"/>
                  </a:cubicBezTo>
                  <a:lnTo>
                    <a:pt x="297053" y="861187"/>
                  </a:lnTo>
                  <a:lnTo>
                    <a:pt x="282829" y="859536"/>
                  </a:lnTo>
                  <a:cubicBezTo>
                    <a:pt x="278892" y="859536"/>
                    <a:pt x="275082" y="860044"/>
                    <a:pt x="271272" y="861060"/>
                  </a:cubicBezTo>
                  <a:lnTo>
                    <a:pt x="252222" y="869442"/>
                  </a:lnTo>
                  <a:cubicBezTo>
                    <a:pt x="236855" y="887095"/>
                    <a:pt x="224790" y="892937"/>
                    <a:pt x="209931" y="892937"/>
                  </a:cubicBezTo>
                  <a:lnTo>
                    <a:pt x="200914" y="891159"/>
                  </a:lnTo>
                  <a:lnTo>
                    <a:pt x="190754" y="890524"/>
                  </a:lnTo>
                  <a:cubicBezTo>
                    <a:pt x="164592" y="890524"/>
                    <a:pt x="149987" y="910082"/>
                    <a:pt x="127635" y="915035"/>
                  </a:cubicBezTo>
                  <a:lnTo>
                    <a:pt x="143256" y="940689"/>
                  </a:lnTo>
                  <a:lnTo>
                    <a:pt x="99441" y="941197"/>
                  </a:lnTo>
                  <a:cubicBezTo>
                    <a:pt x="85725" y="948309"/>
                    <a:pt x="51435" y="951103"/>
                    <a:pt x="65786" y="968629"/>
                  </a:cubicBezTo>
                  <a:cubicBezTo>
                    <a:pt x="73533" y="978027"/>
                    <a:pt x="93091" y="979551"/>
                    <a:pt x="108712" y="982345"/>
                  </a:cubicBezTo>
                  <a:cubicBezTo>
                    <a:pt x="86614" y="994791"/>
                    <a:pt x="61976" y="1005459"/>
                    <a:pt x="49022" y="1023493"/>
                  </a:cubicBezTo>
                  <a:lnTo>
                    <a:pt x="8128" y="1086358"/>
                  </a:lnTo>
                  <a:cubicBezTo>
                    <a:pt x="3175" y="1093978"/>
                    <a:pt x="1905" y="1102233"/>
                    <a:pt x="4191" y="1110996"/>
                  </a:cubicBezTo>
                  <a:lnTo>
                    <a:pt x="11684" y="1126236"/>
                  </a:lnTo>
                  <a:cubicBezTo>
                    <a:pt x="36703" y="1142238"/>
                    <a:pt x="61849" y="1149477"/>
                    <a:pt x="11303" y="1160653"/>
                  </a:cubicBezTo>
                  <a:lnTo>
                    <a:pt x="0" y="1166114"/>
                  </a:lnTo>
                  <a:lnTo>
                    <a:pt x="0" y="1175131"/>
                  </a:lnTo>
                  <a:lnTo>
                    <a:pt x="10795" y="1198118"/>
                  </a:lnTo>
                  <a:lnTo>
                    <a:pt x="5715" y="1209421"/>
                  </a:lnTo>
                  <a:lnTo>
                    <a:pt x="7493" y="1210437"/>
                  </a:lnTo>
                  <a:lnTo>
                    <a:pt x="15494" y="1205738"/>
                  </a:lnTo>
                  <a:lnTo>
                    <a:pt x="26797" y="1205738"/>
                  </a:lnTo>
                  <a:lnTo>
                    <a:pt x="17526" y="1209929"/>
                  </a:lnTo>
                  <a:lnTo>
                    <a:pt x="13462" y="1210437"/>
                  </a:lnTo>
                  <a:lnTo>
                    <a:pt x="8636" y="1211072"/>
                  </a:lnTo>
                  <a:lnTo>
                    <a:pt x="30607" y="1233551"/>
                  </a:lnTo>
                  <a:lnTo>
                    <a:pt x="35814" y="1236472"/>
                  </a:lnTo>
                  <a:lnTo>
                    <a:pt x="41021" y="1235456"/>
                  </a:lnTo>
                  <a:lnTo>
                    <a:pt x="54737" y="1227074"/>
                  </a:lnTo>
                  <a:lnTo>
                    <a:pt x="60833" y="1243711"/>
                  </a:lnTo>
                  <a:lnTo>
                    <a:pt x="54356" y="1252347"/>
                  </a:lnTo>
                  <a:lnTo>
                    <a:pt x="52070" y="1259332"/>
                  </a:lnTo>
                  <a:lnTo>
                    <a:pt x="58420" y="1256030"/>
                  </a:lnTo>
                  <a:lnTo>
                    <a:pt x="62103" y="1254887"/>
                  </a:lnTo>
                  <a:lnTo>
                    <a:pt x="59055" y="1251966"/>
                  </a:lnTo>
                  <a:lnTo>
                    <a:pt x="73279" y="1243584"/>
                  </a:lnTo>
                  <a:lnTo>
                    <a:pt x="82550" y="1244473"/>
                  </a:lnTo>
                  <a:lnTo>
                    <a:pt x="98044" y="1242187"/>
                  </a:lnTo>
                  <a:lnTo>
                    <a:pt x="94107" y="1250696"/>
                  </a:lnTo>
                  <a:lnTo>
                    <a:pt x="95758" y="1261110"/>
                  </a:lnTo>
                  <a:cubicBezTo>
                    <a:pt x="115951" y="1281684"/>
                    <a:pt x="143764" y="1295908"/>
                    <a:pt x="109474" y="1320292"/>
                  </a:cubicBezTo>
                  <a:lnTo>
                    <a:pt x="105156" y="1325626"/>
                  </a:lnTo>
                  <a:lnTo>
                    <a:pt x="107442" y="1336167"/>
                  </a:lnTo>
                  <a:cubicBezTo>
                    <a:pt x="134747" y="1352804"/>
                    <a:pt x="116332" y="1365377"/>
                    <a:pt x="95758" y="1378331"/>
                  </a:cubicBezTo>
                  <a:cubicBezTo>
                    <a:pt x="61722" y="1400556"/>
                    <a:pt x="54737" y="1447419"/>
                    <a:pt x="82042" y="1466088"/>
                  </a:cubicBezTo>
                  <a:lnTo>
                    <a:pt x="95758" y="1477264"/>
                  </a:lnTo>
                  <a:cubicBezTo>
                    <a:pt x="72009" y="1496314"/>
                    <a:pt x="50292" y="1510665"/>
                    <a:pt x="64897" y="1518666"/>
                  </a:cubicBezTo>
                  <a:lnTo>
                    <a:pt x="73787" y="1536954"/>
                  </a:lnTo>
                  <a:cubicBezTo>
                    <a:pt x="70358" y="1554734"/>
                    <a:pt x="60325" y="1564386"/>
                    <a:pt x="84201" y="1569847"/>
                  </a:cubicBezTo>
                  <a:lnTo>
                    <a:pt x="97663" y="1570736"/>
                  </a:lnTo>
                  <a:cubicBezTo>
                    <a:pt x="107188" y="1570736"/>
                    <a:pt x="116713" y="1568831"/>
                    <a:pt x="125984" y="1565148"/>
                  </a:cubicBezTo>
                  <a:lnTo>
                    <a:pt x="153289" y="1560449"/>
                  </a:lnTo>
                  <a:lnTo>
                    <a:pt x="153289" y="1560449"/>
                  </a:lnTo>
                  <a:cubicBezTo>
                    <a:pt x="145034" y="1587246"/>
                    <a:pt x="155702" y="1593850"/>
                    <a:pt x="178308" y="1593850"/>
                  </a:cubicBezTo>
                  <a:lnTo>
                    <a:pt x="190246" y="1592453"/>
                  </a:lnTo>
                  <a:lnTo>
                    <a:pt x="196469" y="1591310"/>
                  </a:lnTo>
                  <a:lnTo>
                    <a:pt x="196469" y="1591310"/>
                  </a:lnTo>
                  <a:cubicBezTo>
                    <a:pt x="181356" y="1600835"/>
                    <a:pt x="181610" y="1611503"/>
                    <a:pt x="169164" y="1620901"/>
                  </a:cubicBezTo>
                  <a:cubicBezTo>
                    <a:pt x="143002" y="1641729"/>
                    <a:pt x="152654" y="1661922"/>
                    <a:pt x="163449" y="1679702"/>
                  </a:cubicBezTo>
                  <a:lnTo>
                    <a:pt x="167767" y="1697609"/>
                  </a:lnTo>
                  <a:lnTo>
                    <a:pt x="161163" y="1711706"/>
                  </a:lnTo>
                  <a:lnTo>
                    <a:pt x="138049" y="1712214"/>
                  </a:lnTo>
                  <a:lnTo>
                    <a:pt x="169164" y="1735074"/>
                  </a:lnTo>
                  <a:cubicBezTo>
                    <a:pt x="136652" y="1762506"/>
                    <a:pt x="166497" y="1773301"/>
                    <a:pt x="156845" y="1789811"/>
                  </a:cubicBezTo>
                  <a:lnTo>
                    <a:pt x="170561" y="1807718"/>
                  </a:lnTo>
                  <a:lnTo>
                    <a:pt x="159385" y="1821815"/>
                  </a:lnTo>
                  <a:cubicBezTo>
                    <a:pt x="164973" y="1834515"/>
                    <a:pt x="188214" y="1845310"/>
                    <a:pt x="180848" y="1855597"/>
                  </a:cubicBezTo>
                  <a:lnTo>
                    <a:pt x="168021" y="1878203"/>
                  </a:lnTo>
                  <a:cubicBezTo>
                    <a:pt x="190500" y="1905762"/>
                    <a:pt x="190500" y="1925320"/>
                    <a:pt x="199517" y="1943608"/>
                  </a:cubicBezTo>
                  <a:lnTo>
                    <a:pt x="197485" y="1946148"/>
                  </a:lnTo>
                  <a:lnTo>
                    <a:pt x="177546" y="1947037"/>
                  </a:lnTo>
                  <a:lnTo>
                    <a:pt x="208534" y="1969897"/>
                  </a:lnTo>
                  <a:cubicBezTo>
                    <a:pt x="176022" y="1997329"/>
                    <a:pt x="205867" y="2008124"/>
                    <a:pt x="196215" y="2024634"/>
                  </a:cubicBezTo>
                  <a:lnTo>
                    <a:pt x="209931" y="2042541"/>
                  </a:lnTo>
                  <a:lnTo>
                    <a:pt x="198755" y="2056638"/>
                  </a:lnTo>
                  <a:cubicBezTo>
                    <a:pt x="204343" y="2069338"/>
                    <a:pt x="227584" y="2080133"/>
                    <a:pt x="220218" y="2090420"/>
                  </a:cubicBezTo>
                  <a:lnTo>
                    <a:pt x="207391" y="2113026"/>
                  </a:lnTo>
                  <a:cubicBezTo>
                    <a:pt x="242824" y="2156587"/>
                    <a:pt x="219075" y="2199386"/>
                    <a:pt x="303276" y="2220849"/>
                  </a:cubicBezTo>
                  <a:cubicBezTo>
                    <a:pt x="321056" y="2225421"/>
                    <a:pt x="318770" y="2238248"/>
                    <a:pt x="347599" y="2238248"/>
                  </a:cubicBezTo>
                  <a:cubicBezTo>
                    <a:pt x="353568" y="2238248"/>
                    <a:pt x="360934" y="2237740"/>
                    <a:pt x="370078" y="2236343"/>
                  </a:cubicBezTo>
                  <a:lnTo>
                    <a:pt x="376682" y="2237232"/>
                  </a:lnTo>
                  <a:cubicBezTo>
                    <a:pt x="381127" y="2241931"/>
                    <a:pt x="391160" y="2242312"/>
                    <a:pt x="403352" y="2242312"/>
                  </a:cubicBezTo>
                  <a:lnTo>
                    <a:pt x="414528" y="2242312"/>
                  </a:lnTo>
                  <a:lnTo>
                    <a:pt x="423164" y="2244217"/>
                  </a:lnTo>
                  <a:lnTo>
                    <a:pt x="428117" y="2236724"/>
                  </a:lnTo>
                  <a:cubicBezTo>
                    <a:pt x="459740" y="2233549"/>
                    <a:pt x="469138" y="2227453"/>
                    <a:pt x="475615" y="2216658"/>
                  </a:cubicBezTo>
                  <a:lnTo>
                    <a:pt x="461010" y="2213864"/>
                  </a:lnTo>
                  <a:lnTo>
                    <a:pt x="499618" y="2213991"/>
                  </a:lnTo>
                  <a:lnTo>
                    <a:pt x="505079" y="2218817"/>
                  </a:lnTo>
                  <a:cubicBezTo>
                    <a:pt x="514477" y="2222500"/>
                    <a:pt x="523367" y="2224913"/>
                    <a:pt x="536956" y="2224913"/>
                  </a:cubicBezTo>
                  <a:cubicBezTo>
                    <a:pt x="546481" y="2224913"/>
                    <a:pt x="558419" y="2223770"/>
                    <a:pt x="574548" y="2220976"/>
                  </a:cubicBezTo>
                  <a:lnTo>
                    <a:pt x="590042" y="2218182"/>
                  </a:lnTo>
                  <a:lnTo>
                    <a:pt x="593979" y="2221611"/>
                  </a:lnTo>
                  <a:lnTo>
                    <a:pt x="554990" y="2230628"/>
                  </a:lnTo>
                  <a:lnTo>
                    <a:pt x="548386" y="2234819"/>
                  </a:lnTo>
                  <a:lnTo>
                    <a:pt x="555117" y="2235200"/>
                  </a:lnTo>
                  <a:lnTo>
                    <a:pt x="603250" y="2228215"/>
                  </a:lnTo>
                  <a:lnTo>
                    <a:pt x="603250" y="2228215"/>
                  </a:lnTo>
                  <a:cubicBezTo>
                    <a:pt x="618744" y="2237486"/>
                    <a:pt x="632079" y="2244344"/>
                    <a:pt x="588010" y="2254123"/>
                  </a:cubicBezTo>
                  <a:lnTo>
                    <a:pt x="576580" y="2259330"/>
                  </a:lnTo>
                  <a:lnTo>
                    <a:pt x="576580" y="2268474"/>
                  </a:lnTo>
                  <a:lnTo>
                    <a:pt x="587375" y="2291461"/>
                  </a:lnTo>
                  <a:lnTo>
                    <a:pt x="582295" y="2302764"/>
                  </a:lnTo>
                  <a:lnTo>
                    <a:pt x="583565" y="2303526"/>
                  </a:lnTo>
                  <a:lnTo>
                    <a:pt x="592963" y="2298065"/>
                  </a:lnTo>
                  <a:lnTo>
                    <a:pt x="604266" y="2297557"/>
                  </a:lnTo>
                  <a:lnTo>
                    <a:pt x="594868" y="2302256"/>
                  </a:lnTo>
                  <a:lnTo>
                    <a:pt x="591058" y="2302891"/>
                  </a:lnTo>
                  <a:lnTo>
                    <a:pt x="583819" y="2303780"/>
                  </a:lnTo>
                  <a:lnTo>
                    <a:pt x="607314" y="2327021"/>
                  </a:lnTo>
                  <a:lnTo>
                    <a:pt x="612648" y="2329815"/>
                  </a:lnTo>
                  <a:lnTo>
                    <a:pt x="617601" y="2328926"/>
                  </a:lnTo>
                  <a:lnTo>
                    <a:pt x="631317" y="2320544"/>
                  </a:lnTo>
                  <a:lnTo>
                    <a:pt x="637667" y="2337308"/>
                  </a:lnTo>
                  <a:lnTo>
                    <a:pt x="631825" y="2345944"/>
                  </a:lnTo>
                  <a:lnTo>
                    <a:pt x="628777" y="2352929"/>
                  </a:lnTo>
                  <a:lnTo>
                    <a:pt x="635000" y="2349500"/>
                  </a:lnTo>
                  <a:lnTo>
                    <a:pt x="639572" y="2349246"/>
                  </a:lnTo>
                  <a:lnTo>
                    <a:pt x="637032" y="2345817"/>
                  </a:lnTo>
                  <a:lnTo>
                    <a:pt x="651256" y="2337308"/>
                  </a:lnTo>
                  <a:lnTo>
                    <a:pt x="660527" y="2338197"/>
                  </a:lnTo>
                  <a:lnTo>
                    <a:pt x="676148" y="2335784"/>
                  </a:lnTo>
                  <a:lnTo>
                    <a:pt x="672084" y="2344166"/>
                  </a:lnTo>
                  <a:lnTo>
                    <a:pt x="673735" y="2354707"/>
                  </a:lnTo>
                  <a:cubicBezTo>
                    <a:pt x="693928" y="2375281"/>
                    <a:pt x="721741" y="2389505"/>
                    <a:pt x="687451" y="2413762"/>
                  </a:cubicBezTo>
                  <a:lnTo>
                    <a:pt x="683133" y="2419096"/>
                  </a:lnTo>
                  <a:lnTo>
                    <a:pt x="685292" y="2429637"/>
                  </a:lnTo>
                  <a:lnTo>
                    <a:pt x="699770" y="2441067"/>
                  </a:lnTo>
                  <a:cubicBezTo>
                    <a:pt x="681609" y="2448179"/>
                    <a:pt x="663067" y="2451354"/>
                    <a:pt x="645160" y="2454656"/>
                  </a:cubicBezTo>
                  <a:lnTo>
                    <a:pt x="311150" y="2513711"/>
                  </a:lnTo>
                  <a:lnTo>
                    <a:pt x="311912" y="2521712"/>
                  </a:lnTo>
                  <a:lnTo>
                    <a:pt x="313563" y="2527046"/>
                  </a:lnTo>
                  <a:cubicBezTo>
                    <a:pt x="271526" y="2530348"/>
                    <a:pt x="238379" y="2541270"/>
                    <a:pt x="203962" y="2546477"/>
                  </a:cubicBezTo>
                  <a:cubicBezTo>
                    <a:pt x="190246" y="2548382"/>
                    <a:pt x="166116" y="2548509"/>
                    <a:pt x="165227" y="2557526"/>
                  </a:cubicBezTo>
                  <a:lnTo>
                    <a:pt x="170815" y="2558288"/>
                  </a:lnTo>
                  <a:cubicBezTo>
                    <a:pt x="179324" y="2558288"/>
                    <a:pt x="195834" y="2553843"/>
                    <a:pt x="206375" y="2552954"/>
                  </a:cubicBezTo>
                  <a:lnTo>
                    <a:pt x="229108" y="2545334"/>
                  </a:lnTo>
                  <a:lnTo>
                    <a:pt x="221488" y="2562225"/>
                  </a:lnTo>
                  <a:cubicBezTo>
                    <a:pt x="203454" y="2569591"/>
                    <a:pt x="188087" y="2572512"/>
                    <a:pt x="193802" y="2577338"/>
                  </a:cubicBezTo>
                  <a:lnTo>
                    <a:pt x="191897" y="2588260"/>
                  </a:lnTo>
                  <a:cubicBezTo>
                    <a:pt x="147574" y="2594356"/>
                    <a:pt x="118745" y="2597658"/>
                    <a:pt x="89916" y="2601468"/>
                  </a:cubicBezTo>
                  <a:lnTo>
                    <a:pt x="80518" y="2601468"/>
                  </a:lnTo>
                  <a:lnTo>
                    <a:pt x="83693" y="2608580"/>
                  </a:lnTo>
                  <a:lnTo>
                    <a:pt x="91948" y="2609342"/>
                  </a:lnTo>
                  <a:cubicBezTo>
                    <a:pt x="99949" y="2609342"/>
                    <a:pt x="109220" y="2606929"/>
                    <a:pt x="119761" y="2605278"/>
                  </a:cubicBezTo>
                  <a:lnTo>
                    <a:pt x="123952" y="2605151"/>
                  </a:lnTo>
                  <a:cubicBezTo>
                    <a:pt x="138557" y="2605151"/>
                    <a:pt x="133477" y="2615692"/>
                    <a:pt x="147955" y="2615692"/>
                  </a:cubicBezTo>
                  <a:lnTo>
                    <a:pt x="149860" y="2615565"/>
                  </a:lnTo>
                  <a:lnTo>
                    <a:pt x="129159" y="2623693"/>
                  </a:lnTo>
                  <a:cubicBezTo>
                    <a:pt x="107696" y="2623820"/>
                    <a:pt x="90424" y="2629027"/>
                    <a:pt x="96901" y="2633218"/>
                  </a:cubicBezTo>
                  <a:cubicBezTo>
                    <a:pt x="124206" y="2649601"/>
                    <a:pt x="87376" y="2653792"/>
                    <a:pt x="60452" y="2660650"/>
                  </a:cubicBezTo>
                  <a:lnTo>
                    <a:pt x="98933" y="2662555"/>
                  </a:lnTo>
                  <a:lnTo>
                    <a:pt x="80264" y="2666492"/>
                  </a:lnTo>
                  <a:cubicBezTo>
                    <a:pt x="71501" y="2683510"/>
                    <a:pt x="67310" y="2684653"/>
                    <a:pt x="66421" y="2685542"/>
                  </a:cubicBezTo>
                  <a:lnTo>
                    <a:pt x="75819" y="2707894"/>
                  </a:lnTo>
                  <a:cubicBezTo>
                    <a:pt x="89916" y="2704592"/>
                    <a:pt x="99822" y="2703322"/>
                    <a:pt x="106807" y="2703322"/>
                  </a:cubicBezTo>
                  <a:cubicBezTo>
                    <a:pt x="124460" y="2703322"/>
                    <a:pt x="124079" y="2711450"/>
                    <a:pt x="133096" y="2721356"/>
                  </a:cubicBezTo>
                  <a:lnTo>
                    <a:pt x="149098" y="2727071"/>
                  </a:lnTo>
                  <a:cubicBezTo>
                    <a:pt x="153924" y="2727071"/>
                    <a:pt x="160147" y="2726309"/>
                    <a:pt x="168275" y="2724277"/>
                  </a:cubicBezTo>
                  <a:lnTo>
                    <a:pt x="183515" y="2720594"/>
                  </a:lnTo>
                  <a:lnTo>
                    <a:pt x="191516" y="2723769"/>
                  </a:lnTo>
                  <a:lnTo>
                    <a:pt x="172593" y="2729738"/>
                  </a:lnTo>
                  <a:lnTo>
                    <a:pt x="168148" y="2729611"/>
                  </a:lnTo>
                  <a:cubicBezTo>
                    <a:pt x="143764" y="2729611"/>
                    <a:pt x="134747" y="2739771"/>
                    <a:pt x="120523" y="2744216"/>
                  </a:cubicBezTo>
                  <a:lnTo>
                    <a:pt x="129540" y="2748153"/>
                  </a:lnTo>
                  <a:lnTo>
                    <a:pt x="140081" y="2767203"/>
                  </a:lnTo>
                  <a:lnTo>
                    <a:pt x="113792" y="2778887"/>
                  </a:lnTo>
                  <a:lnTo>
                    <a:pt x="123698" y="2778125"/>
                  </a:lnTo>
                  <a:lnTo>
                    <a:pt x="117856" y="2781173"/>
                  </a:lnTo>
                  <a:cubicBezTo>
                    <a:pt x="151892" y="2785110"/>
                    <a:pt x="155448" y="2802128"/>
                    <a:pt x="192913" y="2802128"/>
                  </a:cubicBezTo>
                  <a:lnTo>
                    <a:pt x="205994" y="2800604"/>
                  </a:lnTo>
                  <a:lnTo>
                    <a:pt x="205994" y="2800604"/>
                  </a:lnTo>
                  <a:cubicBezTo>
                    <a:pt x="190500" y="2806573"/>
                    <a:pt x="173609" y="2803652"/>
                    <a:pt x="167767" y="2812415"/>
                  </a:cubicBezTo>
                  <a:lnTo>
                    <a:pt x="172974" y="2821178"/>
                  </a:lnTo>
                  <a:lnTo>
                    <a:pt x="189992" y="2830322"/>
                  </a:lnTo>
                  <a:cubicBezTo>
                    <a:pt x="165735" y="2838450"/>
                    <a:pt x="155702" y="2842387"/>
                    <a:pt x="145161" y="2845943"/>
                  </a:cubicBezTo>
                  <a:lnTo>
                    <a:pt x="128905" y="2850896"/>
                  </a:lnTo>
                  <a:lnTo>
                    <a:pt x="141224" y="2856992"/>
                  </a:lnTo>
                  <a:cubicBezTo>
                    <a:pt x="175768" y="2855975"/>
                    <a:pt x="203581" y="2852419"/>
                    <a:pt x="231267" y="2846577"/>
                  </a:cubicBezTo>
                  <a:lnTo>
                    <a:pt x="246126" y="2844545"/>
                  </a:lnTo>
                  <a:lnTo>
                    <a:pt x="240665" y="2854451"/>
                  </a:lnTo>
                  <a:cubicBezTo>
                    <a:pt x="211582" y="2854451"/>
                    <a:pt x="197866" y="2866897"/>
                    <a:pt x="177292" y="2873755"/>
                  </a:cubicBezTo>
                  <a:lnTo>
                    <a:pt x="155321" y="2878327"/>
                  </a:lnTo>
                  <a:lnTo>
                    <a:pt x="187579" y="2876422"/>
                  </a:lnTo>
                  <a:lnTo>
                    <a:pt x="191643" y="2876422"/>
                  </a:lnTo>
                  <a:cubicBezTo>
                    <a:pt x="169799" y="2880868"/>
                    <a:pt x="153289" y="2893440"/>
                    <a:pt x="129794" y="2895092"/>
                  </a:cubicBezTo>
                  <a:lnTo>
                    <a:pt x="136017" y="2892297"/>
                  </a:lnTo>
                  <a:lnTo>
                    <a:pt x="138938" y="2888615"/>
                  </a:lnTo>
                  <a:lnTo>
                    <a:pt x="123952" y="2889504"/>
                  </a:lnTo>
                  <a:cubicBezTo>
                    <a:pt x="113157" y="2896743"/>
                    <a:pt x="93345" y="2896489"/>
                    <a:pt x="103632" y="2902331"/>
                  </a:cubicBezTo>
                  <a:lnTo>
                    <a:pt x="117348" y="2918079"/>
                  </a:lnTo>
                  <a:cubicBezTo>
                    <a:pt x="97536" y="2942082"/>
                    <a:pt x="128905" y="2942209"/>
                    <a:pt x="135128" y="2950591"/>
                  </a:cubicBezTo>
                  <a:lnTo>
                    <a:pt x="116967" y="2960497"/>
                  </a:lnTo>
                  <a:lnTo>
                    <a:pt x="145923" y="2952242"/>
                  </a:lnTo>
                  <a:cubicBezTo>
                    <a:pt x="160274" y="2949829"/>
                    <a:pt x="171704" y="2947924"/>
                    <a:pt x="182626" y="2947924"/>
                  </a:cubicBezTo>
                  <a:lnTo>
                    <a:pt x="185801" y="2950083"/>
                  </a:lnTo>
                  <a:lnTo>
                    <a:pt x="184531" y="2955544"/>
                  </a:lnTo>
                  <a:lnTo>
                    <a:pt x="167640" y="2960243"/>
                  </a:lnTo>
                  <a:lnTo>
                    <a:pt x="168910" y="2960243"/>
                  </a:lnTo>
                  <a:lnTo>
                    <a:pt x="162941" y="2961767"/>
                  </a:lnTo>
                  <a:lnTo>
                    <a:pt x="140716" y="2965958"/>
                  </a:lnTo>
                  <a:lnTo>
                    <a:pt x="156083" y="2977006"/>
                  </a:lnTo>
                  <a:lnTo>
                    <a:pt x="162814" y="2977387"/>
                  </a:lnTo>
                  <a:cubicBezTo>
                    <a:pt x="169926" y="2977387"/>
                    <a:pt x="174244" y="2975355"/>
                    <a:pt x="178054" y="2971672"/>
                  </a:cubicBezTo>
                  <a:lnTo>
                    <a:pt x="188849" y="2965703"/>
                  </a:lnTo>
                  <a:lnTo>
                    <a:pt x="187452" y="2973069"/>
                  </a:lnTo>
                  <a:lnTo>
                    <a:pt x="172593" y="2982975"/>
                  </a:lnTo>
                  <a:lnTo>
                    <a:pt x="178689" y="2985134"/>
                  </a:lnTo>
                  <a:lnTo>
                    <a:pt x="180467" y="2989452"/>
                  </a:lnTo>
                  <a:lnTo>
                    <a:pt x="175260" y="2993389"/>
                  </a:lnTo>
                  <a:cubicBezTo>
                    <a:pt x="166370" y="3003295"/>
                    <a:pt x="181864" y="3021329"/>
                    <a:pt x="198755" y="3021329"/>
                  </a:cubicBezTo>
                  <a:lnTo>
                    <a:pt x="207899" y="3019170"/>
                  </a:lnTo>
                  <a:lnTo>
                    <a:pt x="216789" y="3018535"/>
                  </a:lnTo>
                  <a:cubicBezTo>
                    <a:pt x="234442" y="3018535"/>
                    <a:pt x="233807" y="3031997"/>
                    <a:pt x="237998" y="3037712"/>
                  </a:cubicBezTo>
                  <a:cubicBezTo>
                    <a:pt x="244475" y="3046983"/>
                    <a:pt x="248031" y="3055365"/>
                    <a:pt x="262255" y="3055365"/>
                  </a:cubicBezTo>
                  <a:cubicBezTo>
                    <a:pt x="266700" y="3055365"/>
                    <a:pt x="272161" y="3054603"/>
                    <a:pt x="279146" y="3052698"/>
                  </a:cubicBezTo>
                  <a:lnTo>
                    <a:pt x="294513" y="3048761"/>
                  </a:lnTo>
                  <a:lnTo>
                    <a:pt x="302514" y="3053587"/>
                  </a:lnTo>
                  <a:lnTo>
                    <a:pt x="282194" y="3060318"/>
                  </a:lnTo>
                  <a:lnTo>
                    <a:pt x="275209" y="3060064"/>
                  </a:lnTo>
                  <a:cubicBezTo>
                    <a:pt x="253619" y="3060064"/>
                    <a:pt x="245237" y="3072002"/>
                    <a:pt x="231902" y="3077082"/>
                  </a:cubicBezTo>
                  <a:lnTo>
                    <a:pt x="241173" y="3083051"/>
                  </a:lnTo>
                  <a:cubicBezTo>
                    <a:pt x="247142" y="3099434"/>
                    <a:pt x="252984" y="3109340"/>
                    <a:pt x="232410" y="3119246"/>
                  </a:cubicBezTo>
                  <a:lnTo>
                    <a:pt x="227076" y="3123691"/>
                  </a:lnTo>
                  <a:lnTo>
                    <a:pt x="236601" y="3122929"/>
                  </a:lnTo>
                  <a:lnTo>
                    <a:pt x="231140" y="3126993"/>
                  </a:lnTo>
                  <a:cubicBezTo>
                    <a:pt x="267208" y="3134614"/>
                    <a:pt x="271018" y="3159378"/>
                    <a:pt x="311277" y="3159378"/>
                  </a:cubicBezTo>
                  <a:lnTo>
                    <a:pt x="321183" y="3158236"/>
                  </a:lnTo>
                  <a:lnTo>
                    <a:pt x="321183" y="3158236"/>
                  </a:lnTo>
                  <a:cubicBezTo>
                    <a:pt x="306070" y="3165602"/>
                    <a:pt x="288671" y="3160521"/>
                    <a:pt x="283337" y="3171952"/>
                  </a:cubicBezTo>
                  <a:lnTo>
                    <a:pt x="289052" y="3184144"/>
                  </a:lnTo>
                  <a:lnTo>
                    <a:pt x="306578" y="3197733"/>
                  </a:lnTo>
                  <a:cubicBezTo>
                    <a:pt x="282448" y="3207131"/>
                    <a:pt x="272669" y="3211830"/>
                    <a:pt x="262128" y="3216021"/>
                  </a:cubicBezTo>
                  <a:lnTo>
                    <a:pt x="245999" y="3221736"/>
                  </a:lnTo>
                  <a:lnTo>
                    <a:pt x="264795" y="3231261"/>
                  </a:lnTo>
                  <a:lnTo>
                    <a:pt x="275463" y="3231515"/>
                  </a:lnTo>
                  <a:cubicBezTo>
                    <a:pt x="302260" y="3231515"/>
                    <a:pt x="326136" y="3224911"/>
                    <a:pt x="349377" y="3221990"/>
                  </a:cubicBezTo>
                  <a:lnTo>
                    <a:pt x="364490" y="3220085"/>
                  </a:lnTo>
                  <a:lnTo>
                    <a:pt x="358648" y="3233039"/>
                  </a:lnTo>
                  <a:lnTo>
                    <a:pt x="356870" y="3233039"/>
                  </a:lnTo>
                  <a:cubicBezTo>
                    <a:pt x="329438" y="3233039"/>
                    <a:pt x="315976" y="3247009"/>
                    <a:pt x="296672" y="3255391"/>
                  </a:cubicBezTo>
                  <a:lnTo>
                    <a:pt x="274701" y="3260344"/>
                  </a:lnTo>
                  <a:lnTo>
                    <a:pt x="302768" y="3260344"/>
                  </a:lnTo>
                  <a:lnTo>
                    <a:pt x="309753" y="3259709"/>
                  </a:lnTo>
                  <a:lnTo>
                    <a:pt x="311404" y="3260471"/>
                  </a:lnTo>
                  <a:cubicBezTo>
                    <a:pt x="289052" y="3264789"/>
                    <a:pt x="273304" y="3280918"/>
                    <a:pt x="249936" y="3281807"/>
                  </a:cubicBezTo>
                  <a:lnTo>
                    <a:pt x="255651" y="3278505"/>
                  </a:lnTo>
                  <a:lnTo>
                    <a:pt x="258318" y="3273806"/>
                  </a:lnTo>
                  <a:lnTo>
                    <a:pt x="242570" y="3274060"/>
                  </a:lnTo>
                  <a:cubicBezTo>
                    <a:pt x="232283" y="3283204"/>
                    <a:pt x="212217" y="3281553"/>
                    <a:pt x="222504" y="3290062"/>
                  </a:cubicBezTo>
                  <a:lnTo>
                    <a:pt x="231648" y="3298952"/>
                  </a:lnTo>
                  <a:cubicBezTo>
                    <a:pt x="234696" y="3312287"/>
                    <a:pt x="233680" y="3318510"/>
                    <a:pt x="230124" y="3324352"/>
                  </a:cubicBezTo>
                  <a:cubicBezTo>
                    <a:pt x="218440" y="3343402"/>
                    <a:pt x="250063" y="3345307"/>
                    <a:pt x="257429" y="3357372"/>
                  </a:cubicBezTo>
                  <a:lnTo>
                    <a:pt x="239649" y="3369564"/>
                  </a:lnTo>
                  <a:lnTo>
                    <a:pt x="268478" y="3359785"/>
                  </a:lnTo>
                  <a:cubicBezTo>
                    <a:pt x="282067" y="3357118"/>
                    <a:pt x="292227" y="3355467"/>
                    <a:pt x="304546" y="3355467"/>
                  </a:cubicBezTo>
                  <a:lnTo>
                    <a:pt x="309118" y="3359150"/>
                  </a:lnTo>
                  <a:lnTo>
                    <a:pt x="292989" y="3369818"/>
                  </a:lnTo>
                  <a:cubicBezTo>
                    <a:pt x="277622" y="3377692"/>
                    <a:pt x="264414" y="3377692"/>
                    <a:pt x="266700" y="3384042"/>
                  </a:cubicBezTo>
                  <a:lnTo>
                    <a:pt x="281432" y="3393821"/>
                  </a:lnTo>
                  <a:lnTo>
                    <a:pt x="289306" y="3394583"/>
                  </a:lnTo>
                  <a:cubicBezTo>
                    <a:pt x="295529" y="3394583"/>
                    <a:pt x="299339" y="3392043"/>
                    <a:pt x="302387" y="3387471"/>
                  </a:cubicBezTo>
                  <a:lnTo>
                    <a:pt x="323342" y="3388995"/>
                  </a:lnTo>
                  <a:lnTo>
                    <a:pt x="317881" y="3395091"/>
                  </a:lnTo>
                  <a:cubicBezTo>
                    <a:pt x="338074" y="3390519"/>
                    <a:pt x="359156" y="3386963"/>
                    <a:pt x="380746" y="3386709"/>
                  </a:cubicBezTo>
                  <a:lnTo>
                    <a:pt x="394462" y="3384423"/>
                  </a:lnTo>
                  <a:lnTo>
                    <a:pt x="394462" y="3384423"/>
                  </a:lnTo>
                  <a:cubicBezTo>
                    <a:pt x="383667" y="3407791"/>
                    <a:pt x="389255" y="3416554"/>
                    <a:pt x="419608" y="3421253"/>
                  </a:cubicBezTo>
                  <a:cubicBezTo>
                    <a:pt x="432943" y="3423285"/>
                    <a:pt x="443484" y="3432937"/>
                    <a:pt x="463423" y="3432937"/>
                  </a:cubicBezTo>
                  <a:lnTo>
                    <a:pt x="464566" y="3432937"/>
                  </a:lnTo>
                  <a:lnTo>
                    <a:pt x="474345" y="3437001"/>
                  </a:lnTo>
                  <a:lnTo>
                    <a:pt x="464947" y="3449829"/>
                  </a:lnTo>
                  <a:cubicBezTo>
                    <a:pt x="449326" y="3453893"/>
                    <a:pt x="432816" y="3455289"/>
                    <a:pt x="433578" y="3462529"/>
                  </a:cubicBezTo>
                  <a:lnTo>
                    <a:pt x="448056" y="3473578"/>
                  </a:lnTo>
                  <a:cubicBezTo>
                    <a:pt x="473456" y="3470783"/>
                    <a:pt x="484886" y="3467228"/>
                    <a:pt x="496443" y="3465323"/>
                  </a:cubicBezTo>
                  <a:lnTo>
                    <a:pt x="510159" y="3464053"/>
                  </a:lnTo>
                  <a:lnTo>
                    <a:pt x="505587" y="3472307"/>
                  </a:lnTo>
                  <a:lnTo>
                    <a:pt x="476758" y="3473197"/>
                  </a:lnTo>
                  <a:lnTo>
                    <a:pt x="466090" y="3478657"/>
                  </a:lnTo>
                  <a:lnTo>
                    <a:pt x="475615" y="3482848"/>
                  </a:lnTo>
                  <a:cubicBezTo>
                    <a:pt x="500380" y="3478403"/>
                    <a:pt x="518668" y="3473704"/>
                    <a:pt x="537337" y="3470402"/>
                  </a:cubicBezTo>
                  <a:lnTo>
                    <a:pt x="664591" y="3463671"/>
                  </a:lnTo>
                  <a:lnTo>
                    <a:pt x="664591" y="3463671"/>
                  </a:lnTo>
                  <a:cubicBezTo>
                    <a:pt x="654812" y="3473831"/>
                    <a:pt x="645668" y="3484626"/>
                    <a:pt x="637286" y="3495802"/>
                  </a:cubicBezTo>
                  <a:lnTo>
                    <a:pt x="632206" y="3520567"/>
                  </a:lnTo>
                  <a:cubicBezTo>
                    <a:pt x="661797" y="3535426"/>
                    <a:pt x="687959" y="3540252"/>
                    <a:pt x="637286" y="3550666"/>
                  </a:cubicBezTo>
                  <a:lnTo>
                    <a:pt x="625983" y="3554984"/>
                  </a:lnTo>
                  <a:lnTo>
                    <a:pt x="625221" y="3561207"/>
                  </a:lnTo>
                  <a:lnTo>
                    <a:pt x="631317" y="3571748"/>
                  </a:lnTo>
                  <a:lnTo>
                    <a:pt x="630936" y="3585210"/>
                  </a:lnTo>
                  <a:lnTo>
                    <a:pt x="629920" y="3587115"/>
                  </a:lnTo>
                  <a:lnTo>
                    <a:pt x="636905" y="3583940"/>
                  </a:lnTo>
                  <a:lnTo>
                    <a:pt x="644652" y="3583559"/>
                  </a:lnTo>
                  <a:lnTo>
                    <a:pt x="638556" y="3586861"/>
                  </a:lnTo>
                  <a:lnTo>
                    <a:pt x="634873" y="3587496"/>
                  </a:lnTo>
                  <a:lnTo>
                    <a:pt x="629666" y="3588258"/>
                  </a:lnTo>
                  <a:lnTo>
                    <a:pt x="629793" y="3587877"/>
                  </a:lnTo>
                  <a:lnTo>
                    <a:pt x="630174" y="3587115"/>
                  </a:lnTo>
                  <a:lnTo>
                    <a:pt x="626999" y="3588512"/>
                  </a:lnTo>
                  <a:lnTo>
                    <a:pt x="629666" y="3588131"/>
                  </a:lnTo>
                  <a:lnTo>
                    <a:pt x="629666" y="3588131"/>
                  </a:lnTo>
                  <a:cubicBezTo>
                    <a:pt x="626364" y="3598418"/>
                    <a:pt x="650875" y="3595115"/>
                    <a:pt x="652780" y="3600450"/>
                  </a:cubicBezTo>
                  <a:lnTo>
                    <a:pt x="652780" y="3605784"/>
                  </a:lnTo>
                  <a:lnTo>
                    <a:pt x="677672" y="3597275"/>
                  </a:lnTo>
                  <a:lnTo>
                    <a:pt x="683387" y="3609340"/>
                  </a:lnTo>
                  <a:lnTo>
                    <a:pt x="676783" y="3616198"/>
                  </a:lnTo>
                  <a:lnTo>
                    <a:pt x="673354" y="3621532"/>
                  </a:lnTo>
                  <a:lnTo>
                    <a:pt x="680466" y="3618738"/>
                  </a:lnTo>
                  <a:lnTo>
                    <a:pt x="684784" y="3618357"/>
                  </a:lnTo>
                  <a:lnTo>
                    <a:pt x="682371" y="3615690"/>
                  </a:lnTo>
                  <a:lnTo>
                    <a:pt x="696849" y="3608705"/>
                  </a:lnTo>
                  <a:lnTo>
                    <a:pt x="705485" y="3609340"/>
                  </a:lnTo>
                  <a:lnTo>
                    <a:pt x="721741" y="3606800"/>
                  </a:lnTo>
                  <a:lnTo>
                    <a:pt x="717296" y="3613150"/>
                  </a:lnTo>
                  <a:lnTo>
                    <a:pt x="718566" y="3621024"/>
                  </a:lnTo>
                  <a:cubicBezTo>
                    <a:pt x="737108" y="3635248"/>
                    <a:pt x="764540" y="3644646"/>
                    <a:pt x="729488" y="3664204"/>
                  </a:cubicBezTo>
                  <a:lnTo>
                    <a:pt x="723646" y="3674618"/>
                  </a:lnTo>
                  <a:cubicBezTo>
                    <a:pt x="752729" y="3687699"/>
                    <a:pt x="734060" y="3697605"/>
                    <a:pt x="713105" y="3708400"/>
                  </a:cubicBezTo>
                  <a:cubicBezTo>
                    <a:pt x="692150" y="3719195"/>
                    <a:pt x="678688" y="3739515"/>
                    <a:pt x="681101" y="3754755"/>
                  </a:cubicBezTo>
                  <a:lnTo>
                    <a:pt x="670052" y="3756406"/>
                  </a:lnTo>
                  <a:cubicBezTo>
                    <a:pt x="631317" y="3774821"/>
                    <a:pt x="593979" y="3778631"/>
                    <a:pt x="558800" y="3786251"/>
                  </a:cubicBezTo>
                  <a:lnTo>
                    <a:pt x="404749" y="3824097"/>
                  </a:lnTo>
                  <a:cubicBezTo>
                    <a:pt x="340360" y="3841750"/>
                    <a:pt x="276352" y="3861181"/>
                    <a:pt x="212471" y="3880866"/>
                  </a:cubicBezTo>
                  <a:lnTo>
                    <a:pt x="113157" y="3914521"/>
                  </a:lnTo>
                  <a:cubicBezTo>
                    <a:pt x="99441" y="3918585"/>
                    <a:pt x="105918" y="3932047"/>
                    <a:pt x="96647" y="3937254"/>
                  </a:cubicBezTo>
                  <a:lnTo>
                    <a:pt x="98552" y="3939032"/>
                  </a:lnTo>
                  <a:lnTo>
                    <a:pt x="103124" y="3947161"/>
                  </a:lnTo>
                  <a:cubicBezTo>
                    <a:pt x="91440" y="3956305"/>
                    <a:pt x="82296" y="3961385"/>
                    <a:pt x="72390" y="3964941"/>
                  </a:cubicBezTo>
                  <a:lnTo>
                    <a:pt x="65405" y="3974593"/>
                  </a:lnTo>
                  <a:lnTo>
                    <a:pt x="61214" y="3988563"/>
                  </a:lnTo>
                  <a:cubicBezTo>
                    <a:pt x="101981" y="3991357"/>
                    <a:pt x="77724" y="4006851"/>
                    <a:pt x="74803" y="4013074"/>
                  </a:cubicBezTo>
                  <a:lnTo>
                    <a:pt x="70612" y="4023995"/>
                  </a:lnTo>
                  <a:cubicBezTo>
                    <a:pt x="74549" y="4045458"/>
                    <a:pt x="63373" y="4050285"/>
                    <a:pt x="52578" y="4052570"/>
                  </a:cubicBezTo>
                  <a:lnTo>
                    <a:pt x="43561" y="4055873"/>
                  </a:lnTo>
                  <a:cubicBezTo>
                    <a:pt x="18542" y="4079241"/>
                    <a:pt x="26543" y="4104387"/>
                    <a:pt x="23876" y="4127247"/>
                  </a:cubicBezTo>
                  <a:cubicBezTo>
                    <a:pt x="21590" y="4147693"/>
                    <a:pt x="46736" y="4164966"/>
                    <a:pt x="36449" y="4184905"/>
                  </a:cubicBezTo>
                  <a:cubicBezTo>
                    <a:pt x="24638" y="4207511"/>
                    <a:pt x="40005" y="4227195"/>
                    <a:pt x="35687" y="4248278"/>
                  </a:cubicBezTo>
                  <a:lnTo>
                    <a:pt x="33020" y="4266438"/>
                  </a:lnTo>
                  <a:lnTo>
                    <a:pt x="54102" y="4260978"/>
                  </a:lnTo>
                  <a:lnTo>
                    <a:pt x="56007" y="4266693"/>
                  </a:lnTo>
                  <a:lnTo>
                    <a:pt x="46609" y="4264407"/>
                  </a:lnTo>
                  <a:lnTo>
                    <a:pt x="55372" y="4275964"/>
                  </a:lnTo>
                  <a:lnTo>
                    <a:pt x="62103" y="4274694"/>
                  </a:lnTo>
                  <a:lnTo>
                    <a:pt x="67818" y="4266058"/>
                  </a:lnTo>
                  <a:lnTo>
                    <a:pt x="46101" y="4241928"/>
                  </a:lnTo>
                  <a:lnTo>
                    <a:pt x="46482" y="4232784"/>
                  </a:lnTo>
                  <a:lnTo>
                    <a:pt x="56007" y="4233546"/>
                  </a:lnTo>
                  <a:lnTo>
                    <a:pt x="80518" y="4249929"/>
                  </a:lnTo>
                  <a:lnTo>
                    <a:pt x="86233" y="4258565"/>
                  </a:lnTo>
                  <a:lnTo>
                    <a:pt x="75819" y="4258565"/>
                  </a:lnTo>
                  <a:lnTo>
                    <a:pt x="71755" y="4262883"/>
                  </a:lnTo>
                  <a:lnTo>
                    <a:pt x="71755" y="4264661"/>
                  </a:lnTo>
                  <a:cubicBezTo>
                    <a:pt x="89281" y="4271519"/>
                    <a:pt x="86487" y="4295395"/>
                    <a:pt x="104902" y="4300729"/>
                  </a:cubicBezTo>
                  <a:lnTo>
                    <a:pt x="118618" y="4314445"/>
                  </a:lnTo>
                  <a:cubicBezTo>
                    <a:pt x="102997" y="4330066"/>
                    <a:pt x="94488" y="4336289"/>
                    <a:pt x="108204" y="4338575"/>
                  </a:cubicBezTo>
                  <a:cubicBezTo>
                    <a:pt x="81915" y="4341369"/>
                    <a:pt x="94488" y="4368293"/>
                    <a:pt x="82550" y="4379723"/>
                  </a:cubicBezTo>
                  <a:cubicBezTo>
                    <a:pt x="92456" y="4388994"/>
                    <a:pt x="93345" y="4412107"/>
                    <a:pt x="109347" y="4412107"/>
                  </a:cubicBezTo>
                  <a:lnTo>
                    <a:pt x="113538" y="4410964"/>
                  </a:lnTo>
                  <a:lnTo>
                    <a:pt x="124333" y="4410964"/>
                  </a:lnTo>
                  <a:lnTo>
                    <a:pt x="121031" y="4420870"/>
                  </a:lnTo>
                  <a:lnTo>
                    <a:pt x="118364" y="4421632"/>
                  </a:lnTo>
                  <a:lnTo>
                    <a:pt x="105283" y="4428110"/>
                  </a:lnTo>
                  <a:lnTo>
                    <a:pt x="107315" y="4442333"/>
                  </a:lnTo>
                  <a:lnTo>
                    <a:pt x="122047" y="4432174"/>
                  </a:lnTo>
                  <a:lnTo>
                    <a:pt x="126238" y="4425443"/>
                  </a:lnTo>
                  <a:lnTo>
                    <a:pt x="134366" y="4429126"/>
                  </a:lnTo>
                  <a:lnTo>
                    <a:pt x="132969" y="4440810"/>
                  </a:lnTo>
                  <a:cubicBezTo>
                    <a:pt x="104013" y="4440937"/>
                    <a:pt x="100711" y="4454272"/>
                    <a:pt x="106172" y="4471925"/>
                  </a:cubicBezTo>
                  <a:lnTo>
                    <a:pt x="111633" y="4471290"/>
                  </a:lnTo>
                  <a:lnTo>
                    <a:pt x="103759" y="4479164"/>
                  </a:lnTo>
                  <a:lnTo>
                    <a:pt x="102870" y="4475481"/>
                  </a:lnTo>
                  <a:lnTo>
                    <a:pt x="102870" y="4475100"/>
                  </a:lnTo>
                  <a:lnTo>
                    <a:pt x="96012" y="4479545"/>
                  </a:lnTo>
                  <a:lnTo>
                    <a:pt x="102489" y="4494531"/>
                  </a:lnTo>
                  <a:lnTo>
                    <a:pt x="109601" y="4488562"/>
                  </a:lnTo>
                  <a:lnTo>
                    <a:pt x="116205" y="4488308"/>
                  </a:lnTo>
                  <a:cubicBezTo>
                    <a:pt x="120396" y="4488308"/>
                    <a:pt x="124333" y="4488689"/>
                    <a:pt x="134112" y="4488689"/>
                  </a:cubicBezTo>
                  <a:lnTo>
                    <a:pt x="143256" y="4480434"/>
                  </a:lnTo>
                  <a:lnTo>
                    <a:pt x="148971" y="4482720"/>
                  </a:lnTo>
                  <a:lnTo>
                    <a:pt x="147828" y="4486657"/>
                  </a:lnTo>
                  <a:lnTo>
                    <a:pt x="145542" y="4487800"/>
                  </a:lnTo>
                  <a:lnTo>
                    <a:pt x="111887" y="4498468"/>
                  </a:lnTo>
                  <a:lnTo>
                    <a:pt x="108839" y="4498468"/>
                  </a:lnTo>
                  <a:lnTo>
                    <a:pt x="104267" y="4498087"/>
                  </a:lnTo>
                  <a:lnTo>
                    <a:pt x="107569" y="4505834"/>
                  </a:lnTo>
                  <a:cubicBezTo>
                    <a:pt x="113411" y="4503548"/>
                    <a:pt x="117983" y="4502786"/>
                    <a:pt x="128651" y="4502786"/>
                  </a:cubicBezTo>
                  <a:lnTo>
                    <a:pt x="137160" y="4505707"/>
                  </a:lnTo>
                  <a:lnTo>
                    <a:pt x="139700" y="4504564"/>
                  </a:lnTo>
                  <a:lnTo>
                    <a:pt x="136906" y="4509771"/>
                  </a:lnTo>
                  <a:lnTo>
                    <a:pt x="129794" y="4522090"/>
                  </a:lnTo>
                  <a:lnTo>
                    <a:pt x="110490" y="4516121"/>
                  </a:lnTo>
                  <a:cubicBezTo>
                    <a:pt x="98806" y="4532250"/>
                    <a:pt x="96012" y="4545966"/>
                    <a:pt x="99314" y="4560825"/>
                  </a:cubicBezTo>
                  <a:cubicBezTo>
                    <a:pt x="102616" y="4575684"/>
                    <a:pt x="110617" y="4586987"/>
                    <a:pt x="123571" y="4594734"/>
                  </a:cubicBezTo>
                  <a:lnTo>
                    <a:pt x="134112" y="4598290"/>
                  </a:lnTo>
                  <a:cubicBezTo>
                    <a:pt x="149733" y="4606164"/>
                    <a:pt x="143764" y="4618483"/>
                    <a:pt x="149098" y="4626484"/>
                  </a:cubicBezTo>
                  <a:lnTo>
                    <a:pt x="143002" y="4632707"/>
                  </a:lnTo>
                  <a:lnTo>
                    <a:pt x="128397" y="4636390"/>
                  </a:lnTo>
                  <a:lnTo>
                    <a:pt x="126238" y="4644010"/>
                  </a:lnTo>
                  <a:lnTo>
                    <a:pt x="123698" y="4642995"/>
                  </a:lnTo>
                  <a:lnTo>
                    <a:pt x="124460" y="4645535"/>
                  </a:lnTo>
                  <a:lnTo>
                    <a:pt x="124460" y="4650106"/>
                  </a:lnTo>
                  <a:cubicBezTo>
                    <a:pt x="133223" y="4660647"/>
                    <a:pt x="145288" y="4660521"/>
                    <a:pt x="153924" y="4666235"/>
                  </a:cubicBezTo>
                  <a:lnTo>
                    <a:pt x="163830" y="4670172"/>
                  </a:lnTo>
                  <a:lnTo>
                    <a:pt x="152527" y="4676903"/>
                  </a:lnTo>
                  <a:lnTo>
                    <a:pt x="142240" y="4675125"/>
                  </a:lnTo>
                  <a:cubicBezTo>
                    <a:pt x="126492" y="4665854"/>
                    <a:pt x="111633" y="4667251"/>
                    <a:pt x="106934" y="4653535"/>
                  </a:cubicBezTo>
                  <a:lnTo>
                    <a:pt x="103886" y="4652265"/>
                  </a:lnTo>
                  <a:lnTo>
                    <a:pt x="100838" y="4656583"/>
                  </a:lnTo>
                  <a:cubicBezTo>
                    <a:pt x="104267" y="4676649"/>
                    <a:pt x="121793" y="4671823"/>
                    <a:pt x="132715" y="4677411"/>
                  </a:cubicBezTo>
                  <a:lnTo>
                    <a:pt x="144907" y="4691127"/>
                  </a:lnTo>
                  <a:cubicBezTo>
                    <a:pt x="156337" y="4715765"/>
                    <a:pt x="177800" y="4720210"/>
                    <a:pt x="195199" y="4726814"/>
                  </a:cubicBezTo>
                  <a:cubicBezTo>
                    <a:pt x="243713" y="4743578"/>
                    <a:pt x="293243" y="4749674"/>
                    <a:pt x="343027" y="4749674"/>
                  </a:cubicBezTo>
                  <a:cubicBezTo>
                    <a:pt x="381762" y="4749674"/>
                    <a:pt x="420751" y="4745991"/>
                    <a:pt x="459486" y="4740403"/>
                  </a:cubicBezTo>
                  <a:cubicBezTo>
                    <a:pt x="541528" y="4728211"/>
                    <a:pt x="622808" y="4709668"/>
                    <a:pt x="703707" y="4690364"/>
                  </a:cubicBezTo>
                  <a:cubicBezTo>
                    <a:pt x="703707" y="4705731"/>
                    <a:pt x="710438" y="4720336"/>
                    <a:pt x="707263" y="4735576"/>
                  </a:cubicBezTo>
                  <a:lnTo>
                    <a:pt x="704596" y="4753737"/>
                  </a:lnTo>
                  <a:lnTo>
                    <a:pt x="725551" y="4748276"/>
                  </a:lnTo>
                  <a:lnTo>
                    <a:pt x="727583" y="4753864"/>
                  </a:lnTo>
                  <a:lnTo>
                    <a:pt x="718185" y="4751705"/>
                  </a:lnTo>
                  <a:lnTo>
                    <a:pt x="726821" y="4763135"/>
                  </a:lnTo>
                  <a:lnTo>
                    <a:pt x="733679" y="4761992"/>
                  </a:lnTo>
                  <a:lnTo>
                    <a:pt x="739394" y="4753356"/>
                  </a:lnTo>
                  <a:lnTo>
                    <a:pt x="717550" y="4729226"/>
                  </a:lnTo>
                  <a:lnTo>
                    <a:pt x="717931" y="4720082"/>
                  </a:lnTo>
                  <a:lnTo>
                    <a:pt x="727456" y="4720082"/>
                  </a:lnTo>
                  <a:lnTo>
                    <a:pt x="751967" y="4737354"/>
                  </a:lnTo>
                  <a:lnTo>
                    <a:pt x="757809" y="4745863"/>
                  </a:lnTo>
                  <a:lnTo>
                    <a:pt x="748030" y="4745863"/>
                  </a:lnTo>
                  <a:lnTo>
                    <a:pt x="744093" y="4750435"/>
                  </a:lnTo>
                  <a:lnTo>
                    <a:pt x="744474" y="4752213"/>
                  </a:lnTo>
                  <a:cubicBezTo>
                    <a:pt x="762000" y="4759072"/>
                    <a:pt x="759206" y="4782693"/>
                    <a:pt x="777875" y="4788154"/>
                  </a:cubicBezTo>
                  <a:lnTo>
                    <a:pt x="791591" y="4801870"/>
                  </a:lnTo>
                  <a:cubicBezTo>
                    <a:pt x="775970" y="4817364"/>
                    <a:pt x="767461" y="4823841"/>
                    <a:pt x="781177" y="4825873"/>
                  </a:cubicBezTo>
                  <a:cubicBezTo>
                    <a:pt x="754888" y="4828667"/>
                    <a:pt x="767461" y="4855591"/>
                    <a:pt x="755523" y="4867021"/>
                  </a:cubicBezTo>
                  <a:lnTo>
                    <a:pt x="763651" y="4879086"/>
                  </a:lnTo>
                  <a:lnTo>
                    <a:pt x="753872" y="4889754"/>
                  </a:lnTo>
                  <a:lnTo>
                    <a:pt x="670433" y="4902708"/>
                  </a:lnTo>
                  <a:cubicBezTo>
                    <a:pt x="595757" y="4913376"/>
                    <a:pt x="519684" y="4921504"/>
                    <a:pt x="444754" y="4933696"/>
                  </a:cubicBezTo>
                  <a:lnTo>
                    <a:pt x="492506" y="4929251"/>
                  </a:lnTo>
                  <a:lnTo>
                    <a:pt x="397764" y="4946396"/>
                  </a:lnTo>
                  <a:lnTo>
                    <a:pt x="416433" y="4938522"/>
                  </a:lnTo>
                  <a:lnTo>
                    <a:pt x="416433" y="4938522"/>
                  </a:lnTo>
                  <a:cubicBezTo>
                    <a:pt x="416433" y="4938522"/>
                    <a:pt x="416433" y="4938522"/>
                    <a:pt x="416433" y="4938522"/>
                  </a:cubicBezTo>
                  <a:cubicBezTo>
                    <a:pt x="404876" y="4940554"/>
                    <a:pt x="393319" y="4942840"/>
                    <a:pt x="381762" y="4945126"/>
                  </a:cubicBezTo>
                  <a:lnTo>
                    <a:pt x="329819" y="4955921"/>
                  </a:lnTo>
                  <a:cubicBezTo>
                    <a:pt x="316865" y="4960239"/>
                    <a:pt x="296672" y="4962525"/>
                    <a:pt x="290322" y="4969637"/>
                  </a:cubicBezTo>
                  <a:cubicBezTo>
                    <a:pt x="249809" y="4973320"/>
                    <a:pt x="228473" y="4986909"/>
                    <a:pt x="197104" y="4996053"/>
                  </a:cubicBezTo>
                  <a:cubicBezTo>
                    <a:pt x="156083" y="5007737"/>
                    <a:pt x="162560" y="5022596"/>
                    <a:pt x="146177" y="5035677"/>
                  </a:cubicBezTo>
                  <a:cubicBezTo>
                    <a:pt x="120015" y="5056505"/>
                    <a:pt x="129540" y="5076698"/>
                    <a:pt x="140462" y="5094605"/>
                  </a:cubicBezTo>
                  <a:lnTo>
                    <a:pt x="144780" y="5112512"/>
                  </a:lnTo>
                  <a:lnTo>
                    <a:pt x="138176" y="5126609"/>
                  </a:lnTo>
                  <a:lnTo>
                    <a:pt x="115062" y="5126990"/>
                  </a:lnTo>
                  <a:lnTo>
                    <a:pt x="146050" y="5149850"/>
                  </a:lnTo>
                  <a:cubicBezTo>
                    <a:pt x="113538" y="5177409"/>
                    <a:pt x="143383" y="5188203"/>
                    <a:pt x="133731" y="5204587"/>
                  </a:cubicBezTo>
                  <a:lnTo>
                    <a:pt x="147447" y="5222494"/>
                  </a:lnTo>
                  <a:lnTo>
                    <a:pt x="136271" y="5236590"/>
                  </a:lnTo>
                  <a:lnTo>
                    <a:pt x="143891" y="5247767"/>
                  </a:lnTo>
                  <a:cubicBezTo>
                    <a:pt x="150114" y="5258943"/>
                    <a:pt x="152654" y="5265801"/>
                    <a:pt x="156464" y="5272277"/>
                  </a:cubicBezTo>
                  <a:lnTo>
                    <a:pt x="155194" y="5305806"/>
                  </a:lnTo>
                  <a:lnTo>
                    <a:pt x="158369" y="5310632"/>
                  </a:lnTo>
                  <a:cubicBezTo>
                    <a:pt x="153289" y="5327903"/>
                    <a:pt x="161544" y="5343652"/>
                    <a:pt x="161036" y="5359908"/>
                  </a:cubicBezTo>
                  <a:lnTo>
                    <a:pt x="154813" y="5362067"/>
                  </a:lnTo>
                  <a:lnTo>
                    <a:pt x="159258" y="5365369"/>
                  </a:lnTo>
                  <a:lnTo>
                    <a:pt x="157861" y="5380101"/>
                  </a:lnTo>
                  <a:lnTo>
                    <a:pt x="175260" y="5379466"/>
                  </a:lnTo>
                  <a:lnTo>
                    <a:pt x="170942" y="5381879"/>
                  </a:lnTo>
                  <a:lnTo>
                    <a:pt x="175260" y="5390134"/>
                  </a:lnTo>
                  <a:cubicBezTo>
                    <a:pt x="151765" y="5409311"/>
                    <a:pt x="181737" y="5420106"/>
                    <a:pt x="171958" y="5436489"/>
                  </a:cubicBezTo>
                  <a:lnTo>
                    <a:pt x="185674" y="5454396"/>
                  </a:lnTo>
                  <a:lnTo>
                    <a:pt x="174498" y="5468493"/>
                  </a:lnTo>
                  <a:cubicBezTo>
                    <a:pt x="180086" y="5481320"/>
                    <a:pt x="203327" y="5492242"/>
                    <a:pt x="195961" y="5502402"/>
                  </a:cubicBezTo>
                  <a:lnTo>
                    <a:pt x="183134" y="5525008"/>
                  </a:lnTo>
                  <a:cubicBezTo>
                    <a:pt x="208153" y="5555742"/>
                    <a:pt x="205613" y="5579618"/>
                    <a:pt x="220472" y="5600065"/>
                  </a:cubicBezTo>
                  <a:lnTo>
                    <a:pt x="227584" y="5612892"/>
                  </a:lnTo>
                  <a:lnTo>
                    <a:pt x="227711" y="5610225"/>
                  </a:lnTo>
                  <a:lnTo>
                    <a:pt x="233045" y="5612638"/>
                  </a:lnTo>
                  <a:lnTo>
                    <a:pt x="230124" y="5614162"/>
                  </a:lnTo>
                  <a:lnTo>
                    <a:pt x="227965" y="5613528"/>
                  </a:lnTo>
                  <a:lnTo>
                    <a:pt x="232029" y="5620767"/>
                  </a:lnTo>
                  <a:lnTo>
                    <a:pt x="245618" y="5620639"/>
                  </a:lnTo>
                  <a:lnTo>
                    <a:pt x="252222" y="5623814"/>
                  </a:lnTo>
                  <a:lnTo>
                    <a:pt x="257683" y="5625847"/>
                  </a:lnTo>
                  <a:lnTo>
                    <a:pt x="254381" y="5636642"/>
                  </a:lnTo>
                  <a:lnTo>
                    <a:pt x="235331" y="5630545"/>
                  </a:lnTo>
                  <a:cubicBezTo>
                    <a:pt x="223520" y="5646801"/>
                    <a:pt x="220853" y="5660391"/>
                    <a:pt x="224028" y="5675249"/>
                  </a:cubicBezTo>
                  <a:cubicBezTo>
                    <a:pt x="227203" y="5690108"/>
                    <a:pt x="235331" y="5701411"/>
                    <a:pt x="248285" y="5709158"/>
                  </a:cubicBezTo>
                  <a:lnTo>
                    <a:pt x="258699" y="5712714"/>
                  </a:lnTo>
                  <a:cubicBezTo>
                    <a:pt x="274447" y="5720461"/>
                    <a:pt x="268478" y="5733035"/>
                    <a:pt x="273812" y="5740908"/>
                  </a:cubicBezTo>
                  <a:lnTo>
                    <a:pt x="267716" y="5747131"/>
                  </a:lnTo>
                  <a:lnTo>
                    <a:pt x="253111" y="5750814"/>
                  </a:lnTo>
                  <a:lnTo>
                    <a:pt x="250952" y="5758435"/>
                  </a:lnTo>
                  <a:lnTo>
                    <a:pt x="248285" y="5757292"/>
                  </a:lnTo>
                  <a:lnTo>
                    <a:pt x="249174" y="5759832"/>
                  </a:lnTo>
                  <a:lnTo>
                    <a:pt x="249174" y="5764404"/>
                  </a:lnTo>
                  <a:cubicBezTo>
                    <a:pt x="257937" y="5774944"/>
                    <a:pt x="269748" y="5774818"/>
                    <a:pt x="278384" y="5780532"/>
                  </a:cubicBezTo>
                  <a:lnTo>
                    <a:pt x="288417" y="5784469"/>
                  </a:lnTo>
                  <a:lnTo>
                    <a:pt x="277114" y="5791200"/>
                  </a:lnTo>
                  <a:lnTo>
                    <a:pt x="266700" y="5789422"/>
                  </a:lnTo>
                  <a:cubicBezTo>
                    <a:pt x="254127" y="5781548"/>
                    <a:pt x="239014" y="5782310"/>
                    <a:pt x="234442" y="5768848"/>
                  </a:cubicBezTo>
                  <a:lnTo>
                    <a:pt x="231394" y="5767578"/>
                  </a:lnTo>
                  <a:lnTo>
                    <a:pt x="228346" y="5771896"/>
                  </a:lnTo>
                  <a:cubicBezTo>
                    <a:pt x="231775" y="5791962"/>
                    <a:pt x="249301" y="5787136"/>
                    <a:pt x="260223" y="5792724"/>
                  </a:cubicBezTo>
                  <a:lnTo>
                    <a:pt x="272415" y="5806440"/>
                  </a:lnTo>
                  <a:cubicBezTo>
                    <a:pt x="283845" y="5831078"/>
                    <a:pt x="305308" y="5835396"/>
                    <a:pt x="322707" y="5841492"/>
                  </a:cubicBezTo>
                  <a:cubicBezTo>
                    <a:pt x="371221" y="5858129"/>
                    <a:pt x="420751" y="5864352"/>
                    <a:pt x="470535" y="5864352"/>
                  </a:cubicBezTo>
                  <a:cubicBezTo>
                    <a:pt x="509270" y="5864352"/>
                    <a:pt x="548259" y="5860542"/>
                    <a:pt x="587121" y="5855208"/>
                  </a:cubicBezTo>
                  <a:lnTo>
                    <a:pt x="660527" y="5842635"/>
                  </a:lnTo>
                  <a:lnTo>
                    <a:pt x="633222" y="5852414"/>
                  </a:lnTo>
                  <a:lnTo>
                    <a:pt x="641731" y="5855335"/>
                  </a:lnTo>
                  <a:lnTo>
                    <a:pt x="635889" y="5862320"/>
                  </a:lnTo>
                  <a:lnTo>
                    <a:pt x="622935" y="5880481"/>
                  </a:lnTo>
                  <a:cubicBezTo>
                    <a:pt x="613918" y="5888101"/>
                    <a:pt x="627634" y="5900293"/>
                    <a:pt x="644144" y="5900293"/>
                  </a:cubicBezTo>
                  <a:lnTo>
                    <a:pt x="655066" y="5898007"/>
                  </a:lnTo>
                  <a:lnTo>
                    <a:pt x="664718" y="5897372"/>
                  </a:lnTo>
                  <a:cubicBezTo>
                    <a:pt x="680466" y="5897372"/>
                    <a:pt x="679450" y="5906770"/>
                    <a:pt x="688975" y="5917057"/>
                  </a:cubicBezTo>
                  <a:lnTo>
                    <a:pt x="705104" y="5922772"/>
                  </a:lnTo>
                  <a:cubicBezTo>
                    <a:pt x="709930" y="5922772"/>
                    <a:pt x="716153" y="5922010"/>
                    <a:pt x="724281" y="5920105"/>
                  </a:cubicBezTo>
                  <a:lnTo>
                    <a:pt x="739648" y="5916422"/>
                  </a:lnTo>
                  <a:lnTo>
                    <a:pt x="747649" y="5919597"/>
                  </a:lnTo>
                  <a:lnTo>
                    <a:pt x="728091" y="5925566"/>
                  </a:lnTo>
                  <a:lnTo>
                    <a:pt x="723773" y="5925439"/>
                  </a:lnTo>
                  <a:cubicBezTo>
                    <a:pt x="699389" y="5925439"/>
                    <a:pt x="690245" y="5935472"/>
                    <a:pt x="675894" y="5940044"/>
                  </a:cubicBezTo>
                  <a:lnTo>
                    <a:pt x="685038" y="5943981"/>
                  </a:lnTo>
                  <a:lnTo>
                    <a:pt x="695579" y="5963031"/>
                  </a:lnTo>
                  <a:lnTo>
                    <a:pt x="669163" y="5974715"/>
                  </a:lnTo>
                  <a:lnTo>
                    <a:pt x="678561" y="5974080"/>
                  </a:lnTo>
                  <a:lnTo>
                    <a:pt x="672719" y="5977128"/>
                  </a:lnTo>
                  <a:cubicBezTo>
                    <a:pt x="706755" y="5981065"/>
                    <a:pt x="710184" y="5998083"/>
                    <a:pt x="747649" y="5998083"/>
                  </a:cubicBezTo>
                  <a:lnTo>
                    <a:pt x="760730" y="5996559"/>
                  </a:lnTo>
                  <a:lnTo>
                    <a:pt x="760730" y="5996559"/>
                  </a:lnTo>
                  <a:cubicBezTo>
                    <a:pt x="745490" y="6002528"/>
                    <a:pt x="728472" y="5999607"/>
                    <a:pt x="722630" y="6008370"/>
                  </a:cubicBezTo>
                  <a:lnTo>
                    <a:pt x="727837" y="6017133"/>
                  </a:lnTo>
                  <a:lnTo>
                    <a:pt x="744601" y="6026404"/>
                  </a:lnTo>
                  <a:cubicBezTo>
                    <a:pt x="720471" y="6034405"/>
                    <a:pt x="710438" y="6038342"/>
                    <a:pt x="699897" y="6041898"/>
                  </a:cubicBezTo>
                  <a:lnTo>
                    <a:pt x="683514" y="6046851"/>
                  </a:lnTo>
                  <a:lnTo>
                    <a:pt x="695960" y="6053074"/>
                  </a:lnTo>
                  <a:cubicBezTo>
                    <a:pt x="730377" y="6052058"/>
                    <a:pt x="758317" y="6048503"/>
                    <a:pt x="785876" y="6042660"/>
                  </a:cubicBezTo>
                  <a:lnTo>
                    <a:pt x="800989" y="6040628"/>
                  </a:lnTo>
                  <a:lnTo>
                    <a:pt x="795528" y="6050534"/>
                  </a:lnTo>
                  <a:cubicBezTo>
                    <a:pt x="766445" y="6050534"/>
                    <a:pt x="751967" y="6062980"/>
                    <a:pt x="732155" y="6069838"/>
                  </a:cubicBezTo>
                  <a:lnTo>
                    <a:pt x="710057" y="6074283"/>
                  </a:lnTo>
                  <a:lnTo>
                    <a:pt x="742315" y="6072378"/>
                  </a:lnTo>
                  <a:lnTo>
                    <a:pt x="746379" y="6072378"/>
                  </a:lnTo>
                  <a:cubicBezTo>
                    <a:pt x="723900" y="6076823"/>
                    <a:pt x="707390" y="6089396"/>
                    <a:pt x="684022" y="6091047"/>
                  </a:cubicBezTo>
                  <a:lnTo>
                    <a:pt x="690245" y="6088380"/>
                  </a:lnTo>
                  <a:lnTo>
                    <a:pt x="693166" y="6084697"/>
                  </a:lnTo>
                  <a:lnTo>
                    <a:pt x="678307" y="6085713"/>
                  </a:lnTo>
                  <a:cubicBezTo>
                    <a:pt x="667512" y="6092825"/>
                    <a:pt x="647700" y="6092571"/>
                    <a:pt x="657987" y="6098413"/>
                  </a:cubicBezTo>
                  <a:lnTo>
                    <a:pt x="671703" y="6114161"/>
                  </a:lnTo>
                  <a:cubicBezTo>
                    <a:pt x="651764" y="6138164"/>
                    <a:pt x="683133" y="6138291"/>
                    <a:pt x="689483" y="6146800"/>
                  </a:cubicBezTo>
                  <a:lnTo>
                    <a:pt x="671322" y="6156706"/>
                  </a:lnTo>
                  <a:lnTo>
                    <a:pt x="700278" y="6148451"/>
                  </a:lnTo>
                  <a:cubicBezTo>
                    <a:pt x="714629" y="6146038"/>
                    <a:pt x="726059" y="6144133"/>
                    <a:pt x="732917" y="6144133"/>
                  </a:cubicBezTo>
                  <a:cubicBezTo>
                    <a:pt x="736854" y="6144133"/>
                    <a:pt x="739267" y="6144768"/>
                    <a:pt x="739902" y="6146292"/>
                  </a:cubicBezTo>
                  <a:lnTo>
                    <a:pt x="707898" y="6161532"/>
                  </a:lnTo>
                  <a:lnTo>
                    <a:pt x="696849" y="6166612"/>
                  </a:lnTo>
                  <a:lnTo>
                    <a:pt x="710057" y="6173089"/>
                  </a:lnTo>
                  <a:lnTo>
                    <a:pt x="716788" y="6173470"/>
                  </a:lnTo>
                  <a:cubicBezTo>
                    <a:pt x="723900" y="6173470"/>
                    <a:pt x="728218" y="6171438"/>
                    <a:pt x="732028" y="6167755"/>
                  </a:cubicBezTo>
                  <a:lnTo>
                    <a:pt x="753110" y="6167755"/>
                  </a:lnTo>
                  <a:lnTo>
                    <a:pt x="747141" y="6172835"/>
                  </a:lnTo>
                  <a:cubicBezTo>
                    <a:pt x="767334" y="6168517"/>
                    <a:pt x="788416" y="6164961"/>
                    <a:pt x="809879" y="6163818"/>
                  </a:cubicBezTo>
                  <a:lnTo>
                    <a:pt x="823595" y="6161532"/>
                  </a:lnTo>
                  <a:lnTo>
                    <a:pt x="823595" y="6161532"/>
                  </a:lnTo>
                  <a:cubicBezTo>
                    <a:pt x="811784" y="6179439"/>
                    <a:pt x="817118" y="6185789"/>
                    <a:pt x="847090" y="6187694"/>
                  </a:cubicBezTo>
                  <a:cubicBezTo>
                    <a:pt x="859536" y="6188583"/>
                    <a:pt x="869061" y="6194553"/>
                    <a:pt x="887603" y="6194553"/>
                  </a:cubicBezTo>
                  <a:lnTo>
                    <a:pt x="891032" y="6194425"/>
                  </a:lnTo>
                  <a:lnTo>
                    <a:pt x="902081" y="6198489"/>
                  </a:lnTo>
                  <a:lnTo>
                    <a:pt x="890651" y="6206999"/>
                  </a:lnTo>
                  <a:cubicBezTo>
                    <a:pt x="875030" y="6210555"/>
                    <a:pt x="858520" y="6212333"/>
                    <a:pt x="859155" y="6217667"/>
                  </a:cubicBezTo>
                  <a:lnTo>
                    <a:pt x="872871" y="6225287"/>
                  </a:lnTo>
                  <a:cubicBezTo>
                    <a:pt x="897890" y="6222112"/>
                    <a:pt x="909320" y="6218937"/>
                    <a:pt x="921004" y="6217032"/>
                  </a:cubicBezTo>
                  <a:lnTo>
                    <a:pt x="934720" y="6215508"/>
                  </a:lnTo>
                  <a:lnTo>
                    <a:pt x="929386" y="6221858"/>
                  </a:lnTo>
                  <a:lnTo>
                    <a:pt x="900430" y="6223890"/>
                  </a:lnTo>
                  <a:lnTo>
                    <a:pt x="890143" y="6228462"/>
                  </a:lnTo>
                  <a:lnTo>
                    <a:pt x="899414" y="6231256"/>
                  </a:lnTo>
                  <a:cubicBezTo>
                    <a:pt x="924179" y="6226811"/>
                    <a:pt x="942594" y="6222493"/>
                    <a:pt x="961263" y="6219191"/>
                  </a:cubicBezTo>
                  <a:cubicBezTo>
                    <a:pt x="1020191" y="6208904"/>
                    <a:pt x="1075563" y="6210681"/>
                    <a:pt x="1132713" y="6206237"/>
                  </a:cubicBezTo>
                  <a:lnTo>
                    <a:pt x="1166876" y="6200268"/>
                  </a:lnTo>
                  <a:lnTo>
                    <a:pt x="1169797" y="6201157"/>
                  </a:lnTo>
                  <a:lnTo>
                    <a:pt x="1169797" y="6206618"/>
                  </a:lnTo>
                  <a:cubicBezTo>
                    <a:pt x="1167511" y="6229858"/>
                    <a:pt x="1192657" y="6247131"/>
                    <a:pt x="1182370" y="6266943"/>
                  </a:cubicBezTo>
                  <a:cubicBezTo>
                    <a:pt x="1170559" y="6289549"/>
                    <a:pt x="1185926" y="6309361"/>
                    <a:pt x="1181481" y="6330443"/>
                  </a:cubicBezTo>
                  <a:lnTo>
                    <a:pt x="1178814" y="6348477"/>
                  </a:lnTo>
                  <a:lnTo>
                    <a:pt x="1199896" y="6343143"/>
                  </a:lnTo>
                  <a:lnTo>
                    <a:pt x="1201801" y="6348731"/>
                  </a:lnTo>
                  <a:lnTo>
                    <a:pt x="1192276" y="6346572"/>
                  </a:lnTo>
                  <a:lnTo>
                    <a:pt x="1201039" y="6358001"/>
                  </a:lnTo>
                  <a:lnTo>
                    <a:pt x="1207770" y="6356858"/>
                  </a:lnTo>
                  <a:lnTo>
                    <a:pt x="1213485" y="6348095"/>
                  </a:lnTo>
                  <a:lnTo>
                    <a:pt x="1191768" y="6324219"/>
                  </a:lnTo>
                  <a:lnTo>
                    <a:pt x="1192149" y="6314948"/>
                  </a:lnTo>
                  <a:lnTo>
                    <a:pt x="1201674" y="6315583"/>
                  </a:lnTo>
                  <a:lnTo>
                    <a:pt x="1226185" y="6332093"/>
                  </a:lnTo>
                  <a:lnTo>
                    <a:pt x="1231900" y="6340602"/>
                  </a:lnTo>
                  <a:lnTo>
                    <a:pt x="1222248" y="6340602"/>
                  </a:lnTo>
                  <a:lnTo>
                    <a:pt x="1218311" y="6345174"/>
                  </a:lnTo>
                  <a:lnTo>
                    <a:pt x="1218184" y="6346952"/>
                  </a:lnTo>
                  <a:cubicBezTo>
                    <a:pt x="1235710" y="6353810"/>
                    <a:pt x="1232916" y="6377432"/>
                    <a:pt x="1251331" y="6383020"/>
                  </a:cubicBezTo>
                  <a:lnTo>
                    <a:pt x="1265047" y="6396736"/>
                  </a:lnTo>
                  <a:cubicBezTo>
                    <a:pt x="1249426" y="6412230"/>
                    <a:pt x="1240917" y="6418453"/>
                    <a:pt x="1254633" y="6420739"/>
                  </a:cubicBezTo>
                  <a:cubicBezTo>
                    <a:pt x="1228344" y="6423533"/>
                    <a:pt x="1240917" y="6450457"/>
                    <a:pt x="1228979" y="6461760"/>
                  </a:cubicBezTo>
                  <a:cubicBezTo>
                    <a:pt x="1238885" y="6471158"/>
                    <a:pt x="1239774" y="6494272"/>
                    <a:pt x="1255776" y="6494272"/>
                  </a:cubicBezTo>
                  <a:lnTo>
                    <a:pt x="1259967" y="6493129"/>
                  </a:lnTo>
                  <a:lnTo>
                    <a:pt x="1270762" y="6492367"/>
                  </a:lnTo>
                  <a:lnTo>
                    <a:pt x="1267460" y="6502908"/>
                  </a:lnTo>
                  <a:lnTo>
                    <a:pt x="1264793" y="6503670"/>
                  </a:lnTo>
                  <a:lnTo>
                    <a:pt x="1251712" y="6510402"/>
                  </a:lnTo>
                  <a:lnTo>
                    <a:pt x="1253744" y="6524626"/>
                  </a:lnTo>
                  <a:lnTo>
                    <a:pt x="1268603" y="6514339"/>
                  </a:lnTo>
                  <a:lnTo>
                    <a:pt x="1272794" y="6507481"/>
                  </a:lnTo>
                  <a:lnTo>
                    <a:pt x="1280922" y="6511291"/>
                  </a:lnTo>
                  <a:lnTo>
                    <a:pt x="1279525" y="6522975"/>
                  </a:lnTo>
                  <a:cubicBezTo>
                    <a:pt x="1250188" y="6522975"/>
                    <a:pt x="1247140" y="6536691"/>
                    <a:pt x="1252982" y="6554979"/>
                  </a:cubicBezTo>
                  <a:lnTo>
                    <a:pt x="1242568" y="6561583"/>
                  </a:lnTo>
                  <a:lnTo>
                    <a:pt x="1250315" y="6579236"/>
                  </a:lnTo>
                  <a:lnTo>
                    <a:pt x="1258697" y="6571490"/>
                  </a:lnTo>
                  <a:lnTo>
                    <a:pt x="1265301" y="6571235"/>
                  </a:lnTo>
                  <a:cubicBezTo>
                    <a:pt x="1269365" y="6571235"/>
                    <a:pt x="1273175" y="6571617"/>
                    <a:pt x="1282954" y="6571617"/>
                  </a:cubicBezTo>
                  <a:lnTo>
                    <a:pt x="1292098" y="6563361"/>
                  </a:lnTo>
                  <a:lnTo>
                    <a:pt x="1298067" y="6565520"/>
                  </a:lnTo>
                  <a:lnTo>
                    <a:pt x="1296670" y="6569584"/>
                  </a:lnTo>
                  <a:lnTo>
                    <a:pt x="1294384" y="6570600"/>
                  </a:lnTo>
                  <a:lnTo>
                    <a:pt x="1261110" y="6581395"/>
                  </a:lnTo>
                  <a:lnTo>
                    <a:pt x="1257427" y="6581395"/>
                  </a:lnTo>
                  <a:lnTo>
                    <a:pt x="1250950" y="6580633"/>
                  </a:lnTo>
                  <a:lnTo>
                    <a:pt x="1253871" y="6587237"/>
                  </a:lnTo>
                  <a:cubicBezTo>
                    <a:pt x="1259713" y="6584952"/>
                    <a:pt x="1264285" y="6584190"/>
                    <a:pt x="1274953" y="6584190"/>
                  </a:cubicBezTo>
                  <a:lnTo>
                    <a:pt x="1283462" y="6587110"/>
                  </a:lnTo>
                  <a:lnTo>
                    <a:pt x="1286129" y="6585967"/>
                  </a:lnTo>
                  <a:lnTo>
                    <a:pt x="1283335" y="6591174"/>
                  </a:lnTo>
                  <a:lnTo>
                    <a:pt x="1276223" y="6603492"/>
                  </a:lnTo>
                  <a:lnTo>
                    <a:pt x="1256919" y="6597650"/>
                  </a:lnTo>
                  <a:cubicBezTo>
                    <a:pt x="1245235" y="6613652"/>
                    <a:pt x="1242441" y="6627368"/>
                    <a:pt x="1245743" y="6642227"/>
                  </a:cubicBezTo>
                  <a:cubicBezTo>
                    <a:pt x="1249045" y="6657086"/>
                    <a:pt x="1257046" y="6668389"/>
                    <a:pt x="1270000" y="6676136"/>
                  </a:cubicBezTo>
                  <a:lnTo>
                    <a:pt x="1280542" y="6679565"/>
                  </a:lnTo>
                  <a:cubicBezTo>
                    <a:pt x="1296163" y="6687312"/>
                    <a:pt x="1290194" y="6699758"/>
                    <a:pt x="1295528" y="6707759"/>
                  </a:cubicBezTo>
                  <a:lnTo>
                    <a:pt x="1289431" y="6713855"/>
                  </a:lnTo>
                  <a:lnTo>
                    <a:pt x="1274826" y="6717664"/>
                  </a:lnTo>
                  <a:lnTo>
                    <a:pt x="1272667" y="6725284"/>
                  </a:lnTo>
                  <a:lnTo>
                    <a:pt x="1270128" y="6724014"/>
                  </a:lnTo>
                  <a:lnTo>
                    <a:pt x="1270889" y="6726682"/>
                  </a:lnTo>
                  <a:lnTo>
                    <a:pt x="1270889" y="6731126"/>
                  </a:lnTo>
                  <a:cubicBezTo>
                    <a:pt x="1279653" y="6741795"/>
                    <a:pt x="1291717" y="6741668"/>
                    <a:pt x="1300353" y="6746747"/>
                  </a:cubicBezTo>
                  <a:lnTo>
                    <a:pt x="1310386" y="6750557"/>
                  </a:lnTo>
                  <a:lnTo>
                    <a:pt x="1299083" y="6757288"/>
                  </a:lnTo>
                  <a:lnTo>
                    <a:pt x="1288797" y="6755383"/>
                  </a:lnTo>
                  <a:cubicBezTo>
                    <a:pt x="1276097" y="6747382"/>
                    <a:pt x="1261238" y="6748398"/>
                    <a:pt x="1256539" y="6734936"/>
                  </a:cubicBezTo>
                  <a:lnTo>
                    <a:pt x="1253491" y="6733539"/>
                  </a:lnTo>
                  <a:lnTo>
                    <a:pt x="1250443" y="6737984"/>
                  </a:lnTo>
                  <a:cubicBezTo>
                    <a:pt x="1253999" y="6758050"/>
                    <a:pt x="1271398" y="6753224"/>
                    <a:pt x="1282447" y="6758939"/>
                  </a:cubicBezTo>
                  <a:lnTo>
                    <a:pt x="1294639" y="6772528"/>
                  </a:lnTo>
                  <a:cubicBezTo>
                    <a:pt x="1306069" y="6797167"/>
                    <a:pt x="1327531" y="6801611"/>
                    <a:pt x="1344931" y="6807581"/>
                  </a:cubicBezTo>
                  <a:cubicBezTo>
                    <a:pt x="1393317" y="6824345"/>
                    <a:pt x="1442847" y="6830568"/>
                    <a:pt x="1492631" y="6830568"/>
                  </a:cubicBezTo>
                  <a:cubicBezTo>
                    <a:pt x="1531493" y="6830568"/>
                    <a:pt x="1570356" y="6826758"/>
                    <a:pt x="1609217" y="6821297"/>
                  </a:cubicBezTo>
                  <a:cubicBezTo>
                    <a:pt x="1717294" y="6805422"/>
                    <a:pt x="1823466" y="6778117"/>
                    <a:pt x="1929638" y="6752844"/>
                  </a:cubicBezTo>
                  <a:lnTo>
                    <a:pt x="2074545" y="6720967"/>
                  </a:lnTo>
                  <a:cubicBezTo>
                    <a:pt x="2168398" y="6697218"/>
                    <a:pt x="2261616" y="6671436"/>
                    <a:pt x="2355469" y="6647180"/>
                  </a:cubicBezTo>
                  <a:lnTo>
                    <a:pt x="2531872" y="6613017"/>
                  </a:lnTo>
                  <a:lnTo>
                    <a:pt x="2793111" y="6552692"/>
                  </a:lnTo>
                  <a:cubicBezTo>
                    <a:pt x="2855595" y="6537960"/>
                    <a:pt x="2918714" y="6528181"/>
                    <a:pt x="2982722" y="6523609"/>
                  </a:cubicBezTo>
                  <a:cubicBezTo>
                    <a:pt x="3087878" y="6518148"/>
                    <a:pt x="3193542" y="6515100"/>
                    <a:pt x="3297301" y="6491986"/>
                  </a:cubicBezTo>
                  <a:cubicBezTo>
                    <a:pt x="3301492" y="6507353"/>
                    <a:pt x="3318129" y="6503162"/>
                    <a:pt x="3328670" y="6508623"/>
                  </a:cubicBezTo>
                  <a:lnTo>
                    <a:pt x="3340862" y="6522212"/>
                  </a:lnTo>
                  <a:cubicBezTo>
                    <a:pt x="3352292" y="6546850"/>
                    <a:pt x="3373882" y="6551295"/>
                    <a:pt x="3391154" y="6557899"/>
                  </a:cubicBezTo>
                  <a:cubicBezTo>
                    <a:pt x="3439287" y="6574409"/>
                    <a:pt x="3488309" y="6580632"/>
                    <a:pt x="3537585" y="6580632"/>
                  </a:cubicBezTo>
                  <a:cubicBezTo>
                    <a:pt x="3576828" y="6580632"/>
                    <a:pt x="3616325" y="6576695"/>
                    <a:pt x="3655568" y="6570852"/>
                  </a:cubicBezTo>
                  <a:cubicBezTo>
                    <a:pt x="3763518" y="6554977"/>
                    <a:pt x="3869563" y="6527672"/>
                    <a:pt x="3975989" y="6502399"/>
                  </a:cubicBezTo>
                  <a:lnTo>
                    <a:pt x="4120642" y="6470395"/>
                  </a:lnTo>
                  <a:cubicBezTo>
                    <a:pt x="4165854" y="6458965"/>
                    <a:pt x="4210685" y="6447155"/>
                    <a:pt x="4255643" y="6435217"/>
                  </a:cubicBezTo>
                  <a:lnTo>
                    <a:pt x="4322572" y="6438519"/>
                  </a:lnTo>
                  <a:cubicBezTo>
                    <a:pt x="4360164" y="6438519"/>
                    <a:pt x="4397629" y="6435344"/>
                    <a:pt x="4434967" y="6428994"/>
                  </a:cubicBezTo>
                  <a:cubicBezTo>
                    <a:pt x="4542917" y="6413119"/>
                    <a:pt x="4649089" y="6385814"/>
                    <a:pt x="4755388" y="6360540"/>
                  </a:cubicBezTo>
                  <a:lnTo>
                    <a:pt x="4900042" y="6328663"/>
                  </a:lnTo>
                  <a:lnTo>
                    <a:pt x="5133594" y="6267322"/>
                  </a:lnTo>
                  <a:cubicBezTo>
                    <a:pt x="5218176" y="6264147"/>
                    <a:pt x="5301361" y="6252082"/>
                    <a:pt x="5383404" y="6231001"/>
                  </a:cubicBezTo>
                  <a:cubicBezTo>
                    <a:pt x="5405501" y="6227318"/>
                    <a:pt x="5424551" y="6217539"/>
                    <a:pt x="5440554" y="6201791"/>
                  </a:cubicBezTo>
                  <a:lnTo>
                    <a:pt x="5618354" y="6160770"/>
                  </a:lnTo>
                  <a:cubicBezTo>
                    <a:pt x="5680838" y="6146038"/>
                    <a:pt x="5744083" y="6136259"/>
                    <a:pt x="5808219" y="6131560"/>
                  </a:cubicBezTo>
                  <a:cubicBezTo>
                    <a:pt x="5927218" y="6125464"/>
                    <a:pt x="6046598" y="6122543"/>
                    <a:pt x="6162930" y="6089777"/>
                  </a:cubicBezTo>
                  <a:cubicBezTo>
                    <a:pt x="6184647" y="6083681"/>
                    <a:pt x="6207380" y="6077839"/>
                    <a:pt x="6222239" y="6058154"/>
                  </a:cubicBezTo>
                  <a:lnTo>
                    <a:pt x="6226938" y="6052566"/>
                  </a:lnTo>
                  <a:lnTo>
                    <a:pt x="6219064" y="6048883"/>
                  </a:lnTo>
                  <a:cubicBezTo>
                    <a:pt x="6198871" y="6057773"/>
                    <a:pt x="6177662" y="6053836"/>
                    <a:pt x="6162168" y="6065647"/>
                  </a:cubicBezTo>
                  <a:cubicBezTo>
                    <a:pt x="6180583" y="6038215"/>
                    <a:pt x="6189473" y="6001004"/>
                    <a:pt x="6228716" y="5993765"/>
                  </a:cubicBezTo>
                  <a:lnTo>
                    <a:pt x="6228716" y="5993765"/>
                  </a:lnTo>
                  <a:lnTo>
                    <a:pt x="6209538" y="5996178"/>
                  </a:lnTo>
                  <a:lnTo>
                    <a:pt x="6230748" y="5990463"/>
                  </a:lnTo>
                  <a:cubicBezTo>
                    <a:pt x="6243320" y="5979668"/>
                    <a:pt x="6246623" y="5977509"/>
                    <a:pt x="6241543" y="5972556"/>
                  </a:cubicBezTo>
                  <a:lnTo>
                    <a:pt x="6234558" y="5965063"/>
                  </a:lnTo>
                  <a:lnTo>
                    <a:pt x="6252973" y="5959856"/>
                  </a:lnTo>
                  <a:cubicBezTo>
                    <a:pt x="6275706" y="5951220"/>
                    <a:pt x="6292597" y="5941440"/>
                    <a:pt x="6306186" y="5925820"/>
                  </a:cubicBezTo>
                  <a:lnTo>
                    <a:pt x="6310885" y="5920232"/>
                  </a:lnTo>
                  <a:lnTo>
                    <a:pt x="6303138" y="5916549"/>
                  </a:lnTo>
                  <a:cubicBezTo>
                    <a:pt x="6285739" y="5924042"/>
                    <a:pt x="6268213" y="5922645"/>
                    <a:pt x="6253608" y="5928868"/>
                  </a:cubicBezTo>
                  <a:lnTo>
                    <a:pt x="6251195" y="5926963"/>
                  </a:lnTo>
                  <a:cubicBezTo>
                    <a:pt x="6262498" y="5905119"/>
                    <a:pt x="6272277" y="5880481"/>
                    <a:pt x="6294502" y="5868034"/>
                  </a:cubicBezTo>
                  <a:lnTo>
                    <a:pt x="6329300" y="5855334"/>
                  </a:lnTo>
                  <a:lnTo>
                    <a:pt x="6327522" y="5857239"/>
                  </a:lnTo>
                  <a:lnTo>
                    <a:pt x="6333237" y="5859780"/>
                  </a:lnTo>
                  <a:lnTo>
                    <a:pt x="6342381" y="5853938"/>
                  </a:lnTo>
                  <a:lnTo>
                    <a:pt x="6345937" y="5849493"/>
                  </a:lnTo>
                  <a:cubicBezTo>
                    <a:pt x="6393308" y="5830824"/>
                    <a:pt x="6437250" y="5806567"/>
                    <a:pt x="6477890" y="5776214"/>
                  </a:cubicBezTo>
                  <a:lnTo>
                    <a:pt x="6493892" y="5761609"/>
                  </a:lnTo>
                  <a:cubicBezTo>
                    <a:pt x="6483986" y="5740654"/>
                    <a:pt x="6480684" y="5732399"/>
                    <a:pt x="6477890" y="5723890"/>
                  </a:cubicBezTo>
                  <a:lnTo>
                    <a:pt x="6491606" y="5704459"/>
                  </a:lnTo>
                  <a:lnTo>
                    <a:pt x="6502274" y="5717159"/>
                  </a:lnTo>
                  <a:lnTo>
                    <a:pt x="6507354" y="5692648"/>
                  </a:lnTo>
                  <a:cubicBezTo>
                    <a:pt x="6524118" y="5670042"/>
                    <a:pt x="6543168" y="5657723"/>
                    <a:pt x="6561329" y="5643753"/>
                  </a:cubicBezTo>
                  <a:lnTo>
                    <a:pt x="6577204" y="5629148"/>
                  </a:lnTo>
                  <a:cubicBezTo>
                    <a:pt x="6567298" y="5608193"/>
                    <a:pt x="6564123" y="5599938"/>
                    <a:pt x="6561329" y="5591302"/>
                  </a:cubicBezTo>
                  <a:lnTo>
                    <a:pt x="6575045" y="5571871"/>
                  </a:lnTo>
                  <a:lnTo>
                    <a:pt x="6585586" y="5584571"/>
                  </a:lnTo>
                  <a:cubicBezTo>
                    <a:pt x="6594349" y="5563870"/>
                    <a:pt x="6584952" y="5545074"/>
                    <a:pt x="6583428" y="5525770"/>
                  </a:cubicBezTo>
                  <a:lnTo>
                    <a:pt x="6573521" y="5531612"/>
                  </a:lnTo>
                  <a:lnTo>
                    <a:pt x="6574283" y="5526151"/>
                  </a:lnTo>
                  <a:lnTo>
                    <a:pt x="6574283" y="5514340"/>
                  </a:lnTo>
                  <a:lnTo>
                    <a:pt x="6583173" y="5522341"/>
                  </a:lnTo>
                  <a:lnTo>
                    <a:pt x="6583173" y="5520563"/>
                  </a:lnTo>
                  <a:lnTo>
                    <a:pt x="6583300" y="5516880"/>
                  </a:lnTo>
                  <a:cubicBezTo>
                    <a:pt x="6584444" y="5502147"/>
                    <a:pt x="6558917" y="5484114"/>
                    <a:pt x="6556757" y="5472430"/>
                  </a:cubicBezTo>
                  <a:cubicBezTo>
                    <a:pt x="6552820" y="5451728"/>
                    <a:pt x="6520054" y="5436615"/>
                    <a:pt x="6542152" y="5410581"/>
                  </a:cubicBezTo>
                  <a:lnTo>
                    <a:pt x="6539104" y="5400802"/>
                  </a:lnTo>
                  <a:cubicBezTo>
                    <a:pt x="6530341" y="5390896"/>
                    <a:pt x="6500623" y="5399913"/>
                    <a:pt x="6523229" y="5376799"/>
                  </a:cubicBezTo>
                  <a:lnTo>
                    <a:pt x="6523229" y="5376799"/>
                  </a:lnTo>
                  <a:lnTo>
                    <a:pt x="6514974" y="5379339"/>
                  </a:lnTo>
                  <a:lnTo>
                    <a:pt x="6500750" y="5380228"/>
                  </a:lnTo>
                  <a:cubicBezTo>
                    <a:pt x="6494781" y="5380228"/>
                    <a:pt x="6488812" y="5379593"/>
                    <a:pt x="6478525" y="5379593"/>
                  </a:cubicBezTo>
                  <a:lnTo>
                    <a:pt x="6469762" y="5381371"/>
                  </a:lnTo>
                  <a:lnTo>
                    <a:pt x="6464301" y="5382641"/>
                  </a:lnTo>
                  <a:lnTo>
                    <a:pt x="6466079" y="5378958"/>
                  </a:lnTo>
                  <a:lnTo>
                    <a:pt x="6473826" y="5365369"/>
                  </a:lnTo>
                  <a:cubicBezTo>
                    <a:pt x="6482589" y="5356860"/>
                    <a:pt x="6495035" y="5361178"/>
                    <a:pt x="6488177" y="5351272"/>
                  </a:cubicBezTo>
                  <a:lnTo>
                    <a:pt x="6480938" y="5335524"/>
                  </a:lnTo>
                  <a:cubicBezTo>
                    <a:pt x="6462650" y="5340985"/>
                    <a:pt x="6456427" y="5341747"/>
                    <a:pt x="6450077" y="5342001"/>
                  </a:cubicBezTo>
                  <a:lnTo>
                    <a:pt x="6444997" y="5338064"/>
                  </a:lnTo>
                  <a:lnTo>
                    <a:pt x="6445505" y="5345430"/>
                  </a:lnTo>
                  <a:lnTo>
                    <a:pt x="6448045" y="5351018"/>
                  </a:lnTo>
                  <a:lnTo>
                    <a:pt x="6434837" y="5354193"/>
                  </a:lnTo>
                  <a:lnTo>
                    <a:pt x="6432297" y="5355717"/>
                  </a:lnTo>
                  <a:lnTo>
                    <a:pt x="6431535" y="5344541"/>
                  </a:lnTo>
                  <a:cubicBezTo>
                    <a:pt x="6426963" y="5326507"/>
                    <a:pt x="6448045" y="5328412"/>
                    <a:pt x="6448680" y="5313934"/>
                  </a:cubicBezTo>
                  <a:cubicBezTo>
                    <a:pt x="6449315" y="5299456"/>
                    <a:pt x="6439917" y="5289169"/>
                    <a:pt x="6436234" y="5277104"/>
                  </a:cubicBezTo>
                  <a:lnTo>
                    <a:pt x="6448553" y="5261610"/>
                  </a:lnTo>
                  <a:cubicBezTo>
                    <a:pt x="6424931" y="5241544"/>
                    <a:pt x="6415787" y="5227193"/>
                    <a:pt x="6411723" y="5209413"/>
                  </a:cubicBezTo>
                  <a:lnTo>
                    <a:pt x="6407659" y="5186680"/>
                  </a:lnTo>
                  <a:lnTo>
                    <a:pt x="6416930" y="5174869"/>
                  </a:lnTo>
                  <a:lnTo>
                    <a:pt x="6414263" y="5171313"/>
                  </a:lnTo>
                  <a:lnTo>
                    <a:pt x="6416930" y="5170424"/>
                  </a:lnTo>
                  <a:lnTo>
                    <a:pt x="6433694" y="5158994"/>
                  </a:lnTo>
                  <a:lnTo>
                    <a:pt x="6410326" y="5136388"/>
                  </a:lnTo>
                  <a:lnTo>
                    <a:pt x="6413882" y="5128514"/>
                  </a:lnTo>
                  <a:lnTo>
                    <a:pt x="6422391" y="5123435"/>
                  </a:lnTo>
                  <a:lnTo>
                    <a:pt x="6423788" y="5116957"/>
                  </a:lnTo>
                  <a:lnTo>
                    <a:pt x="6421375" y="5117085"/>
                  </a:lnTo>
                  <a:lnTo>
                    <a:pt x="6420359" y="5115814"/>
                  </a:lnTo>
                  <a:lnTo>
                    <a:pt x="6418454" y="5117593"/>
                  </a:lnTo>
                  <a:lnTo>
                    <a:pt x="6416422" y="5118608"/>
                  </a:lnTo>
                  <a:lnTo>
                    <a:pt x="6406262" y="5107432"/>
                  </a:lnTo>
                  <a:lnTo>
                    <a:pt x="6407659" y="5100320"/>
                  </a:lnTo>
                  <a:cubicBezTo>
                    <a:pt x="6421375" y="5098035"/>
                    <a:pt x="6419978" y="5085335"/>
                    <a:pt x="6426709" y="5078730"/>
                  </a:cubicBezTo>
                  <a:lnTo>
                    <a:pt x="6420867" y="5061966"/>
                  </a:lnTo>
                  <a:lnTo>
                    <a:pt x="6403849" y="5065014"/>
                  </a:lnTo>
                  <a:cubicBezTo>
                    <a:pt x="6409056" y="5044313"/>
                    <a:pt x="6388355" y="5046726"/>
                    <a:pt x="6385308" y="5035042"/>
                  </a:cubicBezTo>
                  <a:lnTo>
                    <a:pt x="6379466" y="5041392"/>
                  </a:lnTo>
                  <a:lnTo>
                    <a:pt x="6376037" y="5042789"/>
                  </a:lnTo>
                  <a:lnTo>
                    <a:pt x="6393690" y="5027549"/>
                  </a:lnTo>
                  <a:lnTo>
                    <a:pt x="6399786" y="5027930"/>
                  </a:lnTo>
                  <a:cubicBezTo>
                    <a:pt x="6415661" y="5027930"/>
                    <a:pt x="6425821" y="5016500"/>
                    <a:pt x="6438648" y="5012055"/>
                  </a:cubicBezTo>
                  <a:cubicBezTo>
                    <a:pt x="6510403" y="4987417"/>
                    <a:pt x="6580888" y="4960620"/>
                    <a:pt x="6641594" y="4913503"/>
                  </a:cubicBezTo>
                  <a:lnTo>
                    <a:pt x="6657469" y="4898898"/>
                  </a:lnTo>
                  <a:cubicBezTo>
                    <a:pt x="6647562" y="4877943"/>
                    <a:pt x="6644387" y="4869561"/>
                    <a:pt x="6641594" y="4861052"/>
                  </a:cubicBezTo>
                  <a:lnTo>
                    <a:pt x="6655310" y="4841621"/>
                  </a:lnTo>
                  <a:lnTo>
                    <a:pt x="6665851" y="4854321"/>
                  </a:lnTo>
                  <a:cubicBezTo>
                    <a:pt x="6674487" y="4833874"/>
                    <a:pt x="6665470" y="4815459"/>
                    <a:pt x="6663820" y="4796409"/>
                  </a:cubicBezTo>
                  <a:lnTo>
                    <a:pt x="6654929" y="4801362"/>
                  </a:lnTo>
                  <a:lnTo>
                    <a:pt x="6656326" y="4796155"/>
                  </a:lnTo>
                  <a:lnTo>
                    <a:pt x="6656326" y="4784217"/>
                  </a:lnTo>
                  <a:lnTo>
                    <a:pt x="6663565" y="4790694"/>
                  </a:lnTo>
                  <a:lnTo>
                    <a:pt x="6663565" y="4789297"/>
                  </a:lnTo>
                  <a:lnTo>
                    <a:pt x="6663692" y="4786376"/>
                  </a:lnTo>
                  <a:cubicBezTo>
                    <a:pt x="6664836" y="4771771"/>
                    <a:pt x="6639309" y="4753737"/>
                    <a:pt x="6637149" y="4742053"/>
                  </a:cubicBezTo>
                  <a:lnTo>
                    <a:pt x="6634101" y="4733163"/>
                  </a:lnTo>
                  <a:lnTo>
                    <a:pt x="6636387" y="4732655"/>
                  </a:lnTo>
                  <a:lnTo>
                    <a:pt x="6637657" y="4732020"/>
                  </a:lnTo>
                  <a:cubicBezTo>
                    <a:pt x="6646293" y="4711700"/>
                    <a:pt x="6637403" y="4693285"/>
                    <a:pt x="6635625" y="4674362"/>
                  </a:cubicBezTo>
                  <a:lnTo>
                    <a:pt x="6626862" y="4679061"/>
                  </a:lnTo>
                  <a:lnTo>
                    <a:pt x="6628259" y="4673854"/>
                  </a:lnTo>
                  <a:lnTo>
                    <a:pt x="6629275" y="4662043"/>
                  </a:lnTo>
                  <a:lnTo>
                    <a:pt x="6635371" y="4668012"/>
                  </a:lnTo>
                  <a:lnTo>
                    <a:pt x="6635371" y="4666742"/>
                  </a:lnTo>
                  <a:lnTo>
                    <a:pt x="6635498" y="4664202"/>
                  </a:lnTo>
                  <a:cubicBezTo>
                    <a:pt x="6636768" y="4649470"/>
                    <a:pt x="6611114" y="4631436"/>
                    <a:pt x="6608955" y="4619752"/>
                  </a:cubicBezTo>
                  <a:lnTo>
                    <a:pt x="6607685" y="4615180"/>
                  </a:lnTo>
                  <a:lnTo>
                    <a:pt x="6612257" y="4610608"/>
                  </a:lnTo>
                  <a:cubicBezTo>
                    <a:pt x="6645658" y="4602988"/>
                    <a:pt x="6642610" y="4596384"/>
                    <a:pt x="6650357" y="4588383"/>
                  </a:cubicBezTo>
                  <a:lnTo>
                    <a:pt x="6626989" y="4584573"/>
                  </a:lnTo>
                  <a:cubicBezTo>
                    <a:pt x="6664072" y="4562348"/>
                    <a:pt x="6648579" y="4551172"/>
                    <a:pt x="6640578" y="4539615"/>
                  </a:cubicBezTo>
                  <a:lnTo>
                    <a:pt x="6650230" y="4522343"/>
                  </a:lnTo>
                  <a:cubicBezTo>
                    <a:pt x="6694298" y="4514597"/>
                    <a:pt x="6674360" y="4508500"/>
                    <a:pt x="6671311" y="4505833"/>
                  </a:cubicBezTo>
                  <a:lnTo>
                    <a:pt x="6674232" y="4486911"/>
                  </a:lnTo>
                  <a:lnTo>
                    <a:pt x="6674232" y="4486911"/>
                  </a:lnTo>
                  <a:cubicBezTo>
                    <a:pt x="6659373" y="4489832"/>
                    <a:pt x="6650229" y="4490975"/>
                    <a:pt x="6644768" y="4490975"/>
                  </a:cubicBezTo>
                  <a:cubicBezTo>
                    <a:pt x="6629655" y="4490975"/>
                    <a:pt x="6644387" y="4482085"/>
                    <a:pt x="6643879" y="4480561"/>
                  </a:cubicBezTo>
                  <a:lnTo>
                    <a:pt x="6633211" y="4427475"/>
                  </a:lnTo>
                  <a:lnTo>
                    <a:pt x="6625972" y="4414648"/>
                  </a:lnTo>
                  <a:lnTo>
                    <a:pt x="6621907" y="4428999"/>
                  </a:lnTo>
                  <a:cubicBezTo>
                    <a:pt x="6609207" y="4422014"/>
                    <a:pt x="6591681" y="4409568"/>
                    <a:pt x="6597269" y="4391788"/>
                  </a:cubicBezTo>
                  <a:lnTo>
                    <a:pt x="6597269" y="4391788"/>
                  </a:lnTo>
                  <a:lnTo>
                    <a:pt x="6613272" y="4402329"/>
                  </a:lnTo>
                  <a:lnTo>
                    <a:pt x="6612764" y="4414013"/>
                  </a:lnTo>
                  <a:lnTo>
                    <a:pt x="6629147" y="4409568"/>
                  </a:lnTo>
                  <a:cubicBezTo>
                    <a:pt x="6621400" y="4392423"/>
                    <a:pt x="6612255" y="4378707"/>
                    <a:pt x="6600699" y="4366642"/>
                  </a:cubicBezTo>
                  <a:lnTo>
                    <a:pt x="6607303" y="4358387"/>
                  </a:lnTo>
                  <a:lnTo>
                    <a:pt x="6588253" y="4350132"/>
                  </a:lnTo>
                  <a:cubicBezTo>
                    <a:pt x="6625337" y="4327907"/>
                    <a:pt x="6609843" y="4316731"/>
                    <a:pt x="6601842" y="4305174"/>
                  </a:cubicBezTo>
                  <a:lnTo>
                    <a:pt x="6611494" y="4287902"/>
                  </a:lnTo>
                  <a:cubicBezTo>
                    <a:pt x="6655563" y="4280155"/>
                    <a:pt x="6635624" y="4274059"/>
                    <a:pt x="6632576" y="4271392"/>
                  </a:cubicBezTo>
                  <a:lnTo>
                    <a:pt x="6635497" y="4252469"/>
                  </a:lnTo>
                  <a:lnTo>
                    <a:pt x="6635497" y="4252469"/>
                  </a:lnTo>
                  <a:cubicBezTo>
                    <a:pt x="6620638" y="4255390"/>
                    <a:pt x="6611493" y="4256533"/>
                    <a:pt x="6606032" y="4256533"/>
                  </a:cubicBezTo>
                  <a:cubicBezTo>
                    <a:pt x="6590919" y="4256533"/>
                    <a:pt x="6605651" y="4247643"/>
                    <a:pt x="6605143" y="4246119"/>
                  </a:cubicBezTo>
                  <a:lnTo>
                    <a:pt x="6594475" y="4193033"/>
                  </a:lnTo>
                  <a:lnTo>
                    <a:pt x="6587236" y="4180206"/>
                  </a:lnTo>
                  <a:lnTo>
                    <a:pt x="6583172" y="4194557"/>
                  </a:lnTo>
                  <a:cubicBezTo>
                    <a:pt x="6570472" y="4187572"/>
                    <a:pt x="6552946" y="4175126"/>
                    <a:pt x="6558534" y="4157346"/>
                  </a:cubicBezTo>
                  <a:lnTo>
                    <a:pt x="6558534" y="4157346"/>
                  </a:lnTo>
                  <a:lnTo>
                    <a:pt x="6574536" y="4167887"/>
                  </a:lnTo>
                  <a:lnTo>
                    <a:pt x="6574028" y="4179571"/>
                  </a:lnTo>
                  <a:lnTo>
                    <a:pt x="6590411" y="4174999"/>
                  </a:lnTo>
                  <a:cubicBezTo>
                    <a:pt x="6579108" y="4156711"/>
                    <a:pt x="6575679" y="4138678"/>
                    <a:pt x="6551041" y="4124453"/>
                  </a:cubicBezTo>
                  <a:lnTo>
                    <a:pt x="6551041" y="4124453"/>
                  </a:lnTo>
                  <a:lnTo>
                    <a:pt x="6552947" y="4138931"/>
                  </a:lnTo>
                  <a:lnTo>
                    <a:pt x="6465189" y="4038221"/>
                  </a:lnTo>
                  <a:lnTo>
                    <a:pt x="6535675" y="4024505"/>
                  </a:lnTo>
                  <a:cubicBezTo>
                    <a:pt x="6549391" y="4022600"/>
                    <a:pt x="6573520" y="4022473"/>
                    <a:pt x="6574282" y="4013456"/>
                  </a:cubicBezTo>
                  <a:lnTo>
                    <a:pt x="6568694" y="4012694"/>
                  </a:lnTo>
                  <a:cubicBezTo>
                    <a:pt x="6560313" y="4012694"/>
                    <a:pt x="6544056" y="4017139"/>
                    <a:pt x="6533769" y="4018028"/>
                  </a:cubicBezTo>
                  <a:lnTo>
                    <a:pt x="6510910" y="4025648"/>
                  </a:lnTo>
                  <a:lnTo>
                    <a:pt x="6518783" y="4008757"/>
                  </a:lnTo>
                  <a:cubicBezTo>
                    <a:pt x="6536564" y="4001391"/>
                    <a:pt x="6552057" y="3998470"/>
                    <a:pt x="6546215" y="3993644"/>
                  </a:cubicBezTo>
                  <a:lnTo>
                    <a:pt x="6548247" y="3982849"/>
                  </a:lnTo>
                  <a:cubicBezTo>
                    <a:pt x="6592443" y="3976626"/>
                    <a:pt x="6621272" y="3973324"/>
                    <a:pt x="6650101" y="3969641"/>
                  </a:cubicBezTo>
                  <a:lnTo>
                    <a:pt x="6658737" y="3969641"/>
                  </a:lnTo>
                  <a:lnTo>
                    <a:pt x="6654927" y="3962275"/>
                  </a:lnTo>
                  <a:lnTo>
                    <a:pt x="6646672" y="3961640"/>
                  </a:lnTo>
                  <a:cubicBezTo>
                    <a:pt x="6638671" y="3961640"/>
                    <a:pt x="6629400" y="3964053"/>
                    <a:pt x="6618732" y="3965704"/>
                  </a:cubicBezTo>
                  <a:lnTo>
                    <a:pt x="6614540" y="3965832"/>
                  </a:lnTo>
                  <a:cubicBezTo>
                    <a:pt x="6600062" y="3965832"/>
                    <a:pt x="6605015" y="3955291"/>
                    <a:pt x="6590664" y="3955291"/>
                  </a:cubicBezTo>
                  <a:lnTo>
                    <a:pt x="6588759" y="3955418"/>
                  </a:lnTo>
                  <a:lnTo>
                    <a:pt x="6609333" y="3947290"/>
                  </a:lnTo>
                  <a:cubicBezTo>
                    <a:pt x="6630796" y="3947036"/>
                    <a:pt x="6647941" y="3941829"/>
                    <a:pt x="6641718" y="3937892"/>
                  </a:cubicBezTo>
                  <a:cubicBezTo>
                    <a:pt x="6614413" y="3921509"/>
                    <a:pt x="6651243" y="3917191"/>
                    <a:pt x="6677913" y="3910460"/>
                  </a:cubicBezTo>
                  <a:lnTo>
                    <a:pt x="6639431" y="3908555"/>
                  </a:lnTo>
                  <a:lnTo>
                    <a:pt x="6658100" y="3904745"/>
                  </a:lnTo>
                  <a:cubicBezTo>
                    <a:pt x="6666863" y="3886965"/>
                    <a:pt x="6671054" y="3886330"/>
                    <a:pt x="6672069" y="3885568"/>
                  </a:cubicBezTo>
                  <a:lnTo>
                    <a:pt x="6662544" y="3863343"/>
                  </a:lnTo>
                  <a:cubicBezTo>
                    <a:pt x="6648575" y="3866645"/>
                    <a:pt x="6638668" y="3867915"/>
                    <a:pt x="6631684" y="3867915"/>
                  </a:cubicBezTo>
                  <a:cubicBezTo>
                    <a:pt x="6613777" y="3867915"/>
                    <a:pt x="6614285" y="3859786"/>
                    <a:pt x="6605267" y="3849881"/>
                  </a:cubicBezTo>
                  <a:lnTo>
                    <a:pt x="6589392" y="3844165"/>
                  </a:lnTo>
                  <a:cubicBezTo>
                    <a:pt x="6584566" y="3844165"/>
                    <a:pt x="6578343" y="3845054"/>
                    <a:pt x="6569961" y="3846959"/>
                  </a:cubicBezTo>
                  <a:lnTo>
                    <a:pt x="6554721" y="3850515"/>
                  </a:lnTo>
                  <a:lnTo>
                    <a:pt x="6546847" y="3847340"/>
                  </a:lnTo>
                  <a:lnTo>
                    <a:pt x="6566532" y="3841371"/>
                  </a:lnTo>
                  <a:lnTo>
                    <a:pt x="6571104" y="3841498"/>
                  </a:lnTo>
                  <a:cubicBezTo>
                    <a:pt x="6595234" y="3841498"/>
                    <a:pt x="6604250" y="3831339"/>
                    <a:pt x="6618601" y="3826894"/>
                  </a:cubicBezTo>
                  <a:lnTo>
                    <a:pt x="6609584" y="3822957"/>
                  </a:lnTo>
                  <a:lnTo>
                    <a:pt x="6599043" y="3804034"/>
                  </a:lnTo>
                  <a:lnTo>
                    <a:pt x="6625332" y="3792223"/>
                  </a:lnTo>
                  <a:lnTo>
                    <a:pt x="6615934" y="3792985"/>
                  </a:lnTo>
                  <a:lnTo>
                    <a:pt x="6621776" y="3789937"/>
                  </a:lnTo>
                  <a:cubicBezTo>
                    <a:pt x="6587741" y="3785873"/>
                    <a:pt x="6584311" y="3768982"/>
                    <a:pt x="6546720" y="3768982"/>
                  </a:cubicBezTo>
                  <a:lnTo>
                    <a:pt x="6533766" y="3770506"/>
                  </a:lnTo>
                  <a:cubicBezTo>
                    <a:pt x="6549259" y="3764537"/>
                    <a:pt x="6566150" y="3767458"/>
                    <a:pt x="6571866" y="3758822"/>
                  </a:cubicBezTo>
                  <a:lnTo>
                    <a:pt x="6566659" y="3749932"/>
                  </a:lnTo>
                  <a:lnTo>
                    <a:pt x="6549895" y="3740788"/>
                  </a:lnTo>
                  <a:cubicBezTo>
                    <a:pt x="6574151" y="3732659"/>
                    <a:pt x="6584058" y="3728722"/>
                    <a:pt x="6594726" y="3725166"/>
                  </a:cubicBezTo>
                  <a:lnTo>
                    <a:pt x="6610983" y="3720213"/>
                  </a:lnTo>
                  <a:lnTo>
                    <a:pt x="6598664" y="3713990"/>
                  </a:lnTo>
                  <a:cubicBezTo>
                    <a:pt x="6564120" y="3715006"/>
                    <a:pt x="6536307" y="3718562"/>
                    <a:pt x="6508621" y="3724404"/>
                  </a:cubicBezTo>
                  <a:lnTo>
                    <a:pt x="6493761" y="3726436"/>
                  </a:lnTo>
                  <a:lnTo>
                    <a:pt x="6499096" y="3716531"/>
                  </a:lnTo>
                  <a:cubicBezTo>
                    <a:pt x="6528433" y="3716531"/>
                    <a:pt x="6542022" y="3704211"/>
                    <a:pt x="6562468" y="3697227"/>
                  </a:cubicBezTo>
                  <a:lnTo>
                    <a:pt x="6584566" y="3692655"/>
                  </a:lnTo>
                  <a:lnTo>
                    <a:pt x="6552309" y="3694560"/>
                  </a:lnTo>
                  <a:lnTo>
                    <a:pt x="6548117" y="3694560"/>
                  </a:lnTo>
                  <a:cubicBezTo>
                    <a:pt x="6570724" y="3690369"/>
                    <a:pt x="6587106" y="3677542"/>
                    <a:pt x="6610474" y="3676145"/>
                  </a:cubicBezTo>
                  <a:lnTo>
                    <a:pt x="6610474" y="3676145"/>
                  </a:lnTo>
                  <a:lnTo>
                    <a:pt x="6604378" y="3678685"/>
                  </a:lnTo>
                  <a:lnTo>
                    <a:pt x="6601458" y="3682368"/>
                  </a:lnTo>
                  <a:lnTo>
                    <a:pt x="6616316" y="3681479"/>
                  </a:lnTo>
                  <a:cubicBezTo>
                    <a:pt x="6627238" y="3674240"/>
                    <a:pt x="6647050" y="3674494"/>
                    <a:pt x="6636636" y="3668652"/>
                  </a:cubicBezTo>
                  <a:lnTo>
                    <a:pt x="6622920" y="3652904"/>
                  </a:lnTo>
                  <a:cubicBezTo>
                    <a:pt x="6642859" y="3628901"/>
                    <a:pt x="6611617" y="3628901"/>
                    <a:pt x="6605267" y="3620265"/>
                  </a:cubicBezTo>
                  <a:lnTo>
                    <a:pt x="6604377" y="3617471"/>
                  </a:lnTo>
                  <a:lnTo>
                    <a:pt x="6649589" y="3606930"/>
                  </a:lnTo>
                  <a:cubicBezTo>
                    <a:pt x="6663306" y="3605279"/>
                    <a:pt x="6687689" y="3606930"/>
                    <a:pt x="6687817" y="3594865"/>
                  </a:cubicBezTo>
                  <a:lnTo>
                    <a:pt x="6680832" y="3594103"/>
                  </a:lnTo>
                  <a:cubicBezTo>
                    <a:pt x="6672069" y="3594103"/>
                    <a:pt x="6656829" y="3597405"/>
                    <a:pt x="6646796" y="3598167"/>
                  </a:cubicBezTo>
                  <a:lnTo>
                    <a:pt x="6624189" y="3607184"/>
                  </a:lnTo>
                  <a:lnTo>
                    <a:pt x="6619363" y="3594992"/>
                  </a:lnTo>
                  <a:lnTo>
                    <a:pt x="6640954" y="3590420"/>
                  </a:lnTo>
                  <a:cubicBezTo>
                    <a:pt x="6655685" y="3588261"/>
                    <a:pt x="6670036" y="3585086"/>
                    <a:pt x="6684134" y="3580514"/>
                  </a:cubicBezTo>
                  <a:lnTo>
                    <a:pt x="6698104" y="3567560"/>
                  </a:lnTo>
                  <a:lnTo>
                    <a:pt x="6698104" y="3567560"/>
                  </a:lnTo>
                  <a:lnTo>
                    <a:pt x="6696834" y="3561083"/>
                  </a:lnTo>
                  <a:cubicBezTo>
                    <a:pt x="6681975" y="3558670"/>
                    <a:pt x="6673720" y="3555749"/>
                    <a:pt x="6666227" y="3550923"/>
                  </a:cubicBezTo>
                  <a:lnTo>
                    <a:pt x="6673339" y="3549526"/>
                  </a:lnTo>
                  <a:lnTo>
                    <a:pt x="6692516" y="3547240"/>
                  </a:lnTo>
                  <a:lnTo>
                    <a:pt x="6705089" y="3551558"/>
                  </a:lnTo>
                  <a:lnTo>
                    <a:pt x="6705343" y="3551177"/>
                  </a:lnTo>
                  <a:lnTo>
                    <a:pt x="6705725" y="3550543"/>
                  </a:lnTo>
                  <a:lnTo>
                    <a:pt x="6713980" y="3553083"/>
                  </a:lnTo>
                  <a:lnTo>
                    <a:pt x="6724648" y="3554099"/>
                  </a:lnTo>
                  <a:cubicBezTo>
                    <a:pt x="6730998" y="3554099"/>
                    <a:pt x="6737856" y="3552828"/>
                    <a:pt x="6743064" y="3551558"/>
                  </a:cubicBezTo>
                  <a:lnTo>
                    <a:pt x="6753478" y="3544700"/>
                  </a:lnTo>
                  <a:lnTo>
                    <a:pt x="6761352" y="3540128"/>
                  </a:lnTo>
                  <a:lnTo>
                    <a:pt x="6769988" y="3540128"/>
                  </a:lnTo>
                  <a:lnTo>
                    <a:pt x="6769226" y="3533017"/>
                  </a:lnTo>
                  <a:lnTo>
                    <a:pt x="6757033" y="3527428"/>
                  </a:lnTo>
                  <a:lnTo>
                    <a:pt x="6748143" y="3521713"/>
                  </a:lnTo>
                  <a:cubicBezTo>
                    <a:pt x="6792085" y="3511426"/>
                    <a:pt x="6789037" y="3504823"/>
                    <a:pt x="6796657" y="3496821"/>
                  </a:cubicBezTo>
                  <a:lnTo>
                    <a:pt x="6773289" y="3493012"/>
                  </a:lnTo>
                  <a:cubicBezTo>
                    <a:pt x="6810373" y="3470914"/>
                    <a:pt x="6795006" y="3459611"/>
                    <a:pt x="6786878" y="3448053"/>
                  </a:cubicBezTo>
                  <a:lnTo>
                    <a:pt x="6796784" y="3430782"/>
                  </a:lnTo>
                  <a:cubicBezTo>
                    <a:pt x="6844028" y="3421765"/>
                    <a:pt x="6823963" y="3416177"/>
                    <a:pt x="6821041" y="3413256"/>
                  </a:cubicBezTo>
                  <a:lnTo>
                    <a:pt x="6823962" y="3394333"/>
                  </a:lnTo>
                  <a:lnTo>
                    <a:pt x="6823962" y="3394333"/>
                  </a:lnTo>
                  <a:cubicBezTo>
                    <a:pt x="6808976" y="3397381"/>
                    <a:pt x="6799831" y="3398524"/>
                    <a:pt x="6794498" y="3398524"/>
                  </a:cubicBezTo>
                  <a:cubicBezTo>
                    <a:pt x="6779512" y="3398524"/>
                    <a:pt x="6794116" y="3389633"/>
                    <a:pt x="6793609" y="3388237"/>
                  </a:cubicBezTo>
                  <a:lnTo>
                    <a:pt x="6782940" y="3335024"/>
                  </a:lnTo>
                  <a:lnTo>
                    <a:pt x="6775701" y="3322324"/>
                  </a:lnTo>
                  <a:lnTo>
                    <a:pt x="6771510" y="3336675"/>
                  </a:lnTo>
                  <a:cubicBezTo>
                    <a:pt x="6759064" y="3329563"/>
                    <a:pt x="6741538" y="3317117"/>
                    <a:pt x="6746999" y="3299464"/>
                  </a:cubicBezTo>
                  <a:lnTo>
                    <a:pt x="6746999" y="3299464"/>
                  </a:lnTo>
                  <a:lnTo>
                    <a:pt x="6763001" y="3310005"/>
                  </a:lnTo>
                  <a:lnTo>
                    <a:pt x="6762620" y="3321434"/>
                  </a:lnTo>
                  <a:lnTo>
                    <a:pt x="6778876" y="3316863"/>
                  </a:lnTo>
                  <a:lnTo>
                    <a:pt x="6756524" y="3280287"/>
                  </a:lnTo>
                  <a:lnTo>
                    <a:pt x="6756016" y="3277620"/>
                  </a:lnTo>
                  <a:lnTo>
                    <a:pt x="6756524" y="3271651"/>
                  </a:lnTo>
                  <a:lnTo>
                    <a:pt x="6758810" y="3263777"/>
                  </a:lnTo>
                  <a:lnTo>
                    <a:pt x="6762112" y="3258951"/>
                  </a:lnTo>
                  <a:lnTo>
                    <a:pt x="6765668" y="3257046"/>
                  </a:lnTo>
                  <a:cubicBezTo>
                    <a:pt x="6796022" y="3249934"/>
                    <a:pt x="6792974" y="3243330"/>
                    <a:pt x="6800721" y="3235329"/>
                  </a:cubicBezTo>
                  <a:lnTo>
                    <a:pt x="6777352" y="3231519"/>
                  </a:lnTo>
                  <a:cubicBezTo>
                    <a:pt x="6814436" y="3209421"/>
                    <a:pt x="6799069" y="3198118"/>
                    <a:pt x="6790814" y="3186561"/>
                  </a:cubicBezTo>
                  <a:lnTo>
                    <a:pt x="6790814" y="3184783"/>
                  </a:lnTo>
                  <a:lnTo>
                    <a:pt x="6801990" y="3169162"/>
                  </a:lnTo>
                  <a:cubicBezTo>
                    <a:pt x="6818500" y="3166241"/>
                    <a:pt x="6825739" y="3163701"/>
                    <a:pt x="6828406" y="3161288"/>
                  </a:cubicBezTo>
                  <a:lnTo>
                    <a:pt x="6828406" y="3156843"/>
                  </a:lnTo>
                  <a:lnTo>
                    <a:pt x="6826628" y="3155065"/>
                  </a:lnTo>
                  <a:lnTo>
                    <a:pt x="6822310" y="3152652"/>
                  </a:lnTo>
                  <a:lnTo>
                    <a:pt x="6825231" y="3133729"/>
                  </a:lnTo>
                  <a:lnTo>
                    <a:pt x="6825231" y="3133729"/>
                  </a:lnTo>
                  <a:cubicBezTo>
                    <a:pt x="6810245" y="3136777"/>
                    <a:pt x="6801100" y="3137920"/>
                    <a:pt x="6795767" y="3137920"/>
                  </a:cubicBezTo>
                  <a:cubicBezTo>
                    <a:pt x="6780781" y="3137920"/>
                    <a:pt x="6795385" y="3129030"/>
                    <a:pt x="6794877" y="3127633"/>
                  </a:cubicBezTo>
                  <a:lnTo>
                    <a:pt x="6784209" y="3074420"/>
                  </a:lnTo>
                  <a:lnTo>
                    <a:pt x="6776970" y="3061720"/>
                  </a:lnTo>
                  <a:lnTo>
                    <a:pt x="6772779" y="3076071"/>
                  </a:lnTo>
                  <a:cubicBezTo>
                    <a:pt x="6760333" y="3068959"/>
                    <a:pt x="6742807" y="3056513"/>
                    <a:pt x="6748268" y="3038860"/>
                  </a:cubicBezTo>
                  <a:lnTo>
                    <a:pt x="6748268" y="3038860"/>
                  </a:lnTo>
                  <a:lnTo>
                    <a:pt x="6764270" y="3049401"/>
                  </a:lnTo>
                  <a:lnTo>
                    <a:pt x="6763889" y="3060958"/>
                  </a:lnTo>
                  <a:lnTo>
                    <a:pt x="6780145" y="3056386"/>
                  </a:lnTo>
                  <a:cubicBezTo>
                    <a:pt x="6772525" y="3039368"/>
                    <a:pt x="6763381" y="3025652"/>
                    <a:pt x="6751824" y="3013714"/>
                  </a:cubicBezTo>
                  <a:lnTo>
                    <a:pt x="6758429" y="3005332"/>
                  </a:lnTo>
                  <a:lnTo>
                    <a:pt x="6739379" y="2997077"/>
                  </a:lnTo>
                  <a:cubicBezTo>
                    <a:pt x="6776462" y="2974979"/>
                    <a:pt x="6761096" y="2963676"/>
                    <a:pt x="6752968" y="2952119"/>
                  </a:cubicBezTo>
                  <a:lnTo>
                    <a:pt x="6762874" y="2934847"/>
                  </a:lnTo>
                  <a:cubicBezTo>
                    <a:pt x="6806943" y="2927227"/>
                    <a:pt x="6786877" y="2921131"/>
                    <a:pt x="6783956" y="2918337"/>
                  </a:cubicBezTo>
                  <a:lnTo>
                    <a:pt x="6786749" y="2899414"/>
                  </a:lnTo>
                  <a:lnTo>
                    <a:pt x="6786749" y="2899414"/>
                  </a:lnTo>
                  <a:cubicBezTo>
                    <a:pt x="6771763" y="2902462"/>
                    <a:pt x="6762619" y="2903605"/>
                    <a:pt x="6757285" y="2903605"/>
                  </a:cubicBezTo>
                  <a:cubicBezTo>
                    <a:pt x="6742299" y="2903605"/>
                    <a:pt x="6756904" y="2894715"/>
                    <a:pt x="6756269" y="2893318"/>
                  </a:cubicBezTo>
                  <a:lnTo>
                    <a:pt x="6745728" y="2840105"/>
                  </a:lnTo>
                  <a:lnTo>
                    <a:pt x="6738489" y="2827405"/>
                  </a:lnTo>
                  <a:lnTo>
                    <a:pt x="6734170" y="2841756"/>
                  </a:lnTo>
                  <a:cubicBezTo>
                    <a:pt x="6721725" y="2834644"/>
                    <a:pt x="6704199" y="2822198"/>
                    <a:pt x="6709659" y="2804545"/>
                  </a:cubicBezTo>
                  <a:lnTo>
                    <a:pt x="6709659" y="2804545"/>
                  </a:lnTo>
                  <a:lnTo>
                    <a:pt x="6725662" y="2815086"/>
                  </a:lnTo>
                  <a:lnTo>
                    <a:pt x="6725280" y="2826643"/>
                  </a:lnTo>
                  <a:lnTo>
                    <a:pt x="6741537" y="2822071"/>
                  </a:lnTo>
                  <a:cubicBezTo>
                    <a:pt x="6730361" y="2803656"/>
                    <a:pt x="6726931" y="2785749"/>
                    <a:pt x="6702293" y="2771652"/>
                  </a:cubicBezTo>
                  <a:lnTo>
                    <a:pt x="6702293" y="2771652"/>
                  </a:lnTo>
                  <a:lnTo>
                    <a:pt x="6705722" y="2797814"/>
                  </a:lnTo>
                  <a:lnTo>
                    <a:pt x="6687434" y="2774573"/>
                  </a:lnTo>
                  <a:cubicBezTo>
                    <a:pt x="6687434" y="2772795"/>
                    <a:pt x="6686165" y="2770890"/>
                    <a:pt x="6685656" y="2769239"/>
                  </a:cubicBezTo>
                  <a:lnTo>
                    <a:pt x="6699372" y="2749808"/>
                  </a:lnTo>
                  <a:lnTo>
                    <a:pt x="6709787" y="2762381"/>
                  </a:lnTo>
                  <a:cubicBezTo>
                    <a:pt x="6718804" y="2741045"/>
                    <a:pt x="6708643" y="2722122"/>
                    <a:pt x="6707501" y="2702183"/>
                  </a:cubicBezTo>
                  <a:lnTo>
                    <a:pt x="6695817" y="2708787"/>
                  </a:lnTo>
                  <a:lnTo>
                    <a:pt x="6696706" y="2703580"/>
                  </a:lnTo>
                  <a:lnTo>
                    <a:pt x="6697722" y="2691769"/>
                  </a:lnTo>
                  <a:lnTo>
                    <a:pt x="6707374" y="2701167"/>
                  </a:lnTo>
                  <a:lnTo>
                    <a:pt x="6707247" y="2699008"/>
                  </a:lnTo>
                  <a:lnTo>
                    <a:pt x="6707374" y="2694563"/>
                  </a:lnTo>
                  <a:cubicBezTo>
                    <a:pt x="6708644" y="2679958"/>
                    <a:pt x="6682991" y="2661924"/>
                    <a:pt x="6680831" y="2650240"/>
                  </a:cubicBezTo>
                  <a:cubicBezTo>
                    <a:pt x="6677021" y="2629412"/>
                    <a:pt x="6644255" y="2614299"/>
                    <a:pt x="6666353" y="2588264"/>
                  </a:cubicBezTo>
                  <a:lnTo>
                    <a:pt x="6663305" y="2578739"/>
                  </a:lnTo>
                  <a:cubicBezTo>
                    <a:pt x="6654415" y="2568579"/>
                    <a:pt x="6624824" y="2577723"/>
                    <a:pt x="6647303" y="2554482"/>
                  </a:cubicBezTo>
                  <a:lnTo>
                    <a:pt x="6647303" y="2554482"/>
                  </a:lnTo>
                  <a:lnTo>
                    <a:pt x="6639047" y="2557149"/>
                  </a:lnTo>
                  <a:lnTo>
                    <a:pt x="6624824" y="2558038"/>
                  </a:lnTo>
                  <a:cubicBezTo>
                    <a:pt x="6618981" y="2558038"/>
                    <a:pt x="6613013" y="2557403"/>
                    <a:pt x="6602726" y="2557403"/>
                  </a:cubicBezTo>
                  <a:lnTo>
                    <a:pt x="6594090" y="2559054"/>
                  </a:lnTo>
                  <a:lnTo>
                    <a:pt x="6588629" y="2560324"/>
                  </a:lnTo>
                  <a:lnTo>
                    <a:pt x="6590280" y="2556641"/>
                  </a:lnTo>
                  <a:lnTo>
                    <a:pt x="6598154" y="2543052"/>
                  </a:lnTo>
                  <a:cubicBezTo>
                    <a:pt x="6606663" y="2534289"/>
                    <a:pt x="6619236" y="2538734"/>
                    <a:pt x="6612505" y="2528828"/>
                  </a:cubicBezTo>
                  <a:lnTo>
                    <a:pt x="6605266" y="2512953"/>
                  </a:lnTo>
                  <a:cubicBezTo>
                    <a:pt x="6586978" y="2518414"/>
                    <a:pt x="6580755" y="2519303"/>
                    <a:pt x="6574405" y="2519430"/>
                  </a:cubicBezTo>
                  <a:lnTo>
                    <a:pt x="6569325" y="2515620"/>
                  </a:lnTo>
                  <a:lnTo>
                    <a:pt x="6569706" y="2522859"/>
                  </a:lnTo>
                  <a:lnTo>
                    <a:pt x="6572246" y="2528447"/>
                  </a:lnTo>
                  <a:lnTo>
                    <a:pt x="6559038" y="2531622"/>
                  </a:lnTo>
                  <a:lnTo>
                    <a:pt x="6556625" y="2533019"/>
                  </a:lnTo>
                  <a:lnTo>
                    <a:pt x="6555863" y="2521843"/>
                  </a:lnTo>
                  <a:cubicBezTo>
                    <a:pt x="6551419" y="2503809"/>
                    <a:pt x="6572500" y="2505714"/>
                    <a:pt x="6573135" y="2491236"/>
                  </a:cubicBezTo>
                  <a:cubicBezTo>
                    <a:pt x="6573770" y="2476758"/>
                    <a:pt x="6564372" y="2466471"/>
                    <a:pt x="6560562" y="2454406"/>
                  </a:cubicBezTo>
                  <a:lnTo>
                    <a:pt x="6573008" y="2438912"/>
                  </a:lnTo>
                  <a:cubicBezTo>
                    <a:pt x="6555863" y="2423037"/>
                    <a:pt x="6549386" y="2415163"/>
                    <a:pt x="6544052" y="2406273"/>
                  </a:cubicBezTo>
                  <a:lnTo>
                    <a:pt x="6549258" y="2399034"/>
                  </a:lnTo>
                  <a:lnTo>
                    <a:pt x="6542401" y="2401066"/>
                  </a:lnTo>
                  <a:lnTo>
                    <a:pt x="6537067" y="2397383"/>
                  </a:lnTo>
                  <a:lnTo>
                    <a:pt x="6536178" y="2395478"/>
                  </a:lnTo>
                  <a:lnTo>
                    <a:pt x="6539099" y="2393954"/>
                  </a:lnTo>
                  <a:lnTo>
                    <a:pt x="6549386" y="2398781"/>
                  </a:lnTo>
                  <a:lnTo>
                    <a:pt x="6551926" y="2395225"/>
                  </a:lnTo>
                  <a:lnTo>
                    <a:pt x="6551926" y="2373630"/>
                  </a:lnTo>
                  <a:lnTo>
                    <a:pt x="6534907" y="2376932"/>
                  </a:lnTo>
                  <a:lnTo>
                    <a:pt x="6529701" y="2366518"/>
                  </a:lnTo>
                  <a:lnTo>
                    <a:pt x="6520557" y="2364359"/>
                  </a:lnTo>
                  <a:lnTo>
                    <a:pt x="6519287" y="2360041"/>
                  </a:lnTo>
                  <a:lnTo>
                    <a:pt x="6528431" y="2351532"/>
                  </a:lnTo>
                  <a:lnTo>
                    <a:pt x="6541639" y="2347468"/>
                  </a:lnTo>
                  <a:lnTo>
                    <a:pt x="6558149" y="2335911"/>
                  </a:lnTo>
                  <a:cubicBezTo>
                    <a:pt x="6537447" y="2324481"/>
                    <a:pt x="6535289" y="2319274"/>
                    <a:pt x="6535669" y="2312924"/>
                  </a:cubicBezTo>
                  <a:lnTo>
                    <a:pt x="6539099" y="2301748"/>
                  </a:lnTo>
                  <a:lnTo>
                    <a:pt x="6541766" y="2296922"/>
                  </a:lnTo>
                  <a:cubicBezTo>
                    <a:pt x="6535289" y="2287905"/>
                    <a:pt x="6524747" y="2279523"/>
                    <a:pt x="6523478" y="2269490"/>
                  </a:cubicBezTo>
                  <a:cubicBezTo>
                    <a:pt x="6521446" y="2255012"/>
                    <a:pt x="6503284" y="2252344"/>
                    <a:pt x="6505063" y="2231771"/>
                  </a:cubicBezTo>
                  <a:lnTo>
                    <a:pt x="6499347" y="2216531"/>
                  </a:lnTo>
                  <a:cubicBezTo>
                    <a:pt x="6489314" y="2203958"/>
                    <a:pt x="6482838" y="2197227"/>
                    <a:pt x="6478393" y="2191512"/>
                  </a:cubicBezTo>
                  <a:lnTo>
                    <a:pt x="6488045" y="2174113"/>
                  </a:lnTo>
                  <a:cubicBezTo>
                    <a:pt x="6532114" y="2166493"/>
                    <a:pt x="6512175" y="2160397"/>
                    <a:pt x="6509127" y="2157730"/>
                  </a:cubicBezTo>
                  <a:lnTo>
                    <a:pt x="6512047" y="2138807"/>
                  </a:lnTo>
                  <a:lnTo>
                    <a:pt x="6512047" y="2138807"/>
                  </a:lnTo>
                  <a:cubicBezTo>
                    <a:pt x="6497188" y="2141728"/>
                    <a:pt x="6488044" y="2142871"/>
                    <a:pt x="6482583" y="2142871"/>
                  </a:cubicBezTo>
                  <a:cubicBezTo>
                    <a:pt x="6467470" y="2142871"/>
                    <a:pt x="6482202" y="2133981"/>
                    <a:pt x="6481694" y="2132457"/>
                  </a:cubicBezTo>
                  <a:lnTo>
                    <a:pt x="6471026" y="2079371"/>
                  </a:lnTo>
                  <a:lnTo>
                    <a:pt x="6463787" y="2066544"/>
                  </a:lnTo>
                  <a:lnTo>
                    <a:pt x="6459723" y="2080895"/>
                  </a:lnTo>
                  <a:cubicBezTo>
                    <a:pt x="6447150" y="2073910"/>
                    <a:pt x="6429497" y="2061464"/>
                    <a:pt x="6435085" y="2043684"/>
                  </a:cubicBezTo>
                  <a:lnTo>
                    <a:pt x="6435085" y="2043684"/>
                  </a:lnTo>
                  <a:lnTo>
                    <a:pt x="6451087" y="2054225"/>
                  </a:lnTo>
                  <a:lnTo>
                    <a:pt x="6450579" y="2065909"/>
                  </a:lnTo>
                  <a:lnTo>
                    <a:pt x="6466962" y="2061464"/>
                  </a:lnTo>
                  <a:cubicBezTo>
                    <a:pt x="6455659" y="2043176"/>
                    <a:pt x="6452230" y="2025142"/>
                    <a:pt x="6427592" y="2010918"/>
                  </a:cubicBezTo>
                  <a:lnTo>
                    <a:pt x="6427592" y="2010918"/>
                  </a:lnTo>
                  <a:lnTo>
                    <a:pt x="6429497" y="2025396"/>
                  </a:lnTo>
                  <a:lnTo>
                    <a:pt x="6420607" y="2023491"/>
                  </a:lnTo>
                  <a:lnTo>
                    <a:pt x="6341232" y="1922399"/>
                  </a:lnTo>
                  <a:lnTo>
                    <a:pt x="6340343" y="1919732"/>
                  </a:lnTo>
                  <a:lnTo>
                    <a:pt x="6328405" y="1922399"/>
                  </a:lnTo>
                  <a:cubicBezTo>
                    <a:pt x="6313546" y="1912620"/>
                    <a:pt x="6303513" y="1899793"/>
                    <a:pt x="6293861" y="1887220"/>
                  </a:cubicBezTo>
                  <a:lnTo>
                    <a:pt x="6290432" y="1878965"/>
                  </a:lnTo>
                  <a:lnTo>
                    <a:pt x="6280780" y="1886585"/>
                  </a:lnTo>
                  <a:lnTo>
                    <a:pt x="6276081" y="1900555"/>
                  </a:lnTo>
                  <a:cubicBezTo>
                    <a:pt x="6290178" y="1912620"/>
                    <a:pt x="6295131" y="1921256"/>
                    <a:pt x="6297544" y="1931289"/>
                  </a:cubicBezTo>
                  <a:lnTo>
                    <a:pt x="6297544" y="1932686"/>
                  </a:lnTo>
                  <a:cubicBezTo>
                    <a:pt x="6270239" y="1924177"/>
                    <a:pt x="6272017" y="1911223"/>
                    <a:pt x="6245982" y="1906270"/>
                  </a:cubicBezTo>
                  <a:lnTo>
                    <a:pt x="6238235" y="1899158"/>
                  </a:lnTo>
                  <a:cubicBezTo>
                    <a:pt x="6214359" y="1905635"/>
                    <a:pt x="6205469" y="1907032"/>
                    <a:pt x="6196325" y="1907413"/>
                  </a:cubicBezTo>
                  <a:lnTo>
                    <a:pt x="6190356" y="1902714"/>
                  </a:lnTo>
                  <a:lnTo>
                    <a:pt x="6183371" y="1900174"/>
                  </a:lnTo>
                  <a:cubicBezTo>
                    <a:pt x="6184133" y="1888236"/>
                    <a:pt x="6150987" y="1894459"/>
                    <a:pt x="6139811" y="1890395"/>
                  </a:cubicBezTo>
                  <a:lnTo>
                    <a:pt x="6118220" y="1895221"/>
                  </a:lnTo>
                  <a:cubicBezTo>
                    <a:pt x="6100313" y="1897380"/>
                    <a:pt x="6086978" y="1898523"/>
                    <a:pt x="6076691" y="1898523"/>
                  </a:cubicBezTo>
                  <a:cubicBezTo>
                    <a:pt x="6064245" y="1898523"/>
                    <a:pt x="6056371" y="1896745"/>
                    <a:pt x="6050276" y="1892935"/>
                  </a:cubicBezTo>
                  <a:lnTo>
                    <a:pt x="6047736" y="1892808"/>
                  </a:lnTo>
                  <a:lnTo>
                    <a:pt x="5913751" y="1908302"/>
                  </a:lnTo>
                  <a:cubicBezTo>
                    <a:pt x="5909941" y="1898269"/>
                    <a:pt x="5906258" y="1889125"/>
                    <a:pt x="5925435" y="1879854"/>
                  </a:cubicBezTo>
                  <a:lnTo>
                    <a:pt x="5930769" y="1875409"/>
                  </a:lnTo>
                  <a:lnTo>
                    <a:pt x="5921244" y="1876298"/>
                  </a:lnTo>
                  <a:lnTo>
                    <a:pt x="5926705" y="1872234"/>
                  </a:lnTo>
                  <a:cubicBezTo>
                    <a:pt x="5890637" y="1864487"/>
                    <a:pt x="5886827" y="1839722"/>
                    <a:pt x="5846441" y="1839722"/>
                  </a:cubicBezTo>
                  <a:lnTo>
                    <a:pt x="5836789" y="1840738"/>
                  </a:lnTo>
                  <a:cubicBezTo>
                    <a:pt x="5852029" y="1833499"/>
                    <a:pt x="5869301" y="1838579"/>
                    <a:pt x="5874635" y="1827022"/>
                  </a:cubicBezTo>
                  <a:lnTo>
                    <a:pt x="5868920" y="1814703"/>
                  </a:lnTo>
                  <a:lnTo>
                    <a:pt x="5851521" y="1801241"/>
                  </a:lnTo>
                  <a:cubicBezTo>
                    <a:pt x="5875397" y="1791843"/>
                    <a:pt x="5885303" y="1787017"/>
                    <a:pt x="5895844" y="1782953"/>
                  </a:cubicBezTo>
                  <a:lnTo>
                    <a:pt x="5911972" y="1777238"/>
                  </a:lnTo>
                  <a:lnTo>
                    <a:pt x="5893176" y="1767586"/>
                  </a:lnTo>
                  <a:lnTo>
                    <a:pt x="5882508" y="1767332"/>
                  </a:lnTo>
                  <a:cubicBezTo>
                    <a:pt x="5855584" y="1767332"/>
                    <a:pt x="5831836" y="1773936"/>
                    <a:pt x="5808468" y="1776857"/>
                  </a:cubicBezTo>
                  <a:lnTo>
                    <a:pt x="5793482" y="1778762"/>
                  </a:lnTo>
                  <a:lnTo>
                    <a:pt x="5799451" y="1765808"/>
                  </a:lnTo>
                  <a:lnTo>
                    <a:pt x="5801483" y="1765808"/>
                  </a:lnTo>
                  <a:cubicBezTo>
                    <a:pt x="5828661" y="1765808"/>
                    <a:pt x="5842123" y="1751838"/>
                    <a:pt x="5861300" y="1743456"/>
                  </a:cubicBezTo>
                  <a:lnTo>
                    <a:pt x="5883397" y="1738630"/>
                  </a:lnTo>
                  <a:lnTo>
                    <a:pt x="5855203" y="1738503"/>
                  </a:lnTo>
                  <a:lnTo>
                    <a:pt x="5848345" y="1738884"/>
                  </a:lnTo>
                  <a:lnTo>
                    <a:pt x="5846694" y="1738503"/>
                  </a:lnTo>
                  <a:cubicBezTo>
                    <a:pt x="5869046" y="1733931"/>
                    <a:pt x="5884921" y="1717929"/>
                    <a:pt x="5908162" y="1717167"/>
                  </a:cubicBezTo>
                  <a:lnTo>
                    <a:pt x="5908162" y="1717167"/>
                  </a:lnTo>
                  <a:lnTo>
                    <a:pt x="5902447" y="1720469"/>
                  </a:lnTo>
                  <a:lnTo>
                    <a:pt x="5899780" y="1725168"/>
                  </a:lnTo>
                  <a:lnTo>
                    <a:pt x="5925942" y="1715770"/>
                  </a:lnTo>
                  <a:lnTo>
                    <a:pt x="5935594" y="1708785"/>
                  </a:lnTo>
                  <a:lnTo>
                    <a:pt x="5932038" y="1705737"/>
                  </a:lnTo>
                  <a:lnTo>
                    <a:pt x="6150097" y="1669415"/>
                  </a:lnTo>
                  <a:cubicBezTo>
                    <a:pt x="6257666" y="1649222"/>
                    <a:pt x="6364727" y="1627251"/>
                    <a:pt x="6472932" y="1610995"/>
                  </a:cubicBezTo>
                  <a:lnTo>
                    <a:pt x="6505190" y="1607820"/>
                  </a:lnTo>
                  <a:lnTo>
                    <a:pt x="6480806" y="1591437"/>
                  </a:lnTo>
                  <a:cubicBezTo>
                    <a:pt x="6522969" y="1589405"/>
                    <a:pt x="6555990" y="1575943"/>
                    <a:pt x="6590280" y="1571498"/>
                  </a:cubicBezTo>
                  <a:cubicBezTo>
                    <a:pt x="6603996" y="1569720"/>
                    <a:pt x="6628380" y="1571498"/>
                    <a:pt x="6628761" y="1559306"/>
                  </a:cubicBezTo>
                  <a:lnTo>
                    <a:pt x="6621776" y="1558544"/>
                  </a:lnTo>
                  <a:cubicBezTo>
                    <a:pt x="6613013" y="1558544"/>
                    <a:pt x="6597773" y="1561846"/>
                    <a:pt x="6587741" y="1562735"/>
                  </a:cubicBezTo>
                  <a:lnTo>
                    <a:pt x="6565261" y="1571752"/>
                  </a:lnTo>
                  <a:lnTo>
                    <a:pt x="6572119" y="1549908"/>
                  </a:lnTo>
                  <a:cubicBezTo>
                    <a:pt x="6589645" y="1541399"/>
                    <a:pt x="6605012" y="1538097"/>
                    <a:pt x="6599043" y="1532001"/>
                  </a:cubicBezTo>
                  <a:lnTo>
                    <a:pt x="6600440" y="1517396"/>
                  </a:lnTo>
                  <a:cubicBezTo>
                    <a:pt x="6644763" y="1511808"/>
                    <a:pt x="6673592" y="1508760"/>
                    <a:pt x="6702547" y="1505585"/>
                  </a:cubicBezTo>
                  <a:lnTo>
                    <a:pt x="6711183" y="1505585"/>
                  </a:lnTo>
                  <a:lnTo>
                    <a:pt x="6706103" y="1495933"/>
                  </a:lnTo>
                  <a:lnTo>
                    <a:pt x="6694546" y="1494409"/>
                  </a:lnTo>
                  <a:cubicBezTo>
                    <a:pt x="6687562" y="1494409"/>
                    <a:pt x="6679941" y="1496441"/>
                    <a:pt x="6671305" y="1497838"/>
                  </a:cubicBezTo>
                  <a:lnTo>
                    <a:pt x="6667876" y="1497965"/>
                  </a:lnTo>
                  <a:cubicBezTo>
                    <a:pt x="6650985" y="1497965"/>
                    <a:pt x="6657589" y="1482090"/>
                    <a:pt x="6640698" y="1482090"/>
                  </a:cubicBezTo>
                  <a:lnTo>
                    <a:pt x="6639809" y="1482090"/>
                  </a:lnTo>
                  <a:lnTo>
                    <a:pt x="6660637" y="1472438"/>
                  </a:lnTo>
                  <a:lnTo>
                    <a:pt x="6662034" y="1472438"/>
                  </a:lnTo>
                  <a:cubicBezTo>
                    <a:pt x="6682862" y="1472438"/>
                    <a:pt x="6698610" y="1467104"/>
                    <a:pt x="6692260" y="1461516"/>
                  </a:cubicBezTo>
                  <a:cubicBezTo>
                    <a:pt x="6663812" y="1437640"/>
                    <a:pt x="6700769" y="1434084"/>
                    <a:pt x="6723628" y="1427734"/>
                  </a:cubicBezTo>
                  <a:lnTo>
                    <a:pt x="6723628" y="1427734"/>
                  </a:lnTo>
                  <a:lnTo>
                    <a:pt x="6717151" y="1428115"/>
                  </a:lnTo>
                  <a:cubicBezTo>
                    <a:pt x="6704578" y="1428115"/>
                    <a:pt x="6695942" y="1422146"/>
                    <a:pt x="6688449" y="1421892"/>
                  </a:cubicBezTo>
                  <a:cubicBezTo>
                    <a:pt x="6706102" y="1419479"/>
                    <a:pt x="6706864" y="1417828"/>
                    <a:pt x="6715754" y="1394460"/>
                  </a:cubicBezTo>
                  <a:lnTo>
                    <a:pt x="6719946" y="1393063"/>
                  </a:lnTo>
                  <a:cubicBezTo>
                    <a:pt x="6728836" y="1383030"/>
                    <a:pt x="6713214" y="1364996"/>
                    <a:pt x="6696451" y="1364996"/>
                  </a:cubicBezTo>
                  <a:lnTo>
                    <a:pt x="6687434" y="1367155"/>
                  </a:lnTo>
                  <a:lnTo>
                    <a:pt x="6678671" y="1367790"/>
                  </a:lnTo>
                  <a:cubicBezTo>
                    <a:pt x="6661017" y="1367790"/>
                    <a:pt x="6661526" y="1354328"/>
                    <a:pt x="6657462" y="1348613"/>
                  </a:cubicBezTo>
                  <a:cubicBezTo>
                    <a:pt x="6650985" y="1339469"/>
                    <a:pt x="6647302" y="1331087"/>
                    <a:pt x="6633078" y="1331087"/>
                  </a:cubicBezTo>
                  <a:cubicBezTo>
                    <a:pt x="6628633" y="1331087"/>
                    <a:pt x="6623299" y="1331849"/>
                    <a:pt x="6616441" y="1333754"/>
                  </a:cubicBezTo>
                  <a:lnTo>
                    <a:pt x="6601201" y="1337691"/>
                  </a:lnTo>
                  <a:lnTo>
                    <a:pt x="6593200" y="1332865"/>
                  </a:lnTo>
                  <a:lnTo>
                    <a:pt x="6611742" y="1327531"/>
                  </a:lnTo>
                  <a:lnTo>
                    <a:pt x="6618092" y="1327785"/>
                  </a:lnTo>
                  <a:cubicBezTo>
                    <a:pt x="6639555" y="1327785"/>
                    <a:pt x="6647937" y="1315593"/>
                    <a:pt x="6661399" y="1310640"/>
                  </a:cubicBezTo>
                  <a:lnTo>
                    <a:pt x="6652001" y="1304798"/>
                  </a:lnTo>
                  <a:cubicBezTo>
                    <a:pt x="6646032" y="1288415"/>
                    <a:pt x="6640317" y="1278509"/>
                    <a:pt x="6660891" y="1268476"/>
                  </a:cubicBezTo>
                  <a:lnTo>
                    <a:pt x="6666225" y="1264158"/>
                  </a:lnTo>
                  <a:lnTo>
                    <a:pt x="6656700" y="1264920"/>
                  </a:lnTo>
                  <a:lnTo>
                    <a:pt x="6662161" y="1260856"/>
                  </a:lnTo>
                  <a:cubicBezTo>
                    <a:pt x="6626092" y="1253109"/>
                    <a:pt x="6622283" y="1228344"/>
                    <a:pt x="6581770" y="1228344"/>
                  </a:cubicBezTo>
                  <a:lnTo>
                    <a:pt x="6571990" y="1229360"/>
                  </a:lnTo>
                  <a:cubicBezTo>
                    <a:pt x="6587358" y="1222121"/>
                    <a:pt x="6604502" y="1227201"/>
                    <a:pt x="6609963" y="1215644"/>
                  </a:cubicBezTo>
                  <a:lnTo>
                    <a:pt x="6604121" y="1203325"/>
                  </a:lnTo>
                  <a:lnTo>
                    <a:pt x="6586722" y="1189863"/>
                  </a:lnTo>
                  <a:cubicBezTo>
                    <a:pt x="6610598" y="1180465"/>
                    <a:pt x="6620631" y="1175639"/>
                    <a:pt x="6631172" y="1170813"/>
                  </a:cubicBezTo>
                  <a:lnTo>
                    <a:pt x="6647301" y="1165098"/>
                  </a:lnTo>
                  <a:lnTo>
                    <a:pt x="6628505" y="1155446"/>
                  </a:lnTo>
                  <a:lnTo>
                    <a:pt x="6617837" y="1155192"/>
                  </a:lnTo>
                  <a:cubicBezTo>
                    <a:pt x="6590913" y="1155192"/>
                    <a:pt x="6567164" y="1161796"/>
                    <a:pt x="6543796" y="1164717"/>
                  </a:cubicBezTo>
                  <a:lnTo>
                    <a:pt x="6528683" y="1166622"/>
                  </a:lnTo>
                  <a:lnTo>
                    <a:pt x="6534652" y="1153668"/>
                  </a:lnTo>
                  <a:lnTo>
                    <a:pt x="6536683" y="1153668"/>
                  </a:lnTo>
                  <a:cubicBezTo>
                    <a:pt x="6563734" y="1153668"/>
                    <a:pt x="6577196" y="1139698"/>
                    <a:pt x="6596373" y="1131316"/>
                  </a:cubicBezTo>
                  <a:lnTo>
                    <a:pt x="6618471" y="1126490"/>
                  </a:lnTo>
                  <a:lnTo>
                    <a:pt x="6590150" y="1126363"/>
                  </a:lnTo>
                  <a:lnTo>
                    <a:pt x="6583293" y="1126744"/>
                  </a:lnTo>
                  <a:lnTo>
                    <a:pt x="6581642" y="1126363"/>
                  </a:lnTo>
                  <a:cubicBezTo>
                    <a:pt x="6603359" y="1121791"/>
                    <a:pt x="6619234" y="1105789"/>
                    <a:pt x="6642474" y="1104900"/>
                  </a:cubicBezTo>
                  <a:lnTo>
                    <a:pt x="6642474" y="1104900"/>
                  </a:lnTo>
                  <a:lnTo>
                    <a:pt x="6636632" y="1108329"/>
                  </a:lnTo>
                  <a:lnTo>
                    <a:pt x="6633965" y="1113155"/>
                  </a:lnTo>
                  <a:lnTo>
                    <a:pt x="6649840" y="1112901"/>
                  </a:lnTo>
                  <a:cubicBezTo>
                    <a:pt x="6660254" y="1103757"/>
                    <a:pt x="6680193" y="1105281"/>
                    <a:pt x="6669779" y="1096772"/>
                  </a:cubicBezTo>
                  <a:lnTo>
                    <a:pt x="6660635" y="1087882"/>
                  </a:lnTo>
                  <a:cubicBezTo>
                    <a:pt x="6657587" y="1074547"/>
                    <a:pt x="6658604" y="1068324"/>
                    <a:pt x="6662159" y="1062482"/>
                  </a:cubicBezTo>
                  <a:cubicBezTo>
                    <a:pt x="6673716" y="1043432"/>
                    <a:pt x="6642093" y="1041400"/>
                    <a:pt x="6634854" y="1029462"/>
                  </a:cubicBezTo>
                  <a:lnTo>
                    <a:pt x="6652634" y="1017270"/>
                  </a:lnTo>
                  <a:lnTo>
                    <a:pt x="6623932" y="1027176"/>
                  </a:lnTo>
                  <a:cubicBezTo>
                    <a:pt x="6606152" y="1030605"/>
                    <a:pt x="6599167" y="1031494"/>
                    <a:pt x="6592436" y="1031494"/>
                  </a:cubicBezTo>
                  <a:lnTo>
                    <a:pt x="6591547" y="1031494"/>
                  </a:lnTo>
                  <a:lnTo>
                    <a:pt x="6601961" y="1019302"/>
                  </a:lnTo>
                  <a:lnTo>
                    <a:pt x="6608819" y="1012317"/>
                  </a:lnTo>
                  <a:lnTo>
                    <a:pt x="6628123" y="1009396"/>
                  </a:lnTo>
                  <a:lnTo>
                    <a:pt x="6622028" y="998093"/>
                  </a:lnTo>
                  <a:lnTo>
                    <a:pt x="6624441" y="989584"/>
                  </a:lnTo>
                  <a:cubicBezTo>
                    <a:pt x="6632187" y="978916"/>
                    <a:pt x="6634473" y="971042"/>
                    <a:pt x="6633711" y="962406"/>
                  </a:cubicBezTo>
                  <a:lnTo>
                    <a:pt x="6629393" y="946404"/>
                  </a:lnTo>
                  <a:cubicBezTo>
                    <a:pt x="6610470" y="925957"/>
                    <a:pt x="6590277" y="914654"/>
                    <a:pt x="6634473" y="912114"/>
                  </a:cubicBezTo>
                  <a:lnTo>
                    <a:pt x="6644887" y="908685"/>
                  </a:lnTo>
                  <a:lnTo>
                    <a:pt x="6646031" y="899795"/>
                  </a:lnTo>
                  <a:lnTo>
                    <a:pt x="6640062" y="875411"/>
                  </a:lnTo>
                  <a:lnTo>
                    <a:pt x="6645904" y="865251"/>
                  </a:lnTo>
                  <a:lnTo>
                    <a:pt x="6644126" y="863600"/>
                  </a:lnTo>
                  <a:lnTo>
                    <a:pt x="6638665" y="866267"/>
                  </a:lnTo>
                  <a:lnTo>
                    <a:pt x="6629013" y="864362"/>
                  </a:lnTo>
                  <a:lnTo>
                    <a:pt x="6637395" y="862584"/>
                  </a:lnTo>
                  <a:lnTo>
                    <a:pt x="6640824" y="861949"/>
                  </a:lnTo>
                  <a:lnTo>
                    <a:pt x="6642221" y="861949"/>
                  </a:lnTo>
                  <a:lnTo>
                    <a:pt x="6627616" y="834263"/>
                  </a:lnTo>
                  <a:lnTo>
                    <a:pt x="6621773" y="833882"/>
                  </a:lnTo>
                  <a:lnTo>
                    <a:pt x="6619487" y="833882"/>
                  </a:lnTo>
                  <a:lnTo>
                    <a:pt x="6607295" y="839851"/>
                  </a:lnTo>
                  <a:lnTo>
                    <a:pt x="6603866" y="822325"/>
                  </a:lnTo>
                  <a:lnTo>
                    <a:pt x="6609581" y="814705"/>
                  </a:lnTo>
                  <a:lnTo>
                    <a:pt x="6613518" y="808228"/>
                  </a:lnTo>
                  <a:lnTo>
                    <a:pt x="6607549" y="810514"/>
                  </a:lnTo>
                  <a:lnTo>
                    <a:pt x="6603740" y="810641"/>
                  </a:lnTo>
                  <a:lnTo>
                    <a:pt x="6605518" y="814070"/>
                  </a:lnTo>
                  <a:lnTo>
                    <a:pt x="6591802" y="822706"/>
                  </a:lnTo>
                  <a:lnTo>
                    <a:pt x="6560559" y="826008"/>
                  </a:lnTo>
                  <a:cubicBezTo>
                    <a:pt x="6580498" y="804672"/>
                    <a:pt x="6575927" y="799084"/>
                    <a:pt x="6571990" y="792734"/>
                  </a:cubicBezTo>
                  <a:cubicBezTo>
                    <a:pt x="6561448" y="775335"/>
                    <a:pt x="6539985" y="756666"/>
                    <a:pt x="6571990" y="737997"/>
                  </a:cubicBezTo>
                  <a:lnTo>
                    <a:pt x="6576561" y="733044"/>
                  </a:lnTo>
                  <a:lnTo>
                    <a:pt x="6575927" y="722630"/>
                  </a:lnTo>
                  <a:cubicBezTo>
                    <a:pt x="6555225" y="701675"/>
                    <a:pt x="6572370" y="692785"/>
                    <a:pt x="6591547" y="682752"/>
                  </a:cubicBezTo>
                  <a:cubicBezTo>
                    <a:pt x="6623297" y="666623"/>
                    <a:pt x="6635362" y="621411"/>
                    <a:pt x="6614661" y="598551"/>
                  </a:cubicBezTo>
                  <a:lnTo>
                    <a:pt x="6604374" y="584835"/>
                  </a:lnTo>
                  <a:cubicBezTo>
                    <a:pt x="6627488" y="570357"/>
                    <a:pt x="6647681" y="559816"/>
                    <a:pt x="6636632" y="549148"/>
                  </a:cubicBezTo>
                  <a:lnTo>
                    <a:pt x="6631552" y="529590"/>
                  </a:lnTo>
                  <a:cubicBezTo>
                    <a:pt x="6636886" y="512445"/>
                    <a:pt x="6646538" y="504698"/>
                    <a:pt x="6632821" y="498221"/>
                  </a:cubicBezTo>
                  <a:lnTo>
                    <a:pt x="6605770" y="491236"/>
                  </a:lnTo>
                  <a:cubicBezTo>
                    <a:pt x="6601199" y="491236"/>
                    <a:pt x="6596500" y="491744"/>
                    <a:pt x="6591801" y="492887"/>
                  </a:cubicBezTo>
                  <a:lnTo>
                    <a:pt x="6567798" y="492887"/>
                  </a:lnTo>
                  <a:cubicBezTo>
                    <a:pt x="6581894" y="460248"/>
                    <a:pt x="6564241" y="456057"/>
                    <a:pt x="6535158" y="455041"/>
                  </a:cubicBezTo>
                  <a:lnTo>
                    <a:pt x="6522966" y="455930"/>
                  </a:lnTo>
                  <a:cubicBezTo>
                    <a:pt x="6516998" y="455930"/>
                    <a:pt x="6511282" y="455041"/>
                    <a:pt x="6506456" y="451358"/>
                  </a:cubicBezTo>
                  <a:lnTo>
                    <a:pt x="6474579" y="438658"/>
                  </a:lnTo>
                  <a:lnTo>
                    <a:pt x="6476865" y="387731"/>
                  </a:lnTo>
                  <a:cubicBezTo>
                    <a:pt x="6476230" y="357759"/>
                    <a:pt x="6460609" y="329819"/>
                    <a:pt x="6472293" y="297815"/>
                  </a:cubicBezTo>
                  <a:cubicBezTo>
                    <a:pt x="6478897" y="284099"/>
                    <a:pt x="6480294" y="269875"/>
                    <a:pt x="6476611" y="255143"/>
                  </a:cubicBezTo>
                  <a:lnTo>
                    <a:pt x="6472674" y="237109"/>
                  </a:lnTo>
                  <a:cubicBezTo>
                    <a:pt x="6478389" y="210058"/>
                    <a:pt x="6484993" y="193294"/>
                    <a:pt x="6493883" y="177419"/>
                  </a:cubicBezTo>
                  <a:cubicBezTo>
                    <a:pt x="6506838" y="151638"/>
                    <a:pt x="6473818" y="135509"/>
                    <a:pt x="6482073" y="108966"/>
                  </a:cubicBezTo>
                  <a:cubicBezTo>
                    <a:pt x="6487533" y="91948"/>
                    <a:pt x="6494519" y="63881"/>
                    <a:pt x="6453498" y="52451"/>
                  </a:cubicBezTo>
                  <a:lnTo>
                    <a:pt x="6440670" y="44196"/>
                  </a:lnTo>
                  <a:cubicBezTo>
                    <a:pt x="6437749" y="14351"/>
                    <a:pt x="6401681" y="10160"/>
                    <a:pt x="6377551" y="508"/>
                  </a:cubicBezTo>
                  <a:close/>
                </a:path>
              </a:pathLst>
            </a:custGeom>
            <a:blipFill>
              <a:blip r:embed="rId2"/>
              <a:stretch>
                <a:fillRect l="-39312" t="-14" r="-39235" b="-1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8741921" y="715013"/>
            <a:ext cx="6415504" cy="123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25"/>
              </a:lnSpc>
            </a:pPr>
            <a:r>
              <a:rPr lang="en-US" sz="4725">
                <a:solidFill>
                  <a:srgbClr val="BB8EC6"/>
                </a:solidFill>
                <a:latin typeface="Rufina"/>
              </a:rPr>
              <a:t>System Development Approach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46817" y="2673029"/>
            <a:ext cx="6750939" cy="7158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Adopt a secure system development life cycle (SDLC) approach.</a:t>
            </a:r>
          </a:p>
          <a:p>
            <a:pPr algn="l">
              <a:lnSpc>
                <a:spcPts val="4687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Incorporate security requirements from the initial design phase.</a:t>
            </a:r>
          </a:p>
          <a:p>
            <a:pPr algn="l">
              <a:lnSpc>
                <a:spcPts val="4687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Perform thorough security testing and vulnerability assessments.</a:t>
            </a:r>
          </a:p>
          <a:p>
            <a:pPr algn="l">
              <a:lnSpc>
                <a:spcPts val="4687"/>
              </a:lnSpc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Implement secure update mechanisms for continuous security improvements.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5016" cy="10413997"/>
            <a:chOff x="0" y="0"/>
            <a:chExt cx="18415013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3213462" y="63500"/>
              <a:ext cx="5138038" cy="5093462"/>
            </a:xfrm>
            <a:custGeom>
              <a:avLst/>
              <a:gdLst/>
              <a:ahLst/>
              <a:cxnLst/>
              <a:rect l="l" t="t" r="r" b="b"/>
              <a:pathLst>
                <a:path w="5138038" h="5093462">
                  <a:moveTo>
                    <a:pt x="1869185" y="0"/>
                  </a:moveTo>
                  <a:lnTo>
                    <a:pt x="0" y="1869186"/>
                  </a:lnTo>
                  <a:lnTo>
                    <a:pt x="3224276" y="5093462"/>
                  </a:lnTo>
                  <a:lnTo>
                    <a:pt x="5138038" y="3179699"/>
                  </a:lnTo>
                  <a:lnTo>
                    <a:pt x="5138038" y="558800"/>
                  </a:lnTo>
                  <a:lnTo>
                    <a:pt x="4579238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1268710" y="2028698"/>
              <a:ext cx="2938908" cy="2941447"/>
            </a:xfrm>
            <a:custGeom>
              <a:avLst/>
              <a:gdLst/>
              <a:ahLst/>
              <a:cxnLst/>
              <a:rect l="l" t="t" r="r" b="b"/>
              <a:pathLst>
                <a:path w="2938908" h="2941447">
                  <a:moveTo>
                    <a:pt x="1738377" y="0"/>
                  </a:moveTo>
                  <a:lnTo>
                    <a:pt x="2938908" y="1203071"/>
                  </a:lnTo>
                  <a:lnTo>
                    <a:pt x="1200658" y="2941447"/>
                  </a:lnTo>
                  <a:lnTo>
                    <a:pt x="0" y="1738376"/>
                  </a:lnTo>
                  <a:lnTo>
                    <a:pt x="1738375" y="0"/>
                  </a:lnTo>
                </a:path>
              </a:pathLst>
            </a:custGeom>
            <a:solidFill>
              <a:srgbClr val="70B1D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730992" y="1493520"/>
              <a:ext cx="2371091" cy="2371090"/>
            </a:xfrm>
            <a:custGeom>
              <a:avLst/>
              <a:gdLst/>
              <a:ahLst/>
              <a:cxnLst/>
              <a:rect l="l" t="t" r="r" b="b"/>
              <a:pathLst>
                <a:path w="2371091" h="2371090">
                  <a:moveTo>
                    <a:pt x="1738376" y="0"/>
                  </a:moveTo>
                  <a:lnTo>
                    <a:pt x="2371090" y="630301"/>
                  </a:lnTo>
                  <a:lnTo>
                    <a:pt x="632841" y="2371090"/>
                  </a:lnTo>
                  <a:lnTo>
                    <a:pt x="0" y="1738249"/>
                  </a:lnTo>
                  <a:lnTo>
                    <a:pt x="1738376" y="0"/>
                  </a:lnTo>
                </a:path>
              </a:pathLst>
            </a:custGeom>
            <a:solidFill>
              <a:srgbClr val="484C6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598519" y="3538220"/>
              <a:ext cx="1752981" cy="1946148"/>
            </a:xfrm>
            <a:custGeom>
              <a:avLst/>
              <a:gdLst/>
              <a:ahLst/>
              <a:cxnLst/>
              <a:rect l="l" t="t" r="r" b="b"/>
              <a:pathLst>
                <a:path w="1752981" h="1946148">
                  <a:moveTo>
                    <a:pt x="1752981" y="0"/>
                  </a:moveTo>
                  <a:lnTo>
                    <a:pt x="0" y="1751457"/>
                  </a:lnTo>
                  <a:lnTo>
                    <a:pt x="194690" y="1946148"/>
                  </a:lnTo>
                  <a:lnTo>
                    <a:pt x="1752981" y="386461"/>
                  </a:lnTo>
                  <a:lnTo>
                    <a:pt x="1752981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6865366"/>
              <a:ext cx="4616450" cy="3485134"/>
            </a:xfrm>
            <a:custGeom>
              <a:avLst/>
              <a:gdLst/>
              <a:ahLst/>
              <a:cxnLst/>
              <a:rect l="l" t="t" r="r" b="b"/>
              <a:pathLst>
                <a:path w="4616450" h="3485134">
                  <a:moveTo>
                    <a:pt x="1392301" y="0"/>
                  </a:moveTo>
                  <a:lnTo>
                    <a:pt x="0" y="1391793"/>
                  </a:lnTo>
                  <a:lnTo>
                    <a:pt x="0" y="3485134"/>
                  </a:lnTo>
                  <a:lnTo>
                    <a:pt x="4354449" y="3485134"/>
                  </a:lnTo>
                  <a:lnTo>
                    <a:pt x="4616450" y="3223006"/>
                  </a:lnTo>
                  <a:lnTo>
                    <a:pt x="4616450" y="3223006"/>
                  </a:lnTo>
                  <a:lnTo>
                    <a:pt x="1392301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4126230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10">
                  <a:moveTo>
                    <a:pt x="0" y="0"/>
                  </a:moveTo>
                  <a:lnTo>
                    <a:pt x="0" y="3851910"/>
                  </a:lnTo>
                  <a:lnTo>
                    <a:pt x="1925955" y="1925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017260" y="3695065"/>
              <a:ext cx="4767834" cy="112141"/>
            </a:xfrm>
            <a:custGeom>
              <a:avLst/>
              <a:gdLst/>
              <a:ahLst/>
              <a:cxnLst/>
              <a:rect l="l" t="t" r="r" b="b"/>
              <a:pathLst>
                <a:path w="4767834" h="112141">
                  <a:moveTo>
                    <a:pt x="0" y="112141"/>
                  </a:moveTo>
                  <a:lnTo>
                    <a:pt x="4767834" y="112141"/>
                  </a:lnTo>
                  <a:lnTo>
                    <a:pt x="47678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017260" y="3695065"/>
              <a:ext cx="4767834" cy="112141"/>
            </a:xfrm>
            <a:custGeom>
              <a:avLst/>
              <a:gdLst/>
              <a:ahLst/>
              <a:cxnLst/>
              <a:rect l="l" t="t" r="r" b="b"/>
              <a:pathLst>
                <a:path w="4767834" h="112141">
                  <a:moveTo>
                    <a:pt x="0" y="112141"/>
                  </a:moveTo>
                  <a:lnTo>
                    <a:pt x="4767834" y="112141"/>
                  </a:lnTo>
                  <a:lnTo>
                    <a:pt x="47678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092748" y="3321644"/>
            <a:ext cx="6372158" cy="6372130"/>
            <a:chOff x="0" y="0"/>
            <a:chExt cx="8496211" cy="84961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496173" cy="8496173"/>
            </a:xfrm>
            <a:custGeom>
              <a:avLst/>
              <a:gdLst/>
              <a:ahLst/>
              <a:cxnLst/>
              <a:rect l="l" t="t" r="r" b="b"/>
              <a:pathLst>
                <a:path w="8496173" h="8496173">
                  <a:moveTo>
                    <a:pt x="4248150" y="0"/>
                  </a:moveTo>
                  <a:lnTo>
                    <a:pt x="0" y="4248150"/>
                  </a:lnTo>
                  <a:lnTo>
                    <a:pt x="4248150" y="8496173"/>
                  </a:lnTo>
                  <a:lnTo>
                    <a:pt x="8496173" y="4248150"/>
                  </a:lnTo>
                  <a:lnTo>
                    <a:pt x="4248150" y="0"/>
                  </a:lnTo>
                  <a:close/>
                </a:path>
              </a:pathLst>
            </a:custGeom>
            <a:blipFill>
              <a:blip r:embed="rId2"/>
              <a:stretch>
                <a:fillRect b="-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591564" y="2283440"/>
            <a:ext cx="10501185" cy="103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8CBEB"/>
                </a:solidFill>
                <a:latin typeface="Rufina"/>
              </a:rPr>
              <a:t>Algorihtm and Deployment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08413" y="3949636"/>
            <a:ext cx="7058358" cy="385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16"/>
              </a:lnSpc>
            </a:pPr>
            <a:r>
              <a:rPr lang="en-US" sz="3600">
                <a:solidFill>
                  <a:srgbClr val="EFEDED"/>
                </a:solidFill>
                <a:latin typeface="Open Sans"/>
              </a:rPr>
              <a:t>Access control mechanisms such as role-based authorization and multi-factor authentication are crucial for restricting unauthorized access to IoT devices and sensitive data during algorithm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2565781" cy="2669032"/>
            </a:xfrm>
            <a:custGeom>
              <a:avLst/>
              <a:gdLst/>
              <a:ahLst/>
              <a:cxnLst/>
              <a:rect l="l" t="t" r="r" b="b"/>
              <a:pathLst>
                <a:path w="2565781" h="2669032">
                  <a:moveTo>
                    <a:pt x="19812" y="0"/>
                  </a:moveTo>
                  <a:lnTo>
                    <a:pt x="0" y="19812"/>
                  </a:lnTo>
                  <a:lnTo>
                    <a:pt x="0" y="1841627"/>
                  </a:lnTo>
                  <a:lnTo>
                    <a:pt x="827405" y="2669032"/>
                  </a:lnTo>
                  <a:lnTo>
                    <a:pt x="2565781" y="930783"/>
                  </a:lnTo>
                  <a:lnTo>
                    <a:pt x="1634998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052576" y="6428486"/>
              <a:ext cx="6448425" cy="3922014"/>
            </a:xfrm>
            <a:custGeom>
              <a:avLst/>
              <a:gdLst/>
              <a:ahLst/>
              <a:cxnLst/>
              <a:rect l="l" t="t" r="r" b="b"/>
              <a:pathLst>
                <a:path w="6448425" h="3922014">
                  <a:moveTo>
                    <a:pt x="3225546" y="0"/>
                  </a:moveTo>
                  <a:lnTo>
                    <a:pt x="0" y="3224149"/>
                  </a:lnTo>
                  <a:lnTo>
                    <a:pt x="698119" y="3922014"/>
                  </a:lnTo>
                  <a:lnTo>
                    <a:pt x="5750814" y="3922014"/>
                  </a:lnTo>
                  <a:lnTo>
                    <a:pt x="6448425" y="3224149"/>
                  </a:lnTo>
                  <a:lnTo>
                    <a:pt x="6448425" y="3224149"/>
                  </a:lnTo>
                  <a:lnTo>
                    <a:pt x="3225546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058414"/>
              <a:ext cx="4050030" cy="6448425"/>
            </a:xfrm>
            <a:custGeom>
              <a:avLst/>
              <a:gdLst/>
              <a:ahLst/>
              <a:cxnLst/>
              <a:rect l="l" t="t" r="r" b="b"/>
              <a:pathLst>
                <a:path w="4050030" h="6448425">
                  <a:moveTo>
                    <a:pt x="825881" y="0"/>
                  </a:moveTo>
                  <a:lnTo>
                    <a:pt x="0" y="826135"/>
                  </a:lnTo>
                  <a:lnTo>
                    <a:pt x="0" y="5622925"/>
                  </a:lnTo>
                  <a:lnTo>
                    <a:pt x="825881" y="6448425"/>
                  </a:lnTo>
                  <a:lnTo>
                    <a:pt x="4050030" y="3225546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8822690" y="2869692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8822690" y="2869692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78214" y="309559"/>
            <a:ext cx="5562600" cy="5562600"/>
            <a:chOff x="0" y="0"/>
            <a:chExt cx="7416800" cy="7416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16800" cy="7416800"/>
            </a:xfrm>
            <a:custGeom>
              <a:avLst/>
              <a:gdLst/>
              <a:ahLst/>
              <a:cxnLst/>
              <a:rect l="l" t="t" r="r" b="b"/>
              <a:pathLst>
                <a:path w="7416800" h="7416800">
                  <a:moveTo>
                    <a:pt x="3518281" y="0"/>
                  </a:moveTo>
                  <a:lnTo>
                    <a:pt x="0" y="3518281"/>
                  </a:lnTo>
                  <a:lnTo>
                    <a:pt x="0" y="3898646"/>
                  </a:lnTo>
                  <a:lnTo>
                    <a:pt x="3518154" y="7416800"/>
                  </a:lnTo>
                  <a:lnTo>
                    <a:pt x="3898646" y="7416800"/>
                  </a:lnTo>
                  <a:lnTo>
                    <a:pt x="7416800" y="3898646"/>
                  </a:lnTo>
                  <a:lnTo>
                    <a:pt x="7416800" y="3518281"/>
                  </a:lnTo>
                  <a:lnTo>
                    <a:pt x="3898519" y="0"/>
                  </a:lnTo>
                  <a:close/>
                </a:path>
              </a:pathLst>
            </a:custGeom>
            <a:blipFill>
              <a:blip r:embed="rId2"/>
              <a:stretch>
                <a:fillRect l="-39053" r="-39028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8798795" y="1433722"/>
            <a:ext cx="2596094" cy="1070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15"/>
              </a:lnSpc>
            </a:pPr>
            <a:r>
              <a:rPr lang="en-US" sz="6225">
                <a:solidFill>
                  <a:srgbClr val="E85B5B"/>
                </a:solidFill>
                <a:latin typeface="Rufina"/>
              </a:rPr>
              <a:t>Result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03700" y="3214935"/>
            <a:ext cx="6907282" cy="466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0"/>
              </a:lnSpc>
            </a:pPr>
            <a:r>
              <a:rPr lang="en-US" sz="4350">
                <a:solidFill>
                  <a:srgbClr val="FFFFFF"/>
                </a:solidFill>
                <a:latin typeface="Open Sans"/>
              </a:rPr>
              <a:t>Regular monitoring of IoT devices and timely security updates are essential to detect and mitigate potential vulnerabilities, protecting devices from evolving cyber threats.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352673" y="63500"/>
              <a:ext cx="3388233" cy="1694180"/>
            </a:xfrm>
            <a:custGeom>
              <a:avLst/>
              <a:gdLst/>
              <a:ahLst/>
              <a:cxnLst/>
              <a:rect l="l" t="t" r="r" b="b"/>
              <a:pathLst>
                <a:path w="3388233" h="1694180">
                  <a:moveTo>
                    <a:pt x="0" y="0"/>
                  </a:moveTo>
                  <a:lnTo>
                    <a:pt x="1694180" y="1694180"/>
                  </a:lnTo>
                  <a:lnTo>
                    <a:pt x="3388233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3758819"/>
              <a:ext cx="1786636" cy="2938780"/>
            </a:xfrm>
            <a:custGeom>
              <a:avLst/>
              <a:gdLst/>
              <a:ahLst/>
              <a:cxnLst/>
              <a:rect l="l" t="t" r="r" b="b"/>
              <a:pathLst>
                <a:path w="1786636" h="2938780">
                  <a:moveTo>
                    <a:pt x="586105" y="0"/>
                  </a:moveTo>
                  <a:lnTo>
                    <a:pt x="0" y="585978"/>
                  </a:lnTo>
                  <a:lnTo>
                    <a:pt x="0" y="2890520"/>
                  </a:lnTo>
                  <a:lnTo>
                    <a:pt x="48260" y="2938780"/>
                  </a:lnTo>
                  <a:lnTo>
                    <a:pt x="1786636" y="1200531"/>
                  </a:lnTo>
                  <a:lnTo>
                    <a:pt x="586105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220974"/>
              <a:ext cx="681101" cy="1313942"/>
            </a:xfrm>
            <a:custGeom>
              <a:avLst/>
              <a:gdLst/>
              <a:ahLst/>
              <a:cxnLst/>
              <a:rect l="l" t="t" r="r" b="b"/>
              <a:pathLst>
                <a:path w="681101" h="1313942">
                  <a:moveTo>
                    <a:pt x="48260" y="0"/>
                  </a:moveTo>
                  <a:lnTo>
                    <a:pt x="0" y="48387"/>
                  </a:lnTo>
                  <a:lnTo>
                    <a:pt x="0" y="1313942"/>
                  </a:lnTo>
                  <a:lnTo>
                    <a:pt x="681101" y="632841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130933" y="1778508"/>
              <a:ext cx="6448552" cy="6448425"/>
            </a:xfrm>
            <a:custGeom>
              <a:avLst/>
              <a:gdLst/>
              <a:ahLst/>
              <a:cxnLst/>
              <a:rect l="l" t="t" r="r" b="b"/>
              <a:pathLst>
                <a:path w="6448552" h="6448425">
                  <a:moveTo>
                    <a:pt x="3224276" y="0"/>
                  </a:moveTo>
                  <a:lnTo>
                    <a:pt x="0" y="3225419"/>
                  </a:lnTo>
                  <a:lnTo>
                    <a:pt x="3224276" y="6448425"/>
                  </a:lnTo>
                  <a:lnTo>
                    <a:pt x="3224276" y="6448425"/>
                  </a:lnTo>
                  <a:lnTo>
                    <a:pt x="6448552" y="3225419"/>
                  </a:lnTo>
                  <a:lnTo>
                    <a:pt x="3224276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5541010" y="5575935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798572" y="127"/>
                  </a:moveTo>
                  <a:lnTo>
                    <a:pt x="0" y="2796159"/>
                  </a:lnTo>
                  <a:lnTo>
                    <a:pt x="194691" y="2990850"/>
                  </a:lnTo>
                  <a:lnTo>
                    <a:pt x="194691" y="2990850"/>
                  </a:lnTo>
                  <a:lnTo>
                    <a:pt x="2990850" y="192278"/>
                  </a:lnTo>
                  <a:lnTo>
                    <a:pt x="2798572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5232016"/>
            <a:ext cx="5320560" cy="5055746"/>
            <a:chOff x="0" y="0"/>
            <a:chExt cx="7094080" cy="67409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94093" cy="6740906"/>
            </a:xfrm>
            <a:custGeom>
              <a:avLst/>
              <a:gdLst/>
              <a:ahLst/>
              <a:cxnLst/>
              <a:rect l="l" t="t" r="r" b="b"/>
              <a:pathLst>
                <a:path w="7094093" h="6740906">
                  <a:moveTo>
                    <a:pt x="2528443" y="0"/>
                  </a:moveTo>
                  <a:lnTo>
                    <a:pt x="0" y="2528443"/>
                  </a:lnTo>
                  <a:lnTo>
                    <a:pt x="0" y="6602603"/>
                  </a:lnTo>
                  <a:lnTo>
                    <a:pt x="138303" y="6740906"/>
                  </a:lnTo>
                  <a:lnTo>
                    <a:pt x="4918710" y="6740906"/>
                  </a:lnTo>
                  <a:lnTo>
                    <a:pt x="7094093" y="4565523"/>
                  </a:lnTo>
                  <a:lnTo>
                    <a:pt x="2528443" y="0"/>
                  </a:lnTo>
                  <a:close/>
                </a:path>
              </a:pathLst>
            </a:custGeom>
            <a:blipFill>
              <a:blip r:embed="rId2"/>
              <a:stretch>
                <a:fillRect l="-28716" b="-35460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2459" y="147002"/>
            <a:ext cx="4753499" cy="4615558"/>
            <a:chOff x="0" y="0"/>
            <a:chExt cx="6337998" cy="61540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37935" cy="6154039"/>
            </a:xfrm>
            <a:custGeom>
              <a:avLst/>
              <a:gdLst/>
              <a:ahLst/>
              <a:cxnLst/>
              <a:rect l="l" t="t" r="r" b="b"/>
              <a:pathLst>
                <a:path w="6337935" h="6154039">
                  <a:moveTo>
                    <a:pt x="1233678" y="0"/>
                  </a:moveTo>
                  <a:lnTo>
                    <a:pt x="0" y="1233678"/>
                  </a:lnTo>
                  <a:lnTo>
                    <a:pt x="0" y="3568827"/>
                  </a:lnTo>
                  <a:lnTo>
                    <a:pt x="2585212" y="6154039"/>
                  </a:lnTo>
                  <a:lnTo>
                    <a:pt x="6337935" y="2401189"/>
                  </a:lnTo>
                  <a:lnTo>
                    <a:pt x="3936746" y="0"/>
                  </a:lnTo>
                  <a:close/>
                </a:path>
              </a:pathLst>
            </a:custGeom>
            <a:blipFill>
              <a:blip r:embed="rId2"/>
              <a:stretch>
                <a:fillRect l="-18423" t="-21961" r="-2" b="-2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383801" y="2050418"/>
            <a:ext cx="3698872" cy="222247"/>
            <a:chOff x="0" y="0"/>
            <a:chExt cx="3698875" cy="222250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63500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490024" y="979065"/>
            <a:ext cx="5091303" cy="89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5250">
                <a:solidFill>
                  <a:srgbClr val="F16A2D"/>
                </a:solidFill>
                <a:latin typeface="Rufina"/>
              </a:rPr>
              <a:t>FUTURE SCOPE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01921" y="2406025"/>
            <a:ext cx="6833759" cy="377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2"/>
              </a:lnSpc>
            </a:pPr>
            <a:r>
              <a:rPr lang="en-US" sz="3525">
                <a:solidFill>
                  <a:srgbClr val="FFFFFF"/>
                </a:solidFill>
                <a:latin typeface="Open Sans"/>
              </a:rPr>
              <a:t>Future scope in cybersecurity for IoT involves leveraging AI and machine learning for proactive threat detection and enhancing collaboration among stakeholders to address ongoing security challenges.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829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352673" y="63500"/>
              <a:ext cx="3388233" cy="1694180"/>
            </a:xfrm>
            <a:custGeom>
              <a:avLst/>
              <a:gdLst/>
              <a:ahLst/>
              <a:cxnLst/>
              <a:rect l="l" t="t" r="r" b="b"/>
              <a:pathLst>
                <a:path w="3388233" h="1694180">
                  <a:moveTo>
                    <a:pt x="0" y="0"/>
                  </a:moveTo>
                  <a:lnTo>
                    <a:pt x="1694180" y="1694180"/>
                  </a:lnTo>
                  <a:lnTo>
                    <a:pt x="3388233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3758819"/>
              <a:ext cx="1786636" cy="2938780"/>
            </a:xfrm>
            <a:custGeom>
              <a:avLst/>
              <a:gdLst/>
              <a:ahLst/>
              <a:cxnLst/>
              <a:rect l="l" t="t" r="r" b="b"/>
              <a:pathLst>
                <a:path w="1786636" h="2938780">
                  <a:moveTo>
                    <a:pt x="586105" y="0"/>
                  </a:moveTo>
                  <a:lnTo>
                    <a:pt x="0" y="585978"/>
                  </a:lnTo>
                  <a:lnTo>
                    <a:pt x="0" y="2890520"/>
                  </a:lnTo>
                  <a:lnTo>
                    <a:pt x="48260" y="2938780"/>
                  </a:lnTo>
                  <a:lnTo>
                    <a:pt x="1786636" y="1200531"/>
                  </a:lnTo>
                  <a:lnTo>
                    <a:pt x="586105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220974"/>
              <a:ext cx="681101" cy="1313942"/>
            </a:xfrm>
            <a:custGeom>
              <a:avLst/>
              <a:gdLst/>
              <a:ahLst/>
              <a:cxnLst/>
              <a:rect l="l" t="t" r="r" b="b"/>
              <a:pathLst>
                <a:path w="681101" h="1313942">
                  <a:moveTo>
                    <a:pt x="48260" y="0"/>
                  </a:moveTo>
                  <a:lnTo>
                    <a:pt x="0" y="48387"/>
                  </a:lnTo>
                  <a:lnTo>
                    <a:pt x="0" y="1313942"/>
                  </a:lnTo>
                  <a:lnTo>
                    <a:pt x="681101" y="632841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130933" y="1778508"/>
              <a:ext cx="6448552" cy="6448425"/>
            </a:xfrm>
            <a:custGeom>
              <a:avLst/>
              <a:gdLst/>
              <a:ahLst/>
              <a:cxnLst/>
              <a:rect l="l" t="t" r="r" b="b"/>
              <a:pathLst>
                <a:path w="6448552" h="6448425">
                  <a:moveTo>
                    <a:pt x="3224276" y="0"/>
                  </a:moveTo>
                  <a:lnTo>
                    <a:pt x="0" y="3225419"/>
                  </a:lnTo>
                  <a:lnTo>
                    <a:pt x="3224276" y="6448425"/>
                  </a:lnTo>
                  <a:lnTo>
                    <a:pt x="3224276" y="6448425"/>
                  </a:lnTo>
                  <a:lnTo>
                    <a:pt x="6448552" y="3225419"/>
                  </a:lnTo>
                  <a:lnTo>
                    <a:pt x="3224276" y="0"/>
                  </a:lnTo>
                  <a:close/>
                </a:path>
              </a:pathLst>
            </a:custGeom>
            <a:solidFill>
              <a:srgbClr val="484C68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5541010" y="5575935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798572" y="127"/>
                  </a:moveTo>
                  <a:lnTo>
                    <a:pt x="0" y="2796159"/>
                  </a:lnTo>
                  <a:lnTo>
                    <a:pt x="194691" y="2990850"/>
                  </a:lnTo>
                  <a:lnTo>
                    <a:pt x="194691" y="2990850"/>
                  </a:lnTo>
                  <a:lnTo>
                    <a:pt x="2990850" y="192278"/>
                  </a:lnTo>
                  <a:lnTo>
                    <a:pt x="2798572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5232016"/>
            <a:ext cx="5320560" cy="5055746"/>
            <a:chOff x="0" y="0"/>
            <a:chExt cx="7094080" cy="67409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94093" cy="6740906"/>
            </a:xfrm>
            <a:custGeom>
              <a:avLst/>
              <a:gdLst/>
              <a:ahLst/>
              <a:cxnLst/>
              <a:rect l="l" t="t" r="r" b="b"/>
              <a:pathLst>
                <a:path w="7094093" h="6740906">
                  <a:moveTo>
                    <a:pt x="2528443" y="0"/>
                  </a:moveTo>
                  <a:lnTo>
                    <a:pt x="0" y="2528443"/>
                  </a:lnTo>
                  <a:lnTo>
                    <a:pt x="0" y="6602603"/>
                  </a:lnTo>
                  <a:lnTo>
                    <a:pt x="138303" y="6740906"/>
                  </a:lnTo>
                  <a:lnTo>
                    <a:pt x="4918710" y="6740906"/>
                  </a:lnTo>
                  <a:lnTo>
                    <a:pt x="7094093" y="4565523"/>
                  </a:lnTo>
                  <a:lnTo>
                    <a:pt x="2528443" y="0"/>
                  </a:lnTo>
                  <a:close/>
                </a:path>
              </a:pathLst>
            </a:custGeom>
            <a:blipFill>
              <a:blip r:embed="rId2"/>
              <a:stretch>
                <a:fillRect l="-28716" b="-35460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0" y="0"/>
            <a:ext cx="4753499" cy="4615558"/>
            <a:chOff x="0" y="0"/>
            <a:chExt cx="6337998" cy="61540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37935" cy="6154039"/>
            </a:xfrm>
            <a:custGeom>
              <a:avLst/>
              <a:gdLst/>
              <a:ahLst/>
              <a:cxnLst/>
              <a:rect l="l" t="t" r="r" b="b"/>
              <a:pathLst>
                <a:path w="6337935" h="6154039">
                  <a:moveTo>
                    <a:pt x="1233678" y="0"/>
                  </a:moveTo>
                  <a:lnTo>
                    <a:pt x="0" y="1233678"/>
                  </a:lnTo>
                  <a:lnTo>
                    <a:pt x="0" y="3568827"/>
                  </a:lnTo>
                  <a:lnTo>
                    <a:pt x="2585212" y="6154039"/>
                  </a:lnTo>
                  <a:lnTo>
                    <a:pt x="6337935" y="2401189"/>
                  </a:lnTo>
                  <a:lnTo>
                    <a:pt x="3936746" y="0"/>
                  </a:lnTo>
                  <a:close/>
                </a:path>
              </a:pathLst>
            </a:custGeom>
            <a:blipFill>
              <a:blip r:embed="rId3"/>
              <a:stretch>
                <a:fillRect l="-18423" t="-21961" r="-2" b="-2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611287" y="2227278"/>
            <a:ext cx="3698872" cy="222247"/>
            <a:chOff x="0" y="0"/>
            <a:chExt cx="3698875" cy="222250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63500"/>
              <a:ext cx="3571875" cy="95250"/>
            </a:xfrm>
            <a:custGeom>
              <a:avLst/>
              <a:gdLst/>
              <a:ahLst/>
              <a:cxnLst/>
              <a:rect l="l" t="t" r="r" b="b"/>
              <a:pathLst>
                <a:path w="3571875" h="95250">
                  <a:moveTo>
                    <a:pt x="0" y="95250"/>
                  </a:moveTo>
                  <a:lnTo>
                    <a:pt x="3571875" y="95250"/>
                  </a:lnTo>
                  <a:lnTo>
                    <a:pt x="3571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1DA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717548" y="1127912"/>
            <a:ext cx="4132734" cy="90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5"/>
              </a:lnSpc>
            </a:pPr>
            <a:r>
              <a:rPr lang="en-US" sz="5325">
                <a:solidFill>
                  <a:srgbClr val="E16218"/>
                </a:solidFill>
                <a:latin typeface="Rufina"/>
              </a:rPr>
              <a:t>REFERENCE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29454" y="2581732"/>
            <a:ext cx="5685996" cy="468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3"/>
              </a:lnSpc>
            </a:pPr>
            <a:r>
              <a:rPr lang="en-US" sz="3825">
                <a:solidFill>
                  <a:srgbClr val="FFFFFF"/>
                </a:solidFill>
                <a:latin typeface="Open Sans"/>
              </a:rPr>
              <a:t>Studying actual cases of successful IoT security implementation in organizations can oﬀer valuable insights and inspiration for enhancing cybersecurity measures eﬀectively.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319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Rufina</vt:lpstr>
      <vt:lpstr>Calibri</vt:lpstr>
      <vt:lpstr>Montserrat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wepik-securing-the-future-safeguarding-iot-devices-with-cybersecurity-measures-20240402112755V89u.pdf</dc:title>
  <dc:creator>Ashwin</dc:creator>
  <cp:lastModifiedBy>Ashwin</cp:lastModifiedBy>
  <cp:revision>2</cp:revision>
  <dcterms:created xsi:type="dcterms:W3CDTF">2006-08-16T00:00:00Z</dcterms:created>
  <dcterms:modified xsi:type="dcterms:W3CDTF">2024-04-02T11:41:18Z</dcterms:modified>
  <dc:identifier>DAGBQ9r4XWU</dc:identifier>
</cp:coreProperties>
</file>