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400"/>
    <a:srgbClr val="017D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5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499EA-AA08-4A77-840C-A9AFB3A25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86A7DB-2E2A-44F5-AC88-9DA114E06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3220A-8B22-4EE3-A522-73C2FC81E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F3FA-3DFF-404B-B546-B23D54306AE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E07F6-B11E-4791-9BB5-D2CD71CFA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225CC-FECD-4D74-A654-D269D9CE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5295-7976-4905-937D-0011CCB0D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21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6E02-F461-4707-A6E6-436A2AA95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7DAD6-EE0F-4B4D-BC15-16E624F50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41D88-C8F8-4876-AF00-61E8E7D68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F3FA-3DFF-404B-B546-B23D54306AE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6FB8D-BFE4-46F4-B2AD-AC92F5C0B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6ACB8-9F37-4726-87F8-690824DA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5295-7976-4905-937D-0011CCB0D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A47CFC-0579-483E-B3F7-70B98B4AA4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3CB923-2563-461C-994D-6D5686552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9E727-1621-4DD0-BDD5-27EDEE642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F3FA-3DFF-404B-B546-B23D54306AE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B1698-837F-419E-83A4-26A8C8584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1E438-09AE-4246-90CD-957432A29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5295-7976-4905-937D-0011CCB0D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7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EA13B-A273-4FF1-AA27-83582616C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82938-F2B7-48F5-8AE3-861219237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B3387-45D0-4304-A63A-89B5DDD4D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F3FA-3DFF-404B-B546-B23D54306AE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532A6-5938-416A-8873-1A19A0213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8EF54-C7AB-46D6-94F2-78321035B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5295-7976-4905-937D-0011CCB0D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8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393D4-7488-4B42-B0C8-5AF5B8D44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85829-4ADF-4D21-8E2E-B96130F96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9D11F-B9C4-4115-ACCD-54E7FACC4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F3FA-3DFF-404B-B546-B23D54306AE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ACF51-DBD6-4BCE-8C57-66B8DA7FB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F84B1-B3B5-4AA4-BD79-BE1DD61D8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5295-7976-4905-937D-0011CCB0D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4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53122-304A-4A3F-82DB-AD870D20B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5F277-AD24-4838-9A9C-2DFC9D3C4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43408-9C46-4995-A4B1-768692F13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98F36-5A6D-4E39-8FB3-424A57B44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F3FA-3DFF-404B-B546-B23D54306AE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E199B-47E8-4C7D-8991-EE1B8BE5E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86370-1265-459A-BA59-AB087DB9A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5295-7976-4905-937D-0011CCB0D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19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A8C13-6D44-40CC-9EE6-C7111693A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CABBB-97EA-4BE4-8B4B-FA8B6CDB1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9CB67A-4D17-41CB-9F12-254AD9A67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986E23-4502-4066-9EE4-E2820D0DCC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8D5A35-F9EE-4827-A0FC-054D92071F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EB2475-A910-47B1-8554-145905A19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F3FA-3DFF-404B-B546-B23D54306AE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19AD77-F795-4253-A4F1-C31C39412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9C7158-C608-4704-B523-4B00DA426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5295-7976-4905-937D-0011CCB0D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2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C1C0-A4AB-4F28-8B54-BE46C7ADD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A42235-9B5F-436B-B725-B992E40C6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F3FA-3DFF-404B-B546-B23D54306AE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887566-394A-4B41-AE9A-E398740BA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E92A4-2F84-497D-A653-C2239F458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5295-7976-4905-937D-0011CCB0D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7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968DED-65C5-40E0-B498-F4AA69C8A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F3FA-3DFF-404B-B546-B23D54306AE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F17B9A-6017-42F7-98E5-6C9D1A559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5098F-BFD3-4215-9985-5A0859411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5295-7976-4905-937D-0011CCB0D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4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15002-8837-4795-90F0-013F354F6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ED807-C930-4688-86F4-72BE8E134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9F58A-0ED0-472D-B80A-D8CB96D68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84E9D-1317-4232-B091-BEDFDC21D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F3FA-3DFF-404B-B546-B23D54306AE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F4AEE-9F77-44E5-B691-65296874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54642-2751-4D2E-9D2B-5A639B730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5295-7976-4905-937D-0011CCB0D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91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BF7DB-B10C-4EB5-9628-3D8E75C69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A27475-FFFF-4D8C-806B-DCC09E5E2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5EAE9-A69E-43D5-8734-CA5EC89B3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54E96-8240-4902-B67F-51BBC70B6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F3FA-3DFF-404B-B546-B23D54306AE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988E56-3175-46E7-BF1A-511807944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503EB-239B-48C9-8472-4224A959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5295-7976-4905-937D-0011CCB0D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39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95463D-0E17-4106-8A10-A8A1A7A1F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E37A1-EFA4-4B98-A317-04548E80E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21B6C-B6DF-4683-8D89-8216F120BE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CF3FA-3DFF-404B-B546-B23D54306AE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0C0BF-FBA1-4E65-B436-78435D3EDA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BD922-AF21-4D89-B567-CC7BD398A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75295-7976-4905-937D-0011CCB0D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0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picture containing diagram&#10;&#10;Description automatically generated">
            <a:extLst>
              <a:ext uri="{FF2B5EF4-FFF2-40B4-BE49-F238E27FC236}">
                <a16:creationId xmlns:a16="http://schemas.microsoft.com/office/drawing/2014/main" id="{A395A155-D60A-4092-9F60-0BBD262E55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98" r="9632"/>
          <a:stretch/>
        </p:blipFill>
        <p:spPr>
          <a:xfrm>
            <a:off x="3598278" y="6774493"/>
            <a:ext cx="3225781" cy="2113261"/>
          </a:xfrm>
          <a:prstGeom prst="rect">
            <a:avLst/>
          </a:prstGeom>
        </p:spPr>
      </p:pic>
      <p:pic>
        <p:nvPicPr>
          <p:cNvPr id="27" name="Picture 26" descr="Chart, box and whisker chart&#10;&#10;Description automatically generated">
            <a:extLst>
              <a:ext uri="{FF2B5EF4-FFF2-40B4-BE49-F238E27FC236}">
                <a16:creationId xmlns:a16="http://schemas.microsoft.com/office/drawing/2014/main" id="{4992421B-30FF-4725-81B1-4CB911AF04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" t="9502" r="9556"/>
          <a:stretch/>
        </p:blipFill>
        <p:spPr>
          <a:xfrm>
            <a:off x="8745" y="-1"/>
            <a:ext cx="3325674" cy="226230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4EE4BB6-942D-4D28-BCB7-E17CDB7A164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0" t="11219" r="9136"/>
          <a:stretch/>
        </p:blipFill>
        <p:spPr>
          <a:xfrm>
            <a:off x="3644404" y="2272388"/>
            <a:ext cx="3194246" cy="2172721"/>
          </a:xfrm>
          <a:prstGeom prst="rect">
            <a:avLst/>
          </a:prstGeom>
        </p:spPr>
      </p:pic>
      <p:pic>
        <p:nvPicPr>
          <p:cNvPr id="31" name="Picture 30" descr="Chart, box and whisker chart&#10;&#10;Description automatically generated">
            <a:extLst>
              <a:ext uri="{FF2B5EF4-FFF2-40B4-BE49-F238E27FC236}">
                <a16:creationId xmlns:a16="http://schemas.microsoft.com/office/drawing/2014/main" id="{922A6E00-5C79-46F7-B212-9D18FED258D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0" t="9325" r="9011" b="145"/>
          <a:stretch/>
        </p:blipFill>
        <p:spPr>
          <a:xfrm>
            <a:off x="3528427" y="0"/>
            <a:ext cx="3314792" cy="2281238"/>
          </a:xfrm>
          <a:prstGeom prst="rect">
            <a:avLst/>
          </a:prstGeom>
        </p:spPr>
      </p:pic>
      <p:pic>
        <p:nvPicPr>
          <p:cNvPr id="33" name="Picture 32" descr="Chart, box and whisker chart&#10;&#10;Description automatically generated">
            <a:extLst>
              <a:ext uri="{FF2B5EF4-FFF2-40B4-BE49-F238E27FC236}">
                <a16:creationId xmlns:a16="http://schemas.microsoft.com/office/drawing/2014/main" id="{E009420C-34DE-402F-A737-62B312B9A18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4" t="11490" r="9705"/>
          <a:stretch/>
        </p:blipFill>
        <p:spPr>
          <a:xfrm>
            <a:off x="19350" y="2283611"/>
            <a:ext cx="3304873" cy="2236040"/>
          </a:xfrm>
          <a:prstGeom prst="rect">
            <a:avLst/>
          </a:prstGeom>
        </p:spPr>
      </p:pic>
      <p:pic>
        <p:nvPicPr>
          <p:cNvPr id="35" name="Picture 34" descr="Chart, box and whisker chart&#10;&#10;Description automatically generated">
            <a:extLst>
              <a:ext uri="{FF2B5EF4-FFF2-40B4-BE49-F238E27FC236}">
                <a16:creationId xmlns:a16="http://schemas.microsoft.com/office/drawing/2014/main" id="{4D90959E-050E-445E-AECB-C15C09FFEB4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3" t="10732" r="9190"/>
          <a:stretch/>
        </p:blipFill>
        <p:spPr>
          <a:xfrm>
            <a:off x="-24642" y="6761060"/>
            <a:ext cx="3354599" cy="2257407"/>
          </a:xfrm>
          <a:prstGeom prst="rect">
            <a:avLst/>
          </a:prstGeom>
        </p:spPr>
      </p:pic>
      <p:pic>
        <p:nvPicPr>
          <p:cNvPr id="37" name="Picture 36" descr="Chart, box and whisker chart&#10;&#10;Description automatically generated">
            <a:extLst>
              <a:ext uri="{FF2B5EF4-FFF2-40B4-BE49-F238E27FC236}">
                <a16:creationId xmlns:a16="http://schemas.microsoft.com/office/drawing/2014/main" id="{B39C4556-B959-4099-9497-4463A478692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1" t="11110" r="9334"/>
          <a:stretch/>
        </p:blipFill>
        <p:spPr>
          <a:xfrm>
            <a:off x="3629910" y="4536864"/>
            <a:ext cx="3188476" cy="2073485"/>
          </a:xfrm>
          <a:prstGeom prst="rect">
            <a:avLst/>
          </a:prstGeom>
        </p:spPr>
      </p:pic>
      <p:pic>
        <p:nvPicPr>
          <p:cNvPr id="39" name="Picture 38" descr="Chart, box and whisker chart&#10;&#10;Description automatically generated">
            <a:extLst>
              <a:ext uri="{FF2B5EF4-FFF2-40B4-BE49-F238E27FC236}">
                <a16:creationId xmlns:a16="http://schemas.microsoft.com/office/drawing/2014/main" id="{434D24C8-1837-4ECE-93E8-5D4E05C1688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" t="11490" r="9066"/>
          <a:stretch/>
        </p:blipFill>
        <p:spPr>
          <a:xfrm>
            <a:off x="8745" y="4536865"/>
            <a:ext cx="3325672" cy="2224195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692436D2-3706-44F8-8E87-8DECFABB5542}"/>
              </a:ext>
            </a:extLst>
          </p:cNvPr>
          <p:cNvGrpSpPr/>
          <p:nvPr/>
        </p:nvGrpSpPr>
        <p:grpSpPr>
          <a:xfrm>
            <a:off x="3259724" y="12481"/>
            <a:ext cx="358358" cy="1932893"/>
            <a:chOff x="3259724" y="12481"/>
            <a:chExt cx="358358" cy="1932893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F6840E8-715F-4E26-B43D-594E25B804A6}"/>
                </a:ext>
              </a:extLst>
            </p:cNvPr>
            <p:cNvGrpSpPr/>
            <p:nvPr/>
          </p:nvGrpSpPr>
          <p:grpSpPr>
            <a:xfrm>
              <a:off x="3259724" y="12481"/>
              <a:ext cx="338554" cy="923829"/>
              <a:chOff x="3259724" y="12481"/>
              <a:chExt cx="338554" cy="923829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FEF67D5-2085-406A-AFAF-339AA94B56C5}"/>
                  </a:ext>
                </a:extLst>
              </p:cNvPr>
              <p:cNvSpPr txBox="1"/>
              <p:nvPr/>
            </p:nvSpPr>
            <p:spPr>
              <a:xfrm rot="16200000">
                <a:off x="3075145" y="413178"/>
                <a:ext cx="70771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B050"/>
                    </a:solidFill>
                  </a:rPr>
                  <a:t>Better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C249360F-AE85-4F1E-96C8-8A20AFEA38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33927" y="12481"/>
                <a:ext cx="0" cy="230661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625B24A-7565-461F-81D2-A31E20DB513F}"/>
                </a:ext>
              </a:extLst>
            </p:cNvPr>
            <p:cNvGrpSpPr/>
            <p:nvPr/>
          </p:nvGrpSpPr>
          <p:grpSpPr>
            <a:xfrm rot="10800000">
              <a:off x="3279528" y="1021356"/>
              <a:ext cx="338554" cy="924018"/>
              <a:chOff x="3259725" y="78366"/>
              <a:chExt cx="338554" cy="924018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BF03E1B-D137-4AD1-A846-020CB1C08F27}"/>
                  </a:ext>
                </a:extLst>
              </p:cNvPr>
              <p:cNvSpPr txBox="1"/>
              <p:nvPr/>
            </p:nvSpPr>
            <p:spPr>
              <a:xfrm rot="16200000">
                <a:off x="3049380" y="453486"/>
                <a:ext cx="75924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Worse</a:t>
                </a: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8CD3E2A1-A314-4E4B-89D4-148B4557B79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3448807" y="78366"/>
                <a:ext cx="4926" cy="23066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B390983-3D82-4100-A4CE-3D2A88316CB9}"/>
              </a:ext>
            </a:extLst>
          </p:cNvPr>
          <p:cNvGrpSpPr/>
          <p:nvPr/>
        </p:nvGrpSpPr>
        <p:grpSpPr>
          <a:xfrm>
            <a:off x="3305726" y="4558034"/>
            <a:ext cx="358358" cy="1932893"/>
            <a:chOff x="3259724" y="12481"/>
            <a:chExt cx="358358" cy="1932893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9624B8C-1A9F-4864-BFC8-333689185FEE}"/>
                </a:ext>
              </a:extLst>
            </p:cNvPr>
            <p:cNvGrpSpPr/>
            <p:nvPr/>
          </p:nvGrpSpPr>
          <p:grpSpPr>
            <a:xfrm>
              <a:off x="3259724" y="12481"/>
              <a:ext cx="338554" cy="923829"/>
              <a:chOff x="3259724" y="12481"/>
              <a:chExt cx="338554" cy="923829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5BCB14D-71CC-4289-8517-CA62D0A6B1EC}"/>
                  </a:ext>
                </a:extLst>
              </p:cNvPr>
              <p:cNvSpPr txBox="1"/>
              <p:nvPr/>
            </p:nvSpPr>
            <p:spPr>
              <a:xfrm rot="16200000">
                <a:off x="3075145" y="413178"/>
                <a:ext cx="70771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B050"/>
                    </a:solidFill>
                  </a:rPr>
                  <a:t>Better</a:t>
                </a: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DCA58858-AB1F-4162-B8EC-F7AF640B4C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33927" y="12481"/>
                <a:ext cx="0" cy="230661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215F9C7E-6DD2-47A6-9121-8DE7627EEC58}"/>
                </a:ext>
              </a:extLst>
            </p:cNvPr>
            <p:cNvGrpSpPr/>
            <p:nvPr/>
          </p:nvGrpSpPr>
          <p:grpSpPr>
            <a:xfrm rot="10800000">
              <a:off x="3279528" y="1021356"/>
              <a:ext cx="338554" cy="924018"/>
              <a:chOff x="3259725" y="78366"/>
              <a:chExt cx="338554" cy="924018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8289C56-8A36-48BF-AFE0-D08CA2615A5C}"/>
                  </a:ext>
                </a:extLst>
              </p:cNvPr>
              <p:cNvSpPr txBox="1"/>
              <p:nvPr/>
            </p:nvSpPr>
            <p:spPr>
              <a:xfrm rot="16200000">
                <a:off x="3049380" y="453486"/>
                <a:ext cx="75924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Worse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303CB809-7CF8-4BE3-A992-C577FCD5B5E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3448807" y="78366"/>
                <a:ext cx="4926" cy="23066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2C95516-91A8-42B8-8E38-24041A605738}"/>
              </a:ext>
            </a:extLst>
          </p:cNvPr>
          <p:cNvGrpSpPr/>
          <p:nvPr/>
        </p:nvGrpSpPr>
        <p:grpSpPr>
          <a:xfrm>
            <a:off x="3326844" y="6803676"/>
            <a:ext cx="358358" cy="1932893"/>
            <a:chOff x="3259724" y="12481"/>
            <a:chExt cx="358358" cy="1932893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A26F20D-08D9-4964-A0A7-AE07E523AB82}"/>
                </a:ext>
              </a:extLst>
            </p:cNvPr>
            <p:cNvGrpSpPr/>
            <p:nvPr/>
          </p:nvGrpSpPr>
          <p:grpSpPr>
            <a:xfrm>
              <a:off x="3259724" y="12481"/>
              <a:ext cx="338554" cy="923829"/>
              <a:chOff x="3259724" y="12481"/>
              <a:chExt cx="338554" cy="923829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529E922-41E1-45C6-A985-0D93DE52600A}"/>
                  </a:ext>
                </a:extLst>
              </p:cNvPr>
              <p:cNvSpPr txBox="1"/>
              <p:nvPr/>
            </p:nvSpPr>
            <p:spPr>
              <a:xfrm rot="16200000">
                <a:off x="3075145" y="413178"/>
                <a:ext cx="70771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B050"/>
                    </a:solidFill>
                  </a:rPr>
                  <a:t>Better</a:t>
                </a:r>
              </a:p>
            </p:txBody>
          </p: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AE2EC27F-085B-4B3D-B4D3-19F1C32B10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33927" y="12481"/>
                <a:ext cx="0" cy="230661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1474142B-3B2B-4F5D-A340-00705E63782A}"/>
                </a:ext>
              </a:extLst>
            </p:cNvPr>
            <p:cNvGrpSpPr/>
            <p:nvPr/>
          </p:nvGrpSpPr>
          <p:grpSpPr>
            <a:xfrm rot="10800000">
              <a:off x="3279528" y="1021356"/>
              <a:ext cx="338554" cy="924018"/>
              <a:chOff x="3259725" y="78366"/>
              <a:chExt cx="338554" cy="924018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4A54098-0720-4A49-A826-4A852AD00FA3}"/>
                  </a:ext>
                </a:extLst>
              </p:cNvPr>
              <p:cNvSpPr txBox="1"/>
              <p:nvPr/>
            </p:nvSpPr>
            <p:spPr>
              <a:xfrm rot="16200000">
                <a:off x="3049380" y="453486"/>
                <a:ext cx="75924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Worse</a:t>
                </a:r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147CDA07-CAD2-4EDF-8D7D-B3F9B300653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3448807" y="78366"/>
                <a:ext cx="4926" cy="23066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9D3E303-47B6-4D7A-A357-097AA0587886}"/>
              </a:ext>
            </a:extLst>
          </p:cNvPr>
          <p:cNvGrpSpPr/>
          <p:nvPr/>
        </p:nvGrpSpPr>
        <p:grpSpPr>
          <a:xfrm rot="10800000">
            <a:off x="3306211" y="2298452"/>
            <a:ext cx="358358" cy="1932893"/>
            <a:chOff x="3259724" y="12481"/>
            <a:chExt cx="358358" cy="1932893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8223B488-E0D4-4638-B759-390D97557F7E}"/>
                </a:ext>
              </a:extLst>
            </p:cNvPr>
            <p:cNvGrpSpPr/>
            <p:nvPr/>
          </p:nvGrpSpPr>
          <p:grpSpPr>
            <a:xfrm>
              <a:off x="3259724" y="12481"/>
              <a:ext cx="338554" cy="923829"/>
              <a:chOff x="3259724" y="12481"/>
              <a:chExt cx="338554" cy="923829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A88D093-D8D1-4F7D-AB05-B36B9014C837}"/>
                  </a:ext>
                </a:extLst>
              </p:cNvPr>
              <p:cNvSpPr txBox="1"/>
              <p:nvPr/>
            </p:nvSpPr>
            <p:spPr>
              <a:xfrm rot="16200000">
                <a:off x="3075145" y="413178"/>
                <a:ext cx="70771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B050"/>
                    </a:solidFill>
                  </a:rPr>
                  <a:t>Better</a:t>
                </a:r>
              </a:p>
            </p:txBody>
          </p: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B02F88FF-7974-4EBC-AE76-E824FBD00E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33927" y="12481"/>
                <a:ext cx="0" cy="230661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D64E7DCE-20D4-423B-A0D0-0E1152FA92B5}"/>
                </a:ext>
              </a:extLst>
            </p:cNvPr>
            <p:cNvGrpSpPr/>
            <p:nvPr/>
          </p:nvGrpSpPr>
          <p:grpSpPr>
            <a:xfrm rot="10800000">
              <a:off x="3279528" y="1021356"/>
              <a:ext cx="338554" cy="924018"/>
              <a:chOff x="3259725" y="78366"/>
              <a:chExt cx="338554" cy="924018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894F26E-FD00-4DAD-AE8B-25A8C664DDA5}"/>
                  </a:ext>
                </a:extLst>
              </p:cNvPr>
              <p:cNvSpPr txBox="1"/>
              <p:nvPr/>
            </p:nvSpPr>
            <p:spPr>
              <a:xfrm rot="16200000">
                <a:off x="3049380" y="453486"/>
                <a:ext cx="75924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Worse</a:t>
                </a:r>
              </a:p>
            </p:txBody>
          </p: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EDB07F36-492A-4E89-B799-AFE86CC3443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3448807" y="78366"/>
                <a:ext cx="4926" cy="23066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BD01BEFA-C823-4BD2-B104-5A248B1729B1}"/>
              </a:ext>
            </a:extLst>
          </p:cNvPr>
          <p:cNvSpPr/>
          <p:nvPr/>
        </p:nvSpPr>
        <p:spPr>
          <a:xfrm>
            <a:off x="3612794" y="5149086"/>
            <a:ext cx="144816" cy="62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C445A95-4B8D-445E-AE82-9DD085AE6F52}"/>
              </a:ext>
            </a:extLst>
          </p:cNvPr>
          <p:cNvSpPr txBox="1"/>
          <p:nvPr/>
        </p:nvSpPr>
        <p:spPr>
          <a:xfrm rot="16200000">
            <a:off x="3323802" y="5277920"/>
            <a:ext cx="7592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TNR metric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E5E84E1-2403-44DE-B47C-C259F47E6D83}"/>
              </a:ext>
            </a:extLst>
          </p:cNvPr>
          <p:cNvSpPr/>
          <p:nvPr/>
        </p:nvSpPr>
        <p:spPr>
          <a:xfrm>
            <a:off x="3424074" y="8993069"/>
            <a:ext cx="595313" cy="45719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B8644D7-69E0-4B40-8C47-66B861E3432A}"/>
              </a:ext>
            </a:extLst>
          </p:cNvPr>
          <p:cNvSpPr/>
          <p:nvPr/>
        </p:nvSpPr>
        <p:spPr>
          <a:xfrm>
            <a:off x="5211168" y="8993069"/>
            <a:ext cx="595313" cy="45719"/>
          </a:xfrm>
          <a:prstGeom prst="rect">
            <a:avLst/>
          </a:prstGeom>
          <a:solidFill>
            <a:srgbClr val="017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647F62B-0595-4831-A185-EECD52E5FDDE}"/>
              </a:ext>
            </a:extLst>
          </p:cNvPr>
          <p:cNvSpPr txBox="1"/>
          <p:nvPr/>
        </p:nvSpPr>
        <p:spPr>
          <a:xfrm>
            <a:off x="4016062" y="8848078"/>
            <a:ext cx="1362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Median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EC4BBE2-72B4-458D-B600-C66D70119294}"/>
              </a:ext>
            </a:extLst>
          </p:cNvPr>
          <p:cNvSpPr txBox="1"/>
          <p:nvPr/>
        </p:nvSpPr>
        <p:spPr>
          <a:xfrm>
            <a:off x="5799831" y="8848079"/>
            <a:ext cx="1362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</a:p>
        </p:txBody>
      </p:sp>
    </p:spTree>
    <p:extLst>
      <p:ext uri="{BB962C8B-B14F-4D97-AF65-F5344CB8AC3E}">
        <p14:creationId xmlns:p14="http://schemas.microsoft.com/office/powerpoint/2010/main" val="2976986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12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Kumar, Ashwin</dc:creator>
  <cp:lastModifiedBy>Kumar, Ashwin</cp:lastModifiedBy>
  <cp:revision>7</cp:revision>
  <dcterms:created xsi:type="dcterms:W3CDTF">2022-04-26T22:01:55Z</dcterms:created>
  <dcterms:modified xsi:type="dcterms:W3CDTF">2022-04-26T23:49:51Z</dcterms:modified>
</cp:coreProperties>
</file>