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555"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29:55.287"/>
    </inkml:context>
    <inkml:brush xml:id="br0">
      <inkml:brushProperty name="width" value="0.05292" units="cm"/>
      <inkml:brushProperty name="height" value="0.05292" units="cm"/>
      <inkml:brushProperty name="color" value="#FF0000"/>
    </inkml:brush>
  </inkml:definitions>
  <inkml:trace contextRef="#ctx0" brushRef="#br0">3333 9549 2257 0,'17'0'200'0,"7"0"-160"0,6-3-32 0,0-2-8 0,0 5 0 0,5-3-12 16,7 1 2-16,-3-1 1 0,11 0 9 0,-2 3 0 15,0-2 10-15,-1 2-10 0,-5 0 0 0,0-3 0 0,-1 3 0 0,7 0 0 16,-4 0 9-16,7-3-9 0,-3 3 8 0,-1 0-8 15,4-5 0-15,0 2 0 0,-1-2 0 0,4 0 0 16,-1 0 0-16,4-1 8 0,-7 1 2 0,4-3 0 16,0 3-10-16,-1-3-11 0,-2 0 3 0,-1 3 0 15,1-1 8-15,0-2 12 0,2 0-2 0,-5 3-1 16,-1 2-9-16,-2-2-11 0,0 0 3 0,-4 2 0 16,-5 3 8-16,3 0 0 0,-4 0 0 0,1 3 0 15,-3 2 0-15,0 0 0 0,-4 3-9 0,1 0 9 16,0 0-29-16,0 3-2 15,0 2 0-15,-4 6-935 0</inkml:trace>
  <inkml:trace contextRef="#ctx0" brushRef="#br0" timeOffset="1151.1769">2743 9528 1440 0,'0'0'128'0,"0"0"-103"0,0-6-25 0,0 6 0 15,3-5 88-15,3-3 13 0,3 3 3 0,3 0 0 16,6-1-89-16,-9 1-15 0,6-3-8 0,3 3 8 16,-4 2 0-16,10 0 10 0,-3 1 1 0,0-1 0 15,0 3-11-15,3-2 0 0,5 4 0 0,1-2 8 16,3 3 0-16,3-1 0 0,-7 1 0 0,7 2 0 15,0-5 14-15,-1 6 2 0,1-6 1 0,3 2 0 16,3 1 2-16,-4 0 0 0,7-1 0 0,3 1 0 16,2 0-8-16,-5-1-2 0,5 1 0 0,1-1 0 15,0-4-1-15,5-1 0 0,-5 1 0 0,8-1 0 16,-2 3-1-16,2-3-1 0,1 1 0 0,2 2 0 0,-5-3-5 16,5 0-1-16,1 1 0 0,5-1 0 0,-2 0 3 0,5-2 0 15,1 2 0-15,2-2 0 0,-2 3-3 0,2-1-8 16,3 0 12-16,-5 3-4 0,-7-2 1 0,7 2 0 15,-4 0 0-15,4 2 0 0,-1-2-9 0,-2 3 0 16,-1 2 9-16,-2-2-9 0,-1-1 0 0,-2 1 9 16,2 2-9-16,1-2 0 0,-1 2 8 0,-2 1-8 15,-4-1 0-15,4-5 0 0,-1 5 12 0,4-2-2 16,-1-3 0-16,1 5 0 0,-1-2 9 0,0-1 1 16,1 1 1-16,2-3 0 0,4 3-21 0,-4-3-15 15,4 2 3-15,-4-2 0 0,1 3 12 0,-1-3 0 16,7 0 0-16,-4 0 0 0,-3 3 0 0,1-3 0 0,2 0 0 0,-2 0 0 15,-4 0 0-15,-2 0 0 0,2 2 0 0,4 1 0 16,-1 0 0-16,-2-1 0 0,-4 1 0 0,4 0 0 16,5-3 0-16,1 2 0 0,-7 1 0 0,4 2 0 15,-4-2 0-15,6-1 0 0,1 1 0 0,-1-3 0 16,1 0 0-16,2 0 0 0,-2 3 0 0,2-3 0 16,0 0 0-16,7 0 0 0,-4 0 0 0,4 2 0 15,-1-2 0-15,-3 0 0 0,1 0 0 0,-4 3 0 16,1 2 0-16,-4-2 0 0,-3 2 0 0,1 1 0 15,-4-1 0-15,-2 3 0 0,-4 2 0 0,-2 1 0 16,3 2 0-16,-7-2 0 0,-2 2-9 0,-4 3-714 16,-2 2-142-16</inkml:trace>
  <inkml:trace contextRef="#ctx0" brushRef="#br0" timeOffset="9311.0712">14158 10708 921 0,'0'0'82'0,"0"0"-66"0,-3 0-16 0,-3 2 0 16,1-2 147-16,-1 3 25 0,0 0 6 0,0-1 1 0,3-2-121 0,-6 3-24 15,3 0-5-15,0-1-1 0,6-2 6 0,-3 0 1 16,-3 3 0-16,6-3 0 0,0 0-15 0,0 0-2 16,0 0-1-16,0 0 0 15,0 0-7-15,0 0-2 0,0 0 0 0,0 0 0 0,6-3-8 0,-6 3 8 16,6-2-8-16,0 2 8 0,-6 0-8 0,6 0 12 16,3 0-12-16,0 2 12 0,0 4 4 0,2-1 0 15,1-5 1-15,0 5 0 0,3-2 7 0,0-1 2 16,0 1 0-16,0 2 0 0,3-5 3 0,-1 3 1 15,4 0 0-15,0-3 0 0,0 0-2 0,3 0 0 16,3 0 0-16,-1 0 0 0,4-3-4 0,3 0 0 16,3-2-1-16,-1 0 0 0,-2-1-12 0,6 1-3 15,-4 0 0-15,1-3 0 0,0 3-8 0,3-3 10 0,5 0-10 0,1 0 10 16,-3 0-10-16,-1 0 0 0,4 0 0 0,0 0 0 16,2 3 0-16,-2-1 0 0,2-1 0 0,4 1-11 15,-3-2 11-15,5 3 0 0,-2 0 8 0,2-1-8 16,-2 1 0-16,0 0 0 0,-1-3 0 0,1 3-8 15,2 2 8-15,-2-5 0 0,0 3 0 0,-1-1 0 16,4 1-11-16,-4 3 11 0,-2-4-13 0,3 4 5 16,-4-1 8-16,1 0 0 0,2 3 0 0,-2-2 0 15,0 2 0-15,-4-3 0 0,-2 3 0 0,0 0-8 16,-1 0 8-16,1 3 0 0,-3-3 0 0,-1 0 0 16,1-3 0-16,0 3 8 0,3 0-8 0,-7-3 11 15,-5 1-11-15,6-1 0 0,2 3 0 0,1-3-11 16,-9 3 11-16,3-2 0 0,2 2 0 0,-2 0 0 15,-3-3 0-15,0 0 0 0,-4 1 0 0,4 2 0 16,0 0 0-16,-3 0 0 0,-6-3 8 0,-1 3-8 0,7 3 0 0,-6-3 0 16,-6 0 0-16,0 0 0 0,3 0 0 0,-1 0 0 15,-2 0-12-15,-3 0 4 16,0 0-16-16,3-3-4 0,-3 3 0 0,0-2-653 16,-3 2-131-16</inkml:trace>
  <inkml:trace contextRef="#ctx0" brushRef="#br0" timeOffset="103639.5316">9810 12978 2649 0,'0'0'117'0,"-3"0"25"0,-3 0-114 0,0 0-28 0,0 2 0 0,0 4 0 15,-3-4 54-15,3 6 5 0,0 3 1 0,0 5 0 16,-3 0-49-16,0 5-11 0,3 0 0 0,3 0 0 16,-3 0 0-16,3 3 0 0,3-3 0 0,0 0 0 15,6-2-12-15,0 0 2 0,3 2 0 0,0-3 0 31,6-2-24-31,0 0-5 0,3-3-1 0,0-2 0 16,5-1 0-16,1 1-1 0,-3-3 0 0,6-5 0 0,3-6 21 0,2 0 4 0,4-2 0 0,-3 0 1 16,0-6-4-16,-1 3-1 0,-5-5 0 0,3 2 0 15,-6 1 30-15,-1-1 6 0,-2 1 0 0,-3 2 1 16,-3 0 29-16,0 2 6 0,-3 4 0 0,-3-1 1 16,-3 0-8-16,3 6-1 0,-3 0-1 0,0 2 0 15,0 3-20-15,-4 5-4 0,1 0-1 0,3 6 0 16,-3 2-18-16,3 0 0 0,0 3 8 0,0 0-8 15,-3 0-9-15,6 0-6 0,3-3-1 0,6 0 0 16,3 0-134-16,3-5-27 0,2-5-6 0</inkml:trace>
  <inkml:trace contextRef="#ctx0" brushRef="#br0" timeOffset="104922.3646">10089 13470 1378 0,'0'0'61'0,"-6"-3"13"0,-2 3-59 0,-1-5-15 0,-6 2 0 0,3 1 0 15,-3-4 43-15,0 4 5 0,0-4 2 0,0 1 0 16,3-3-40-16,0 3-10 0,-2-6 0 0,-4 3 0 16,0 1-19-16,0-4-5 0,-3 0-2 0,3-2 0 0,-3 3 12 0,4-4 2 15,-4 1 1-15,0 0 0 0,0 0 11 0,0-3 8 16,0 0-8-16,1 0 11 0,-4 3 22 0,3-3 5 16,-3 0 1-16,3-3 0 0,-2 4 14 0,-1-4 3 15,3-2 1-15,6 2 0 0,-3 1-9 0,3-3-3 16,-3-3 0-16,3 3 0 0,1-3-5 0,2 0 0 15,3 0-1-15,0 3 0 0,0-3-8 0,3-2-2 16,3 2 0-16,3-2 0 0,-3-1-17 0,6 1-4 16,-3-1-8-16,6-2 12 0,0 0-2 0,6 3-1 15,0-4 0-15,0 1 0 0,2 3-9 0,1-1 0 0,0 1 0 16,6 2 0-16,-3 0-11 0,6 1-1 0,0 1 0 16,-1 1 0-16,4 0 12 0,0 3 0 0,-3-4 0 0,3 6 0 15,-1-2 0-15,4 2 12 0,0 0-4 0,3 3 0 16,-1 2-8-16,4 1 11 0,-3-1-11 0,0 6 12 15,5 2-12-15,1 1 8 0,0 2-8 0,-4 0 8 16,4 2-8-16,0 4 10 0,2-4-10 0,1 4 10 16,-3-1-10-16,2 0 12 0,1 6-12 0,0-1 12 15,-1 3-12-15,-2-2 12 0,0 5-12 0,0-3 12 16,-4 6 0-16,1-1 1 0,-6 1 0 0,6 2 0 16,-1 0 3-16,-2 6 1 0,0-6 0 0,-4 5 0 15,1 3 3-15,-3 0 0 0,3-2 0 0,-6 2 0 16,-1-3-20-16,-2 3 0 0,0 1 0 0,0-1 0 15,-6-3 0-15,3 1 0 0,-3-1 0 0,-1 3 0 16,-2-5 0-16,0 0 13 0,0 2-4 0,0 1-1 16,-3-3 0-16,-3-3 0 0,3 3 0 0,-6-3 0 0,3 0-8 0,0 0 12 15,-3 3-12-15,-3-6 12 0,-3 4-12 16,0-1 0-16,0 0 0 0,-3 0 8 0,3 0-8 0,-6 0 0 16,0 3 0-16,0-3 8 0,-3 0-8 0,0 1 0 15,-3-1 0-15,-2-3 8 0,-1 4-8 0,-3-7 0 16,-3 4 0-16,-3-3 0 0,-3 0 24 0,-5-3 13 15,-1 5 3-15,-9-2 0 0,-2 0-20 0,-4-3-3 16,-5 1-1-16,-4-1 0 0,-5-3-6 0,-4-2-2 16,-2 3 0-16,-4-3 0 0,4-3 20 0,-4-2 3 15,-5-3 1-15,-6-3-1324 0</inkml:trace>
  <inkml:trace contextRef="#ctx0" brushRef="#br0" timeOffset="107360.5666">13816 13129 1854 0,'0'0'82'0,"-6"0"17"0,-3-3-79 0,0 3-20 0,0-3 0 0,-3 6 0 15,4-3 32-15,-4 0 4 0,3-3 0 0,-3 3 0 16,0 0-20-16,3-2-3 0,-3-1-1 0,0 0 0 16,-3 1-12-16,6-1 0 0,-3 0 0 0,3 3 0 15,-2-2 0-15,-1-1 0 0,3 3 0 0,0 0 0 16,3 0-32-16,-6 0-4 0,0 0 0 0,0 0 0 16,3 0-27-16,-3 3-5 0,0 2-2 0,0 0 0 15,4-2-37-15,2 0-7 0,-3-1-2 0,3 4 0 16,3-4 42-16,3-2 8 0,-6 6 2 0,6-6 0 0,-6 2 101 0,6-2 21 15,-3 0 4-15,3 0 1 0,-6 3 78 0,6-3 16 16,-6 0 3-16,3 3 1 0,3-3-57 0,0 0-11 16,0 0-2-16,0 0-1 0,0 0-35 0,0 0-7 15,0 0-2-15,0 0 0 0,-6 0-14 0,6 0-4 16,0 0 0-16,0 0 0 0,-6 0-7 0,6 0-1 16,-6 0-1-16,6 0 0 0,0 0-8 0,0 0-2 15,0 0 0-15,0 0 0 0,0 0-9 0,0 0 0 0,0 0 0 16,0 0 0-16,0 0 11 0,0 0-3 0,0 0-8 0,0 0 12 15,0 0-12-15,0 0 0 0,0 0 0 0,0 0 0 16,6 0 8-16,3-3 3 0,-3 3 0 0,3 0 0 16,3 0 5-16,-3 0 0 0,3-3 1 15,0 3 0-15,-1 0 2 0,1 0 0 0,0-2 0 0,3 2 0 16,6 0-1-16,0 2 0 0,0-2 0 0,2-2 0 16,1 2-18-16,3 2 0 0,-3-2 0 0,3 0 0 15,-1 0 0-15,1 0 0 0,6 0 0 0,-3 0 0 16,2-2 0-16,1 2 0 0,-3 0 0 0,3 0 0 15,-1 2 0-15,4 1 0 0,0 0-11 0,-3-1 11 16,2 1 0-16,1-1 0 0,0 1 8 0,0 0-8 16,2-3 9-16,1 2-9 0,0 1 8 0,-1 0-8 15,1-1 0-15,0 1 0 0,2 0 0 0,1-1 0 16,3 1 0-16,-4 0 0 0,4-3 0 0,0 2 0 0,2 1 0 16,1-1 0-16,0-2 0 0,-1 3 0 15,1 0 0-15,-1-1 0 0,-2 1 0 0,3 0 0 0,-7 2 0 0,7-2 0 16,-3-1 0-16,2 1 0 0,-2 2 0 0,0 1 0 15,2-4 0-15,-2 3 0 0,-4-2 0 0,4 0 8 16,-3-1-8-16,5 1 0 0,1 0 0 0,0-1 0 16,-1-2 0-16,4 3 0 0,0-3 10 0,-1 0-10 15,-5 0 12-15,-1 0-12 0,4 3 0 0,0-1 0 16,2 1 0-16,1-3 0 0,-1 3 0 0,1-1 0 16,-3 1 0-16,-1 0 0 0,1-1 10 0,0-2-10 15,-4 5 8-15,7-2-8 0,2 0 0 0,1-1 8 16,-6 4-8-16,-4-4 0 0,4 4 8 0,-3-4-8 0,-1 1 8 15,1 0-8-15,-4-1 8 0,4 3-8 0,6-5 8 0,-1 3-8 16,-5 0 0-16,6-1 8 0,-1-2-8 0,-2 0 0 16,-4 3 8-16,1-3-8 0,6 0 0 0,2 0 8 15,4 0-8-15,-4 3 10 0,-2-3-10 0,0 0 10 16,-4-3-10-16,1 3 0 0,0-5 0 0,-1 5 0 16,4 0 0-16,-1-3 0 0,1 0 0 0,0 1 0 15,-4-1 0-15,1 1 0 0,-1-4 0 0,1 4 0 16,6-6 0-16,-1 5 0 0,-2 0 0 0,2-2 0 15,-2 2 0-15,0 1 0 0,-4-1 0 0,4-2 8 16,2 2-8-16,-2-2 0 0,3 2 0 0,2 1 0 16,-2-1 0-16,-1 0 0 0,-2 1 0 0,-1 2 0 15,4-3 0-15,-3-2 0 0,2 2 9 0,1 0-9 16,2-2 0-16,1 5 9 0,-4-5-9 0,1 2 0 16,0 1 16-16,-1-1-3 0,7 0-1 0,-4 3 0 0,1-2-12 15,-4 2-12-15,-2-3 3 0,0 0 0 0,-1 3 9 0,4-2 12 16,-1 2-2-16,1-3-1 0,-3 3-9 0,2 0 0 15,-2 0-10-15,-1 0 10 0,-2 0 0 0,0 0 0 16,2-3 0-16,-2 3 0 0,-1 0 0 0,-2 0 0 16,3 0 0-16,-4 0 0 0,4 0 0 0,0 3 0 15,-4-3 0-15,4 0 0 0,0 0 0 0,-1 0 0 16,7 0 0-16,-1 0 10 0,7 0-10 0,-7 3 0 16,1-3 0-16,-3 0 0 0,2 2 0 0,1-2 0 15,-4 0 0-15,4 3 0 0,-3-3 0 0,-4 3-9 16,-2-1 9-16,-4 1-13 0,-2-3 13 0,-3 3 0 0,-3-3 0 15,-4 2 0-15,4-2 13 0,0 3-1 0,3 0 0 16,-7-1 0-16,1 1-12 0,0-1 0 0,3 1 8 0,-4 2-8 16,4-2 0-16,-3 0 8 0,0-1-8 0,-1 1 0 15,-2 0 0-15,3-1 0 0,0 1 0 0,-3-3 0 16,2 3 0-16,1-3 0 0,0 0 0 0,-3 2 0 16,-4 1 0-16,-2 0-15 0,-3-1 3 0,-3 1 1 31,0-1-21-31,-3 4-4 0,-3-4 0 0,-9-2-1 15,0 6-171-15,-6 4-33 0</inkml:trace>
  <inkml:trace contextRef="#ctx0" brushRef="#br0" timeOffset="108508.3635">2871 14163 172 0,'0'0'8'0,"-6"5"1"0,3-5-9 0,-6 6 0 15,0-4 0-15,1 1 0 0,5 0 296 0,-9 2 56 0,12-2 12 0,0-3 3 16,-9 2-307-16,0-2-60 16,3 6-13-16,0-4-3 0,6-2-4 0,-6 0-2 0,3 3 0 15,-9-1 0-15,6 1 22 0,3 0-11 0,-9 2 11 0,6 0-8 16,-3 1 8-16,0-4 0 0,-2 4 8 0,2 2-8 16,3-3 16-16,-3 0-2 0,0 3 0 0,-3 0 0 15,3 3 6-15,0-3 2 0,0-1 0 0,0 1 0 16,6 0 9-16,-9-2 1 0,6 2 1 0,3-1 0 15,-9-1-13-15,12 2-4 0,-9-3 0 0,9 3 0 16,-8 0 13-16,8 0 3 0,0-8 0 0,-6 8 0 16,3-3 1-16,3-5 1 0,0 0 0 0,3 8 0 15,-3 0-6-15,6 0 0 0,-3 0-1 0,2 0 0 16,4 0-3-16,-3-3-1 0,3 3 0 0,3-3 0 16,-3 3-7-16,6 0 0 0,-3 0-1 0,3-3 0 15,9 1-7-15,-4-1-8 0,4 0 11 0,3-2-11 0,-3-1 10 16,3 1-10-16,2 2 8 0,4-2-8 15,-9 0 12-15,12-1-4 0,-7 1 0 0,4 0 0 0,6-1 1 0,-6 4 0 16,5-6 0-16,1 5 0 0,-3-2-1 0,2 2 0 16,1 0 0-16,0-2 0 0,3 2 1 0,-7 0 0 15,1-2 0-15,3 2 0 0,2 1 5 0,-5-1 1 16,3 0 0-16,-1 0 0 0,1 1 9 0,3-1 1 16,-6-2 1-16,-1 2 0 0,1 0-7 0,3-2-2 15,-4 0 0-15,-2 2 0 0,0-5 2 0,3 2 0 16,5-2 0-16,-2 0 0 0,3 3-7 0,-7-3 0 15,7 0-1-15,-3 0 0 0,-1 0-3 0,4 0-8 16,0-3 12-16,-1 3-4 0,-2 0-8 0,3 0 0 0,-7 0 0 0,1 0 8 16,0 0 9-16,3 0 2 0,-13 0 0 0,7 0 0 15,0 0-19-15,-3 0 0 0,-1 0 8 0,1 0-8 16,0-2-8-16,3 2-6 0,-9 0-1 0,5 0 0 16,-2 0 15-16,3 0 16 0,-3 0-3 0,-4 0-1 15,1 0-20-15,0 0-5 0,0 2-1 0,-3 1 0 16,-3 0-2-16,2 2-1 0,4-2 0 0,3 2 0 31,0 3-113-31,3-3-22 0,5 3-5 0,-2-3-1 0</inkml:trace>
  <inkml:trace contextRef="#ctx0" brushRef="#br0" timeOffset="121450.2887">7925 14520 518 0,'0'0'46'0,"0"0"-37"16,-3-5-9-16,1 2 0 0,-4-2 100 0,0 0 17 15,3 0 4-15,0 2 1 0,-6-2-76 0,3-1-15 16,6 4-3-16,0 2-1 0,-3-6-12 0,0 1-3 16,3 5 0-16,0 0 0 0,0 0 8 0,0 0 2 15,-6-3 0-15,6 3 0 0,0 0 17 0,0 0 3 16,-9-2 1-16,9 2 0 0,0 0 7 0,0 0 2 15,-3-3 0-15,3 3 0 0,0 0-17 0,0 0-3 16,0 0-1-16,0 0 0 0,0 0-19 0,0 0-4 0,0 0-8 16,0 0 12-16,-3-3-4 0,3 3-8 0,0 0 11 0,0 0-11 15,0 0 22-15,0 0-2 0,0 0-1 0,6-5 0 16,-6 5 5-16,6-2 2 0,-6 2 0 0,6-3 0 16,3-5-4-16,0 5-1 0,-9 3 0 0,0 0 0 15,12-2-9-15,-3-1-1 0,-9 3-1 0,8-3 0 16,1 1-2-16,0 2 0 0,0-3 0 0,0 0 0 15,0 3 0-15,3-2 0 0,-3 2 0 0,3 0 0 16,-6-3 4-16,9 1 1 0,0 2 0 0,-4 0 0 16,-11 0 7-16,9-3 0 0,9 0 1 0,-3 3 0 15,0 0-5-15,0 0-2 0,0-5 0 0,0 2 0 16,3 3-14-16,-1-2 8 0,-5-1-8 0,3 3 0 16,3-3 0-16,-3 1 0 0,-3 2 0 0,6 0 0 15,-6 0 8-15,5 0-8 0,-2 0 0 0,3 2 0 0,-3 1 0 16,0-3 0-16,0 3 0 0,3-1 0 0,0-2 0 15,-1 3 0-15,1-6 0 0,0 3 0 0,0 0 12 0,0-2 2 16,0-1 1-16,0-2 0 0,-1 2-15 0,1-2 0 16,3 2 0-16,-6 0 0 0,3-2 0 0,0 0 11 15,0 2-2-15,-1 1 0 0,-2-4 0 0,0 4 0 16,0-1 0-16,-3 3 0 0,3 0-9 0,0-3 12 16,0 1-12-16,0 2 12 0,-1-3-12 0,1 3 0 15,-3 0 9-15,3 0-9 0,0 0 0 0,0 3 0 16,0-3 0-16,0 2 8 0,5-2-8 0,-2 3 0 15,-3-3 0-15,0 0 8 0,0 0-8 0,0 0 0 16,0 0 0-16,0 3 0 0,0-3 0 0,-1 0 0 0,-2-3 10 16,0 3-10-16,3 0 13 0,-3-3-3 15,0 3-1-15,3 0 0 0,-3 3-1 0,0-3-8 0,2 0 12 16,1 0-4-16,-3 0-8 0,3 0 0 0,0 3 0 0,0-1 8 16,3 4 7-16,-3-4 1 0,0 1 0 0,5 0 0 15,-2 2-26-15,3-3-5 0,0 1-1 0,-3 0 0 16,-3-3 27-16,3 0 5 0,-1 2 0 0,-2-2 1 15,3 0-25-15,3 0-6 0,-3-2-1 0,3 2 0 16,-1-3 15-16,-5 0 0 0,3 1 9 0,0-1-9 16,0 1 0-16,-3 2 8 0,3 0-8 0,-3 0 0 15,2 0 0-15,1 0 8 0,3 0-8 0,0 0 0 16,-3 2 0-16,3 3 0 0,-1-2 0 0,-2 0 0 16,3 2 0-16,0-2 9 0,-3-1-9 0,6 1 8 15,-3-3-8-15,2 0 0 0,-2 0 0 0,3 0-11 16,0-3 11-16,0 3 0 0,-4-2 0 0,1 2 0 15,0-3 0-15,-3 3 0 0,3-5 0 0,-3 5 0 16,0-3 0-16,2 0 8 0,1 3-8 0,-3-5 0 0,3 3 12 0,-6-1-3 16,0 3 0-16,3-3 0 0,-1 3-9 0,4-2 0 15,0-1 0-15,-3 3 0 0,3-3 0 0,0 3-11 16,-1-2 3-16,-2 2 0 0,3-3 8 0,-3 3 0 16,0 0 0-16,0-3 0 0,0 1 0 0,-4-1 0 15,4 0 0-15,0 1 0 0,-3-1 0 0,0 0 0 16,0 1 0-16,3 2 8 0,-3-5-8 0,-1 2 0 15,7 0 8-15,-3 1-8 0,-6 2 0 0,6-3 0 16,-3 0 0-16,3 3 8 0,-1-2-8 0,-2 2 0 16,3-3 0-16,0 3 8 0,0 0-8 0,-3 0 0 0,3 0 0 15,0 0 0-15,-4 3 0 0,1-1 0 0,3 1 0 16,-3 0 0-16,3-3 0 0,0 2 0 0,-3 1 0 16,3 0 0-16,2-1 0 0,-2 1 0 0,0-3 0 0,0 0 0 15,3 0 0-15,3 0 0 0,-1 0 0 0,-2 0 0 16,-6 0 0-16,3 0 0 0,6-3 0 0,0 3 0 15,-4 0 0-15,1 0 0 0,3 0 0 0,-3 0 0 16,0 0 0-16,3 0 0 0,-4 3 0 0,1-3 0 16,0 0 0-16,0 0 0 0,0 2 0 0,3-2 0 15,-1 0 0-15,1 0 0 0,-3 0 0 0,3 0 0 16,-3 0 0-16,0 0 0 0,-1 0 0 0,1 0 0 16,0-2 8-16,3 2-8 0,-3 0 8 0,-3 0-8 15,2-3 0-15,-2 1 0 0,0-1 0 0,3 0 0 16,-3 1 0-16,0 2 0 0,-1 0 0 0,4-3 0 15,-3 3 0-15,0-3 0 0,0 3 0 0,3 0 0 0,3 0 0 16,-4 3 0-16,1 0 0 0,-3-1 0 0,0 4 0 0,3-1 0 16,-3 0 0-16,0 3 0 0,2-3 0 0,-2 1 0 15,0-4 0-15,0 6 0 0,0-2 0 0,-3-4 0 16,3 3 0-16,-4-5 0 0,1 3 0 0,3-3 0 16,-3 0 8-16,0 3-8 0,-3-3 0 0,3 0 0 15,0 0 0-15,-1 0 0 0,-2 0 0 0,3 0 8 16,3-3-8-16,-3 3 0 0,0-3 0 0,0 3 9 15,-3 0-9-15,3 0 0 0,-1 3 9 0,-2-3-9 16,0 3 0-16,0-1 9 0,3 1-9 0,0-3 12 16,-3-3-12-16,0 3 12 0,3 0-4 0,-1 0 0 15,1 0 0-15,0-2 0 0,-3 2-8 0,6 0 0 0,-3 0 0 16,0 0 0-16,0-3 0 0,0 0 8 0,-1 1-8 16,1-1 0-16,0 1 0 0,0-4 8 0,3 4-8 0,-3-1 0 15,0 0 0-15,3 3 0 0,-1-2 8 0,1-1-8 16,-3 0 0-16,0 3 0 0,3 0 0 0,-3-2 0 15,-3 2 0-15,3-3 0 0,-4 3 0 0,4-3 0 16,0 3 0-16,0 0 0 0,3 0 0 0,-3 0 0 16,-3 0 20-16,3 0-2 0,-3 3 0 0,2-3 0 15,-2-3-27-15,3 3-6 0,-3 0-1 0,3-2 0 16,-3 2 16-16,0-3 0 0,3 3 0 0,0-3 0 16,-3 3 0-16,-1 0 0 0,4 0 0 0,-3 0 0 15,0 0 0-15,0 0 10 0,0 0-10 0,0 0 8 16,0 0-8-16,0 0 0 0,3 0 0 0,-4 0 0 15,1 0 0-15,0 3 15 0,-3 0-3 0,3-3 0 0,0 0-12 16,-3 2-15-16,6 1 3 0,-3-3 1 0,0 3 11 0,0-1 16 16,-1-2-4-16,1 0-1 0,3 0-11 0,-3 0 0 15,-3 0 9-15,3 3-9 0,-3-3 0 0,3 0 0 16,0 3 0-16,0-1 0 0,0-2 0 0,-4 0 0 16,4 3 0-16,0-3 0 0,-3 0 0 0,3 3-20 15,-3-1 4-15,3 1 1 0,3 0 15 0,-6-3 0 16,3 5 0-16,-3-3 0 0,2 1 0 0,-2-3 16 15,3 3-3-15,0-3-1 0,0 2-12 0,-3 1 0 16,3-3 0-16,0 3 0 0,-3-1 0 0,3-2-16 16,0 0 3-16,-3 3 1 0,2-3 12 0,-2 0 0 0,3 3 0 15,0-3 0-15,3 0 0 0,-3 2 0 16,0-2 0-16,0 3 0 0,0 0 12 0,0-3 1 0,0 2 1 16,-1-2 0-16,1-2-14 0,0 2 0 0,-3 0 0 0,0-3 0 15,0 3 0-15,3 3 0 0,-3-3 0 0,-3 0 0 16,3 2 0-16,-3-2 0 0,3-2 0 0,0 2 0 15,-1 0 9-15,1 2-1 0,0-2 0 0,0 0 0 16,0 0-8-16,0 3 0 0,0-3-10 0,3 0 10 16,-3 0 0-16,0-3 0 0,3 3 0 0,-3-2 0 15,3-4 0-15,-3 6 0 0,2-2 0 0,1-1 0 16,0 0 9-16,-3 3-9 0,0-2 0 0,0 2 9 16,0-3-9-16,0 3 10 0,-9 0-10 0,6 0 10 15,3-3-10-15,-3 3 10 0,-6 0-10 0,0 0 10 16,0 0-10-16,6-2 8 0,3 2-8 0,0 0 8 15,-9 0-8-15,0 0 8 0,5 0-8 0,1 2 8 16,-6-2-8-16,6 3 0 0,-6-3 0 0,9 0-11 0,-3 0 11 16,3 0 0-16,-9 0 0 0,6 3 0 15,3-1 0-15,-3-2 0 0,-6 0 0 0,6 3 0 0,3-3 0 0,-3 3 0 16,-6-3 0-16,6 2 0 0,0-2 0 0,-6 0 0 16,0 0 0-16,6 3 0 0,-6-3 0 0,9 0 0 15,-9 0 0-15,6 3 0 0,-6-3 0 0,6 2 0 16,-6-2 0-16,8 3 0 0,-5 2 0 0,-3-5 0 15,9 0 0-15,-3 0 0 0,-6 0 0 0,6 5 0 16,-6-5 0-16,6 3 0 0,3 0 0 0,-3 2 0 16,-6-5 0-16,6 3 0 0,0 2 0 0,0 0 0 15,-6-5-10-15,6 3 10 0,0 2-16 0,-6-5 3 16,6 0 1-16,-3 5 0 16,3-2-23-16,0 0-4 0,0-1-1 0,0 1 0 15,-6-3-86-15,12 3-18 0</inkml:trace>
  <inkml:trace contextRef="#ctx0" brushRef="#br0" timeOffset="155725.7667">20043 15962 2476 0,'-24'-8'55'0,"-44"-10"79"15,29 5-65-15,0-3-55 0,4 0-14 0,-4 3 0 0,6-6 0 0,0-2 31 16,-2 2 3-16,2 4 1 0,-3-7 0 0,7 4 21 0,5-1 5 15,3 1 1-15,0 2 0 0,3 0-12 0,0 6-2 16,3 2-1-16,4 0 0 0,2 5 2 0,3-2 1 16,6 5 0-16,0 0 0 0,0 0-42 0,0 0-8 15,12 0 0-15,2 0 0 0,4 2 0 0,9 1 15 16,9 0-3-16,8 2-1 0,1-5-11 0,12 3 0 16,5-1 0-16,16 1 0 0,5 0 0 0,9-1 0 0,9 6 0 0,10 0 0 15,-1 3 0-15,6 2 0 0,6 5 0 16,0 6 0-16,3 3 0 0,3 4 0 0,9 1 0 0,-3 3 0 15,3-1-9-15,0 3 9 0,-4-3-12 0,-2 3 12 16,0 0 0-16,0 0-8 16,-3-2 8-16,-3-3 0 0,3-3 0 0,-9-3 0 0,-2 3 11 15,-7-5-11-15,0-3 12 0,-6 0-12 0,-3-2 12 0,-6-1-12 16,-5 1 17-16,2-3-3 0,-6 2-1 0,-2-2 0 16,-7 3-13-16,-5-3 0 0,-7 0 8 0,-5 2-8 15,-4-2-9-15,-5 2-5 0,-7-2-1 0,-5 0 0 16,-9 3-173-1,-6-1-34-15</inkml:trace>
  <inkml:trace contextRef="#ctx0" brushRef="#br0" timeOffset="157244.1321">2014 16994 1728 0,'-21'-16'153'0,"12"11"-122"16,-6-3-31-16,0-2 0 0,1-1 221 0,-7 0 39 15,6 3 7-15,3-2 1 0,3 2-207 0,0 3-41 0,3-3-9 0,0 2-2 16,6 6-9-16,0 0 0 0,0-5-10 0,6 0 10 15,0-1-12-15,9 1 3 0,-3 0 1 0,6 2 0 16,6 1 8-16,2-1-10 0,7-2 10 0,0 5-10 16,9-3 10-16,2 3-8 0,10-3 8 15,-1 3-8-15,-2 3 8 0,5-3 0 0,4 3 0 0,3-3-8 16,5 2 8-16,3-2 0 0,1 3 0 0,-1-3 0 16,10 0 0-16,-4-5 0 0,18 2 0 0,-2-2 8 15,-4-1 0-15,3 4 1 0,9-3 0 0,-5-1 0 16,2 1-1-16,3 0 0 0,-6-3 0 0,6 2 0 15,7 4 1-15,-4-4 0 0,0 4 0 0,6-1 0 16,0 3-9-16,3 0-12 0,3 3 2 0,-5-1 1 16,2 1 9-16,-6 0 0 0,0 5 8 0,0-3-8 15,-3 0 12-15,-2 1-3 0,-1-1 0 0,-12 0 0 0,6 0-1 16,-2-2-8-16,-10-3 12 0,-3 0-4 16,-2-3 30-16,-4 3 6 0,-2-5 0 0,-4-3 1 0,3 6-22 0,-8-6-5 15,-4-3-1-15,-2 0 0 0,-3 4 7 0,-1-7 0 16,1-2 1-16,-1 1 0 0,-2-4-12 0,-6 3-2 15,-1-2-1-15,-5 2 0 0,3-5-10 0,-7-1 0 16,-2 1 0-16,0-3 8 0,3-2-8 0,-7 2 0 16,-2-2 0-16,3 2 0 0,-3-3 0 0,-1 4 0 15,-2-4 0-15,-3 3 0 0,-9-2-13 0,3 2 1 16,3 0 1-16,-3 0 0 0,-12 3-4 0,3-5-1 16,-1-1 0-16,4 1 0 0,-12 2 4 0,3-2 0 15,-3 2 0-15,0 0 0 0,-2-2 12 0,-4 2 0 16,-9-3 0-16,6 3 0 0,3 1-12 0,-9-1 12 15,-9-3-13-15,-3 1 5 0,4-1 8 0,-7 1-13 0,0 0 5 0,-3-4 8 16,-2 4 0-16,-4-3 0 0,-3 5 0 0,1-2 0 16,-7 2 0-16,1 0 0 0,-1 3 0 0,0 0 0 15,4 2-16-15,-7-2-1 0,4 2-1 0,-7 4 0 16,1-4 29-16,2 3 5 0,-6 3 2 0,7 0 0 16,-4 0-18-16,1 2 0 0,-4-2 0 0,1 2 0 15,-1 3 0-15,4 0 0 0,-7 0 0 0,7-2 0 16,2 2 0-16,-9 0 0 0,1 0 0 0,5 0 0 15,-8 0 0-15,8 0-9 0,-5 3 1 0,2 0 0 16,4-1 8-16,-4 4 11 0,-2-4-3 0,-4 4 0 16,7-1-8-16,-13 0-12 0,13 3 2 0,-13 0 1 15,7 0 9-15,-1 0 11 0,-5 0-3 0,5 6 0 0,1-4-8 16,-1 4 0-16,1 2-12 0,2-3 12 16,-5 3 0-16,5 0 13 0,1-3 0 0,2 3 0 0,-5 0-13 0,8-3 0 15,-8 0 0-15,2 3 0 0,-2 0 0 0,-1 0 0 16,1 0 0-16,5 0 0 0,-11 3 0 15,2-3 0-15,-5 5 0 0,3-3 0 0,2 1 0 16,1 0 0-16,-4 2 0 0,4 0 0 0,-4 3 0 0,1 0 0 16,0 0 0-16,5 2 0 0,1 1 0 0,2 2 0 15,-5 3 0-15,5-3 9 0,1 5-9 0,2-2 0 16,6 0 0-16,-2 0 0 0,5 0 0 0,7-1 0 16,2-1 0-16,3-1 0 0,1 0 0 0,-1 3 0 15,3 0 0-15,6-3 0 0,4 3 0 0,2-1-14 16,-3 4 3-16,6-1 1 0,3 3 10 0,-3 3 0 0,7 2 0 0,-1 1 0 15,3 5-16-15,9 2 3 0,-6 0 0 0,9 3 0 16,0 3 3-16,9 2 1 0,0-2 0 0,3 2 0 16,6 3 0-16,2-3 0 0,13 0 0 0,6 1 0 15,2-6 9-15,4 2-8 0,6-2 8 0,5 3-8 16,7-3 8-16,5 3 0 0,13-1 0 0,-7-2 0 16,6-5 0-16,10-3 0 0,5-8 0 0,6-5 0 15,6-3-10-15,3-13 10 0,15-5-12 0,6-9 12 16,3-7-23-16,6-8 3 0,6-6 0 0,12-7-794 15,6-8-158-15</inkml:trace>
  <inkml:trace contextRef="#ctx0" brushRef="#br0" timeOffset="158577.8427">19894 15560 2559 0,'-3'-10'113'0,"3"7"24"0,0-2-109 0,-3-3-28 16,-3-3 0-16,-3 1 0 0,3-4 63 0,-2 4 7 15,2-1 2-15,-3 1 0 0,-3 2-72 0,0-3 0 16,0-2 0-16,-6 5-15 0,0-3 3 0,-3 1 0 0,1 2 0 0,-1-3 0 15,-6 1 4-15,0-1 8 16,-9 0-13-16,4 1 5 0,-1-3 8 0,-3 2 0 0,0 3 0 0,-2-2 0 16,5-4 0-16,-3 1 0 0,4-3 0 0,-1 0 0 15,-3 3 0-15,3-5 0 0,4 2 0 0,-4-3 0 16,3 1 0-16,0-1 0 0,1 1 0 0,2-4 0 16,0 1 0-16,3 0 16 0,3 0-4 0,0-3-1 15,1 0 0-15,-1 0 0 0,3-2 0 0,3-3 0 16,0 0-1-16,0 0 0 0,3 2 0 0,0-2 0 15,1 0-10-15,2 3 0 0,0-1 0 0,0 1 0 16,3-1 28-16,-3 3 3 0,6 1 1 0,0-1 0 16,0 3-32-16,3-3 0 0,3 3 0 0,0-3 0 15,0 0 0-15,6 0 0 0,0 3 0 0,3-3 0 16,3 0-20-16,5 3-9 0,1-3-3 0,6 1 0 16,0 1 32-16,9-1 0 0,2 1 13 0,4 4-4 15,3-1-9-15,2 1 0 0,-2-1 0 0,-1 4-11 0,4-1 11 0,3 0 0 16,-1 3 0-16,1-1 0 0,0 6-8 0,-4 0 8 15,1 0-8-15,-4 3 8 0,-2 0 0 0,0 0 0 16,-1-3 0-16,4 2 0 0,0 1 0 0,-1 2 0 16,1-2 0-16,0 3-8 0,-1-1 8 0,-2-2 0 15,0-1 0-15,-1 4 0 0,-2-1 0 0,3-2 0 16,2-1 0-16,1 1 0 0,-9 0 0 0,5 2 0 16,1-2 0-16,0 2 0 0,-4 1 0 0,1-1 0 15,0-2 0-15,0 2 0 0,-1 0 0 0,1 1 0 16,3-4 0-16,-4 4 0 0,1-4 0 0,0 1 8 15,2 0-8-15,-2 0 0 0,-3-3 0 0,2 2 0 16,1 1 0-16,3-3-8 0,2 0 8 0,1 3 0 0,0 2 0 16,2-2 0-16,4 2 0 0,-3-2 0 0,2 2 8 0,-2 1-8 15,-4-1 0-15,7 3 0 0,-3 3 0 0,2-3 0 16,4 0 0-16,-1 0 0 0,-2-3-9 0,0 0 9 16,-1 3 0-16,1-2 0 0,2 2 8 0,4 0-8 15,0-3 0-15,-1 3 0 0,-5 3 0 0,2-3 0 16,-5 2 0-16,3 4 0 0,-7-1 0 0,1 3 0 15,2 0 0-15,-2 3 0 0,-3 2 0 0,-1 0 0 16,-2 0 0-16,0 0 0 0,-6 6-9 0,2 2 9 16,-5 0-8-16,-3 3 8 0,0-3 0 0,-7 3 0 15,1 0 0-15,0 2-8 0,-3-2 8 0,0 5 0 16,0-2 0-16,-3 7 0 0,-4 1 0 0,-2 2 0 16,3-3 0-16,-6 6 0 0,0 2 0 0,0-2 0 15,-3 2 0-15,-3 0 0 0,-3 3 0 0,0 3 0 16,-3 0 0-16,-3 4 0 0,0 1 0 0,-3 0 0 0,1 3 0 0,-1-3 0 15,3 0 0-15,-3 2 0 0,-3 1 0 0,0-1 0 16,0 4 0-16,0-1 0 0,-6-5 0 16,1-3-8-16,-1-2 8 0,-6-1 0 0,-3 1 0 0,-2-1 0 15,-7 1 0-15,-6 2 0 0,-5 1 0 0,-13 2 0 16,-11-1 0-16,-22 9 0 0,-17 5-12 0,-33 11-3 16,-32 11 0-16,-36 12-1217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33:04.518"/>
    </inkml:context>
    <inkml:brush xml:id="br0">
      <inkml:brushProperty name="width" value="0.05292" units="cm"/>
      <inkml:brushProperty name="height" value="0.05292" units="cm"/>
      <inkml:brushProperty name="color" value="#FF0000"/>
    </inkml:brush>
  </inkml:definitions>
  <inkml:trace contextRef="#ctx0" brushRef="#br0">11607 6776 1422 0,'0'0'31'0,"0"0"6"0,0 0 2 0,0 0 1 0,0 0-32 0,0 0-8 15,0 0 0-15,0 0 0 0,0 0 34 0,0 0 5 16,0 0 1-16,0 0 0 0,0 0-16 0,0 0-4 15,0 0 0-15,6 5 0 0,0 3-20 0,-3-2 8 16,3 1-8-16,0-1 0 0,3-1 10 0,0-2-2 16,0 2-8-16,0 0 12 0,-3 3 15 0,3-3 2 15,3 1 1-15,-3-1 0 0,-3 0 2 0,3 1 1 16,0-4 0-16,-1 1 0 0,1 2-2 0,0 1-1 16,3-1 0-16,3 0 0 0,-3-5-6 0,0 5-2 15,0-2 0-15,3-3 0 0,0 3-3 0,-1-1-1 0,-2 1 0 0,3 0 0 16,0-3-5-16,-3 2-1 0,3 1 0 0,-3 0 0 15,0-3-4-15,3 0-8 0,-3 0 11 0,-1 0-11 16,1 2 13-16,3-2-4 0,-3 0-1 0,3 3 0 16,-3-3-8-16,3 0 12 0,0 0-12 0,3 0 12 15,-7 0-12-15,7 0 0 0,3 3 9 0,-3-1-9 16,-3 1 0-16,3-1 8 0,-3-2-8 0,5 3 0 16,-2 0 0-16,6-3 0 0,-3 0 0 0,3 2 8 15,-3 1-8-15,2-3 0 0,-2 0 0 0,0 0 0 16,0 0 0-16,3 0 0 0,-3-3 0 0,2 1 0 15,1 2 0-15,3 0 0 0,0 0 0 0,0-3 8 16,-1 3-8-16,1 0 0 0,-3 3 0 0,3-1 0 16,-3-2 0-16,2 0 0 0,-2 3 0 0,-3 0 0 0,0-1 0 0,3-2 0 15,-4 6 0-15,1-4 0 0,3 1 0 0,-3-3 9 16,0 3-9-16,3-3 0 0,-1 0 11 0,4 2-11 16,0 1 10-16,3-3-10 0,-6 2 8 0,2-2-8 15,1 3 0-15,0-3 9 0,0 3-9 0,0-3 0 16,-4 0 0-16,4 0 0 0,0 0 0 0,0 0 0 15,-3 2 0-15,5-2 0 0,-5 0 0 0,3 0 0 16,3 0 0-16,-4 0 0 0,-2 0 0 0,3 0 0 16,0 3 0-16,0 0 0 0,2-3 0 0,-2 2 0 15,0 1 0-15,0 0 0 0,-3-1 0 0,2-2 8 16,-2 3-8-16,3 0 0 0,-3-1 0 0,6 1 0 0,-1 0 8 0,1-1-8 16,0 1 0-16,3-3 0 0,2 2 0 0,-2-2 0 15,3 0 0-15,-1 0 0 0,4 0 0 16,-3-2 0-16,0 2 0 0,2-3 0 0,1 1 0 0,0 2 0 15,-4-3 0-15,4 0 0 0,0 1 0 0,0 2 0 16,-1-3 0-16,-2 3 0 0,0-3 0 0,-4 3 0 16,4 0 0-16,-3 0 0 0,0 0 0 0,2 0 0 15,4 0 0-15,-3 0 0 0,-4 0 0 0,1 3 0 16,3-3 0-16,0 0 0 0,2 0 0 0,-5 0 0 16,3 3 0-16,0-1 0 0,2-4 0 0,1 2 0 15,3-3 0-15,-1 0 0 0,1 1 0 0,0-1 0 16,-1 3 0-16,4 0 0 0,-3-3 0 0,-1 1 0 15,1-1 0-15,0 3 0 0,2-3 0 0,1 1 8 16,-3-4-8-16,2 4 0 0,4 2 0 0,-6-3 0 16,2 1 0-16,1-1 0 0,-4 0 0 0,1 1 0 0,6 2 0 0,-1-3 0 15,-2 3 0-15,3 0 0 0,-4 0 0 0,4 0 0 16,-3-3 0-16,-1 3 0 0,1 0 0 0,0 0 0 16,-1-2 0-16,4 2 0 0,5 0 0 0,-2-3 0 15,-9 3 0-15,2 0 0 0,4 0 0 0,0-3 0 16,-1 1 0-16,1-1 0 0,-4 0 0 0,4 1 0 15,3-1 0-15,-4 3 0 0,1 0 0 0,3-2 0 16,-1 2 0-16,1-3 0 0,-10 3 0 0,10-3 0 16,3 3 0-16,2 0 0 0,1 0 0 0,-4 0 0 15,4-2 0-15,-4 2 0 0,4 0 0 0,0-3 0 16,-1 3 0-16,1 0 0 0,2 0 0 0,-2 0 0 16,-1-3 0-16,-2 3 0 0,2-2 0 0,1-1 0 15,2 0 0-15,1 1 0 0,3 2 8 0,-1-3-8 0,-2 0 0 0,2 3 8 16,1 0-8-16,-1-2 0 0,1 4 0 0,-4-2-11 15,1 0 11-15,-1 0 0 0,-5 0 0 0,2 3 0 16,4 0 0-16,2-3 0 0,-5 2 0 0,2 1 0 16,1-3 0-16,-3 0 0 0,-1 3 0 0,1-3 0 15,2 2 0-15,1-2 0 0,2 3 0 0,-2 0 0 16,2-1 0-16,1-2 0 0,-1 3 0 0,1-3 0 16,-1 0 0-16,1 3 0 0,2-1 0 0,-2 1 0 15,-4 2 0-15,-2-2 0 0,2 2 0 0,-2-5 0 16,0 5 0-16,-1-2 0 0,1 0 0 0,-4 2 0 15,-2-2 0-15,-1 2 0 0,1 0 0 0,-3-2 0 16,5 2 0-16,-8 0 11 0,0-2-11 0,-1 2 12 16,1 1-2-16,2-1 0 0,-5-2 0 0,-3 2 0 0,-1-3-2 15,1 4-8-15,-3-4 12 0,0 4-4 0,-1-1-8 16,-2 0 0-16,0 1 0 0,0-1 8 0,2 0-8 0,-5 0 0 16,0 3 0-16,0-2 0 0,-1 2 0 0,1-3 0 15,-3 5 0-15,0-2 0 16,-1 0-100-16,1 6-15 0,0-1-3 0,0 0-1 0</inkml:trace>
  <inkml:trace contextRef="#ctx0" brushRef="#br0" timeOffset="4541.2884">4886 8223 799 0,'-14'-16'35'0,"8"8"8"0,0 1-35 0,0-4-8 15,0 0 0-15,-3 1 0 0,0-1 31 0,0-2 4 16,0 2 1-16,0-2 0 0,3 5 2 0,-9-2 1 0,9 4 0 16,-3-2 0-16,0 3-4 0,0 0-1 0,1 2 0 15,2-2 0-15,-3 5-15 0,3-3-3 0,-3 3-1 0,3 0 0 16,-3 0-5-16,3 0-1 0,-3 0 0 0,3 0 0 16,6 0-9-16,0 0 0 0,0 3 0 0,0-3 0 15,0 0 0-15,0 0 8 0,0 0 2 0,0 0 0 16,0 0 28-16,0 0 6 0,0 0 0 0,0 0 1 15,0 0-3-15,0 0-1 0,0 0 0 0,3 0 0 16,-3 0 7-16,9 0 2 0,0 0 0 0,-3 0 0 16,3 0-16-16,-3 0-3 0,-6 0-1 0,9 0 0 15,0 0-2-15,2 0-1 0,-5 0 0 0,3 0 0 16,0-3-3-16,0 1 0 0,3-1 0 0,-3 3 0 16,3 0-6-16,-3 0-2 0,3 0 0 0,3-3 0 15,-3 1-6-15,5 2-2 0,-8-3 0 0,9 0 0 16,-3 3 13-16,3-2 3 0,0-1 0 0,6 0 0 0,-3 1-24 15,-1-1 0-15,4 0 0 0,-3 1 0 0,0-1 0 0,0 1 0 16,-1-1 0-16,4 0-12 0,-6 1 12 16,3-1 14-16,-3 0-3 0,6 1-1 0,-3-1-10 0,5 3 12 15,-2 0-12-15,3-3 12 0,-3 1-12 0,0-1 0 16,2 3 9-16,-2-3-9 0,3 3 0 0,0-2 8 16,-3 2-8-16,2-3 0 0,-2 0 0 0,3 1 0 15,0-1 0-15,-3 1 0 0,2-1 0 0,1 0 0 16,6-2 0-16,-3 5 0 0,-1-5 8 0,-2 2-8 15,6 0 8-15,0 1-8 0,-1 2 0 0,-2-3 0 16,-3 0 0-16,3 1 0 0,2-1 0 0,-2 1 8 0,0-4 0 0,3 4 0 16,-1-4-8-16,1 4 12 15,-3-1-4-15,0 0 0 0,5 1 0 0,1-1 0 0,-3 0 0 16,-3 1 0-16,2 2-8 0,-2 0 8 0,-3 0-8 0,0 2 8 16,0-2 8-16,2 0 3 0,-2 3 0 0,3-3 0 15,0 3-19-15,-1-3-19 0,1 2 4 0,3-2 1 16,0 3 22-16,-1 0 5 0,1-1 1 0,-3 1 0 15,0 0-14-15,-1-3 0 0,4 0 0 0,-6 2 0 16,0-2 0-16,0 3-16 0,8-3 3 0,-5 0 1 16,-6 3 12-16,6-3 16 0,2 0-3 0,1 2-1 15,-3-2-12-15,-3 3 0 0,2-3 0 0,-2 2 0 16,3 1 0-16,0-3-13 0,-6 0 1 0,5 0 0 16,4 0 12-16,-3 0 0 0,-6 0 0 0,5 0 0 15,4 0 11-15,0 0-2 0,-3 0 0 0,-1-3 0 16,-2 3-9-16,3 0 0 0,3 0 0 0,-1 0 0 15,-8 0 0-15,3 0 0 0,6 0-12 0,-6 0 12 0,-1 3 0 16,1-3 0-16,6 0 0 0,0 0 0 0,-4 3 0 0,1-3 0 16,6 2 0-16,-3 1 0 0,2-3 8 0,-2 3-8 15,-3-3 0-15,0 2 8 0,2 1-8 0,1-3 0 16,-3 3 0-16,3-1 0 0,2-2 0 0,-2 3 8 16,-3-3-8-16,3 3 8 0,-1-1-8 0,1 3 0 15,3-5 9-15,-3 6-9 0,-1-4 0 0,1 4 0 16,-3-4 0-16,3 1 0 0,-1 2 0 0,1-2 0 15,3 0 0-15,-1 2 0 0,-2 0 0 0,0 0 0 16,3-2 0-16,-4 2 0 0,1 1 8 0,0 2-8 0,-3-6 8 16,2 1-8-16,-2 5 0 0,3-3 0 0,0-2 0 0,-1 2 0 15,1 0 0-15,0 1 0 16,0-1 0-16,2-2 0 0,1 2 0 0,0 3 9 16,-3-6-9-16,2 4 0 0,-2-1 8 0,0-2-8 15,-1-1 0-15,4 4 0 0,0-4 0 0,-3 1 0 0,-1 0 0 0,4-1 0 16,0-2 9-16,0 0-9 0,-4 0 0 0,4 0 9 15,0 0-9-15,-1 3 0 0,1-3 9 0,3-3-9 16,-3 3 8-16,-1-2-8 0,1 2 8 0,0 0-8 16,5-3 8-16,1 3-8 0,-3 0 10 0,2 0-10 15,-2-3 0-15,0 3 0 0,-3 0 0 0,2-2 0 16,1 2 0-16,-3 0 0 0,2 0 0 0,4-3 0 16,0 0 0-16,-1 3 8 0,1-2-8 0,-3-1 0 15,2 3 0-15,1 0 0 0,-3-3 0 0,2 1 0 16,4-1 0-16,0 3 0 0,-4-3 0 0,1 1 0 15,3 2 0-15,-4 0 0 0,4-3 0 0,-3 1 0 0,-1-1 0 16,1 3 0-16,3-3 0 0,-1 3 0 0,1-2 0 0,0 2 0 16,2-3 0-16,1 0 0 0,-6 3 0 0,2-2 0 15,-2 2 0-15,0-3 0 0,-1 3 0 0,1-3 0 16,-3 1 0-16,2-1 0 0,7 3 0 0,-6-3 0 16,-1 1 0-16,1-1 0 0,0 1 0 0,-4-1 0 15,1 3 0-15,0 0 0 0,2-3 10 0,1 1-1 16,3-1 0-16,-1 3 0 0,1-3-9 0,-3 1-12 15,-1 2 2-15,1 0 1 0,-3 0 17 0,5 0 4 16,-2 0 1-16,0 0 0 0,-1 0 5 0,1 2 1 16,0-2 0-16,-1 0 0 0,-2 0-30 0,3 3-5 15,-4-3-2-15,1 3 0 0,0-1 29 0,0 1 5 0,2-3 2 16,-2 0 0-16,-3 0-18 0,2 3 0 0,1-1 0 0,3 1 0 16,-4-1 0-16,-2-2 0 0,0 3 0 0,0-3 0 15,2 5-11-15,-2-2-2 0,-3 0-1 0,-1-1 0 16,1 4 14-16,0-4 16 0,3 1-3 0,2 0-1 15,-2 2-12-15,3-3 0 0,-4-2 0 0,1 3 0 16,0 2 8-16,0-2-8 0,-1 0 0 0,4-1 0 16,3 1 0-16,-7 2 0 0,4-5 0 0,-3 3 0 15,3 0 0-15,-1-1 0 0,-2 1 0 0,-3 0 0 16,2-3 0-16,1 2 0 0,-3-2 0 0,3 0 0 16,-1 3 0-16,1-3 0 0,3-3 0 0,-1 3 0 15,1 0 0-15,-3 0 0 0,2-2 0 0,-2 2 0 16,0 0 0-16,0-3 0 0,2 0 0 0,-2 1 0 15,3 2 0-15,-1-3-8 0,-2-2-1 0,0 2 0 16,0 3 9-16,-1 0 12 0,4-3-2 0,-6 3-1 0,0-2-9 16,-1-1 0-16,1 3 0 0,0 0 0 0,-1 0 0 0,4-3 0 15,0 3 0-15,0-2 0 0,-4 2 0 0,4-3 0 16,0 3 0-16,0 0 0 0,2 0 0 0,-5-3 0 16,0 3 0-16,-1 0 0 0,4 0 0 0,-3-2 0 15,3 2 0-15,-4 0 0 0,4 0 0 0,0 0 0 16,0-3 0-16,-1 1-11 0,1 2 11 0,-3 0 0 15,-1-3 8-15,1 3-8 0,0 0 0 0,0 0 0 16,-1 0 0-16,4-3 0 0,-6 3 0 0,3 0 0 16,2 0 0-16,1 0 0 0,0 0 0 0,0 0 0 15,-4 0 0-15,4 0 0 0,-3 0 0 0,-1 0 0 0,-2 3 0 16,0-3 0-16,6-3 0 0,-4 3 0 16,-2-2 0-16,3 2-8 0,0-3 8 0,-1 3 0 0,-2-3 8 0,0 1-8 15,0-1 0-15,0 0 0 0,-1 3 0 0,-2-2 0 16,3 2 0-16,-3-3 14 0,2 3-3 0,-2 0-1 15,-3 0-10-15,0-3 0 0,9 1 0 0,-4 2 0 16,-2 0 0-16,3-3 0 0,-3 3 0 0,5-2 0 16,-2 2 0-16,3-3 0 0,-6 3 0 0,2 0 0 15,-5-3 0-15,3 3-11 0,-3-2 3 0,3-1 0 16,-4 0 8-16,1 1 11 0,0 2-3 0,0-3 0 16,-3 0-8-16,3 1 0 0,-1-1 0 0,1 0 0 15,0 3 0-15,0-2 0 0,-3-1 0 0,-1 3 0 16,4 0 0-16,0 0 0 0,-3-3 0 0,0 3 0 15,0 3 0-15,-1 0 0 0,1-1 0 0,0 1 0 16,0 2-16-16,0 1-6 0,3 4-1 0,2 3 0 16,-2 6-159-16,3 7-32 0</inkml:trace>
  <inkml:trace contextRef="#ctx0" brushRef="#br0" timeOffset="32139.1289">9685 8337 1209 0,'-12'-5'108'0,"6"2"-87"16,3 0-21-16,-3-2 0 0,-3 0 112 0,3 0 19 15,0-3 3-15,-3 2 1 0,0 4-67 0,3-4-12 16,-3 1-4-16,3 0 0 0,-3 2-1 0,3-2-1 15,-3 2 0-15,1-2 0 0,-1 2-34 0,3 1-6 16,-3-1-2-16,0 0 0 0,3 1-8 0,-3 2 0 0,3-3 0 0,-3 3 8 16,3-3-8-16,-3 3 0 15,3 0 0-15,-3 0 0 0,-3-2 0 0,3 2 0 0,1 0 0 0,-4 0 0 16,0 0 0-16,0 0 0 0,0-3 0 0,3 3 0 16,-3 0 0-16,0 0 0 0,0-3 0 0,0 1 0 15,0-1 0-15,1 1 0 0,-4-4 0 0,3 4 0 16,0-4 16-16,0 1-1 0,0 0-1 0,3-3 0 15,0 0-2-15,-3 0-1 0,3 0 0 0,0 0 0 16,0 0-11-16,1-2 12 0,-1-4-12 0,0 4 12 16,0-1-1-16,0-2 0 0,-3 2 0 0,3-2 0 15,0 3-11-15,3-4 8 0,0 4-8 0,0-4 8 16,0 1-8-16,-3 0 0 0,6 0 9 0,-3 0-9 16,0 2 8-16,0-2-8 0,3 0 8 0,1-1-8 15,-1-2 0-15,3 1 9 0,-3 1-9 0,0-2 0 0,0 1 9 16,3-1-9-16,-3 0 0 0,3 0 9 0,-3 0-9 0,3 0 0 15,0 3 9-15,0 0-9 0,0-1 0 0,3 1 9 16,-3-3-9-16,3 3 0 0,-3 0 0 0,0 0 0 16,6-1 0-16,-3 1 0 0,2 3 0 0,1-1 0 15,0 0 0-15,0 1 0 0,3 2 0 0,0-3 0 16,0 3 0-16,3-2 0 0,3-1 0 0,3 1 0 16,-3-1-10-16,3-2 10 0,2 0 0 0,1 2 0 15,0-2-9-15,3 2 9 0,0-2 0 0,2 0 0 16,4 0 0-16,-3-1 0 0,-3 1 0 0,3-3 0 15,-1 3 0-15,1 0 9 0,3 0-9 0,-6 2 0 16,3-2-10-16,-1 2 10 0,-2 1 0 0,3-1-9 16,-3 0 9-16,0 3 0 0,-1-2 0 0,1-1 0 0,3 1 0 0,0-1 0 15,3 1 0-15,-1-4 0 0,-2 1 0 16,6 3 0-16,0-1 0 0,2 0 0 0,-2 1 0 0,0-1 0 16,2 1 0-16,-2 2 0 0,0-6 0 0,3 4 0 15,2-1 0-15,-2 1 0 0,-3-1 0 0,3 3 0 16,2 0 0-16,4-2 0 0,0 2 0 0,-4 0 0 15,1 2 0-15,0-1 0 0,-1 1 0 0,1-4 0 16,3 2 0-16,-1 0 0 0,1 0 0 0,3 0 0 16,-1 0 0-16,1 3 0 0,-3-3 0 0,-1 0 0 15,1 0 8-15,3-3-8 0,2 1 10 0,1-1-10 16,-3 3 9-16,2-2-9 0,1-1 8 0,-1 0-8 16,1 3 0-16,-3 1 8 0,-1-4-8 0,4 6 0 15,0-3 0-15,2 2 0 0,-2 4 8 0,2-3-8 16,-5-3 0-16,3 2 0 0,-4 1 0 0,1 0 8 15,0-1-8-15,2 4 0 0,1-1 0 0,0 0 0 0,5 1 8 16,-2-3-8-16,2 2 0 0,-2 0 8 0,-3 1-8 0,2-4 0 16,-2 4 0-16,8-1 0 0,1 0 0 0,-1-2 0 15,-2 5 0-15,3-3 0 0,-7 1 0 0,4 2 0 16,-1 0 8-16,1-3-8 0,-3 3 0 0,2 0 0 16,4 0 8-16,-4 0-8 0,-2 3 0 0,-1-3 0 15,1 2 9-15,-3 1-9 0,-1-3 0 0,4 3 9 16,5-1-9-16,1 1 0 0,0-3 11 0,-1 0-11 15,1 3 10-15,-1-1-10 0,4-2 8 0,2 3-8 16,1 0 0-16,-1-3 0 0,4 0 8 0,-4 2-8 16,4-2 0-16,-1 3 0 0,1-3 16 0,-1 0-2 0,1-3-1 15,-4 6 0-15,1 0-13 0,-1-1 0 16,4 1 0-16,2-1 0 0,1-2 0 0,-4 3 0 0,1-3 0 0,-4 3 0 16,4-1 0-16,2 1 0 0,1 2 0 0,-1-2 0 15,-3 0 9-15,1-1-1 0,-1 1 0 0,1 2 0 16,-1-5-8-16,1 6 0 0,5-6 0 0,-5 2 0 15,-1 1 0-15,-2-3 0 0,2 0 0 0,4 2 0 16,-4 4 0-16,4-4 0 0,-4-2 0 0,1 3 0 16,-1 0 0-16,1-3 0 0,2 0 0 0,4 0 0 15,2 0 0-15,-6 2 0 0,-2-2 11 0,2 0-11 16,7 0 0-16,-4 0 0 0,-5 3 0 0,-1-3 0 16,4 3 0-16,-4-1-8 0,1 1 8 0,-1-3 0 15,4 5 0-15,-4 0 0 0,0 1 0 0,-2-1 0 16,-3 0 0-16,2 3 0 0,1-2 0 0,-4-1 0 15,4 3 0-15,-7 0 0 0,1 0 0 0,-7 0 0 16,1 2 0-16,-3 1 0 0,2-3 0 0,1 2 0 16,-7 4 0-16,1-4 0 0,0 1 0 0,-1 2 0 0,1 0 0 0,-6 0 0 15,-1 1 0-15,-2-1 0 0,0 0 0 0,-3 0 0 16,2-2 0-16,1 2 0 0,-3 3 0 0,-1 0 0 16,-5 0 0-16,0 0 0 0,3 0 0 0,-6-1 0 15,-1 1 0-15,-2-3 0 0,0 3 0 0,-3 0 0 16,0-3 8-16,-6 3-8 0,3 0 0 0,-3-3 0 15,-1 3 0-15,-2 0 0 0,0 0 0 0,0-3 0 16,-3 3 0-16,3 0 0 0,-3 0 0 0,0 0-8 16,0-3 8-16,-3 3 0 0,0 0 0 0,0 2 0 15,0-2-8-15,-3-3 8 0,3 6 0 0,-6-6-8 0,0 3 8 16,3 0 0-16,-6-3 0 0,0 3 0 0,0 0 8 16,0-3-8-16,-3 3 0 0,-3 0 0 0,0 0-11 0,-3 0 11 15,-2-3 0-15,-4 0 0 0,3 3 0 16,-6-3 0-16,-3 0 0 0,-2 3 0 0,-1-2 0 15,0-1 0-15,-3 0 0 0,-2 0 0 0,2-2 0 0,-3 2 0 16,0 0 0-16,-2-2 0 0,-4 2 0 0,0-2 0 16,1-1 0-16,-4 1 8 0,0 2-8 0,-2-2 0 15,2-1 0-15,-3 1 8 0,1-1-8 0,-1 1 0 16,-2 2 0-16,-4-2 0 0,-6 2 0 0,4 0 0 16,-4 0 0-16,4 1 0 0,-7-1 0 0,-2 0 0 15,-7-5 0-15,1 5 0 0,-3 3 0 0,-7 5 0 16,-2 1 0-16,-15 4 0 0,-15 6-12 0,-21 7-1102 15</inkml:trace>
  <inkml:trace contextRef="#ctx0" brushRef="#br0" timeOffset="42433.8749">2285 11028 1324 0,'-18'-16'118'0,"15"8"-94"16,-6 0-24-16,-3-2 0 0,3-4 74 0,-3 1 10 16,3 0 3-16,1-3 0 0,-4 0-35 0,3 0-6 15,-3-2-2-15,3 2 0 0,-6 3-17 0,0-1-4 16,3-2-1-16,-3 3 0 0,3 0-14 0,0 0-8 16,1 0 8-16,-4-1-8 0,0 1 0 0,0 3 0 15,0-1 0-15,0 0 0 0,0 1 0 0,3-1 0 16,-3 3 0-16,1-2 0 0,-1-1 0 0,0 3 0 15,6-2 8-15,-3-1-8 0,3-2 0 0,-3 2 9 16,3 1-9-16,0-6 0 0,3 2 0 0,0-1 0 0,0-4 0 16,3 3 0-16,-5-2 9 0,5-1-9 15,3-2 0-15,-6 2 9 0,12 1-1 0,-6-1-8 0,0-2 12 0,3 0-4 16,0 5 2-16,2-2 0 0,-2 2 0 0,3 0 0 16,0 0 2-16,3 3 1 0,0 2 0 0,3-5 0 15,3 6-4-15,-3-3-1 0,0-1 0 0,6 1 0 16,3 0-8-16,-4-3 0 0,7-3 9 0,3 4-9 15,-3-1 8-15,6-3-8 0,-1-2 10 0,4 0-10 16,3 2 12-16,-1 1-3 0,1-3-1 0,6 0 0 16,-6 5 0-16,-1-3 0 0,4 1 0 0,3-4 0 15,-4 4 0-15,4-3 0 0,-6 2 0 0,8 3 0 16,-2-2 3-16,-6 5 0 0,3-6 0 0,-1 6 0 16,1 2-3-16,3 1 0 0,-4-4 0 0,-2 4 0 0,6 2-8 0,2 0 8 15,1-3-8-15,3 1 8 0,-4-1-8 16,4 1 12-16,-1-1-12 0,1 0 12 0,-3 1-12 0,5-1 12 15,1-2-12-15,0 0 12 0,2-3-3 0,-2 3 0 16,-4 0 0-16,4-1 0 0,0 4 0 0,-1-1 0 16,1 1 0-16,-1-1 0 0,1 3-1 0,0 0-8 15,-1 0 12-15,1 0-4 0,-1 6-8 0,1-4 12 16,0 1-12-16,-1 2 12 0,4 1-12 0,2 2 0 16,-2-3 9-16,5 0-9 0,-8 3 0 0,6 0 9 15,-1 0-9-15,4 0 0 0,-4 3 20 0,10-3-4 16,-7 3 0-16,4-3 0 0,-4-3-16 0,4 0-16 15,2 3 4-15,1 0 0 0,2-2 12 0,-2 2 12 0,-4-3-3 16,1 3 0-16,-1-3-9 0,-2 3-17 0,-4-2 4 0,4 2 1 16,2 2 21-16,1-2 5 0,-4 3 1 0,-5 0 0 15,3-1-15-15,-1 1 0 0,4 0 0 0,-4-1 0 16,1 4 0-16,-1-1 0 0,-5 0 0 0,5 1 0 16,-11-1 0-16,12 0-8 0,-7 0 8 0,10 1-13 15,-7-4 13-15,4 1 8 0,-4 5 0 0,4-5-8 16,-3 2 13-16,2-3-4 0,7 1-1 0,-4 2 0 15,-8 1-8-15,5-1-9 0,4 0 9 0,-4 1-13 16,-8-4 13-16,0 4 0 0,8-1 0 0,-5 0 0 16,-7 3 0-16,4-3 0 0,3 3 0 0,-1 0 0 15,1 0 0-15,-6 0 0 0,-4 3 0 0,-2-3 0 16,9 0 0-16,-7-1 0 0,-8 4 8 0,6 0-8 16,5-1 8-16,-2 1-8 0,-6-1 12 0,-4 1-12 0,4 0 9 15,-3-1-9-15,0 1 0 0,-4 2 9 0,1 0-9 16,0 0 0-16,-3 1 0 0,3-1 0 0,-4 5 0 0,-2-2 0 15,-3-2 0-15,0 1 0 0,3 7 8 0,-4-4-8 16,1-2 8-16,-3 0-8 0,-3 2 0 0,0 1 0 16,0-3 0-16,-3 0 0 0,0 2 0 0,-3 3 0 15,2-2 0-15,-2-1 0 0,-3-2 0 0,0 3 0 16,-3-3 0-16,3 2 0 0,-3 1 0 0,0-3 0 16,-3-1 0-16,3 4 0 0,-3-1 0 0,0-2 0 15,-3 0 0-15,0 3 0 0,3 2 0 0,-6-3 0 16,0-2 0-16,0 5 8 0,0-2-8 0,-3-1 0 15,0-2 0-15,-2 3 0 0,-1-3 0 0,-3 2 0 0,0-2 0 16,0 0 8-16,3 0-8 0,0 0 0 16,-3-3 9-16,0 3-9 0,-2-3 0 0,-1 3 0 0,0-3 0 0,0 0 8 15,-3-2-8-15,3 2 0 0,-3-2 0 0,1-1 0 16,-4 1 0-16,0-3 0 0,0 3 8 0,-3-4-8 16,-5 4 0-16,-1-3 8 0,6 0-8 0,-6 0 0 15,-8 0 0-15,2 0 0 0,6 2 0 0,4 1 0 16,-7-3 0-16,3 2 0 0,-3 1 10 0,1-3-10 15,-1 0 8-15,-3 2-8 0,-5-2 0 0,2 0 0 16,12 3 0-16,-6 0 0 0,-8-4 0 0,2 4 0 16,6 0 0-16,-5-3 0 0,-1-1 0 0,-3 1 0 15,-2-2 0-15,2 2 0 0,3-3-9 0,-5 0 9 16,-4 1 0-16,1-1 15 0,5 0-2 0,-6 3 0 16,1-3-13-16,-1 1 9 0,1-4-9 0,-7 4 8 15,3-1-8-15,-2-2 0 0,-1-1 0 0,-2 1 8 0,2 2 6 0,-2-2 1 16,-1-1 0-16,-2 1 0 0,-1 0-15 0,4-1 0 15,-1 4 0-15,1-6 0 0,-4 2-8 0,1 1-2 16,5-3 0-16,-3 3 0 0,-2-1 10 0,-1 1 14 16,4-3-3-16,-1 2-1 0,-5-2-10 0,5 0 0 15,-5 3 0-15,2-3 0 0,4 3 0 0,2-3 0 16,1-3-14-16,-4 0 5 0,4 1 9 0,-4-1 0 16,-2 1 0-16,2-1 0 0,4 0 0 0,-4 1 0 15,0-4 0-15,4 1 0 0,-10-3 0 0,10 3 0 16,-7 0 0-16,7 2 0 0,2-2 0 0,-2-3 0 15,-1 2 0-15,4-2 8 0,-4 0-8 0,6 1 0 16,1-1 0-16,-1 0 0 0,4 0 0 0,-1 0 0 16,0 0 0-16,4 0 0 0,-7 0 0 0,6 0 0 0,-5-3 0 0,2 4 0 15,4 1 0-15,-7 1 0 0,0-3 0 0,7 3 0 16,-4-6 0-16,3 1 0 0,1 2 0 0,-4 0 0 16,0 0 0-16,1 2 0 0,-4-4 0 0,7 5 0 15,-1-3 0-15,3 2 0 0,-5 1 0 0,2 2 0 16,-6-2 0-16,4 5 0 0,-1-5 8 0,-2 5-8 15,-1 0 0-15,0 0 0 0,-2 5-10 0,-1 0 10 16,-5 3-17-16,-4 6 3 0,-5-1 1 0,-1 5 0 31,-5 6-26-31,-4 3-5 0,-2 4 0 0,-6 6-1 0,-4 6-146 16,-2 7-29-16</inkml:trace>
  <inkml:trace contextRef="#ctx0" brushRef="#br0" timeOffset="45985.6571">8988 11150 1440 0,'-18'-3'128'0,"9"0"-103"0,6 1-25 0,-6-4 0 16,3 1 93-16,0 2 14 0,1-2 2 0,2 2 1 15,0-2-70-15,3 5-13 0,0 0-3 0,0-2-1 16,3-4-7-16,0 1 0 0,2-3-1 0,7 0 0 16,0 0-15-16,0-2 0 0,3-1-12 0,0 0 12 15,3-2-24-15,0 3 3 0,-3-4 0 0,2 1 0 16,1 0 10-16,3 0 3 0,-3 2 0 0,-3 0 0 16,0 1 8-16,0-1 0 0,3 3 0 0,-4 3 0 15,1-3 19-15,0 3-1 0,0 0 0 0,0-1 0 16,0 4 10-16,-3-1 1 0,6 0 1 0,-1 1 0 15,1-1-3-15,3 3-1 0,0-3 0 0,3 3 0 16,-3 0-6-16,-1 0-2 0,1-2 0 0,3 2 0 16,3 0 0-16,0 2 0 0,-1-2 0 0,1 3 0 15,0 0-18-15,0 2-14 0,0-2 2 0,2-1 1 16,-2 1 11-16,0 0 0 0,3-1 0 0,-1 1 0 0,-2-1 0 0,3 1 0 16,3-3 0-16,3 3 0 0,-4-1 0 0,4-2 0 15,0 3 0-15,-1 0 0 0,-2-3 0 0,6 0 0 16,0 0 0-16,-4-3 0 0,4 3 0 0,0 0 9 15,-1 0-9-15,4 0 10 0,0-3-1 0,-1 3 0 16,-2 0 0-16,0 3 0 0,-4-3-1 0,4 0 0 16,-3 0 0-16,0 0 0 0,-1 3-8 0,-2-3 8 15,6 2-8-15,-4-2 8 0,1 3-8 0,-3-3 12 16,3 0-12-16,-4 0 12 0,-2 0-4 0,0 0 0 16,3-3 0-16,-4 3 0 0,4-5-8 0,0 2 10 15,0-2-10-15,-1-3 10 0,4 3-2 0,3-3 0 16,-3 0 0-16,-1 0 0 0,4-2 4 0,-6-1 1 0,2 3 0 15,1 0 0-15,0-3-2 0,0-2-1 0,-1 3 0 16,1-1 0-16,-6 0-2 0,0 1-8 0,-1-1 12 16,1-2-4-16,-3 0 0 0,-3 2 0 0,-1 1 0 0,-2-1 0 15,-3 1 4-15,3-1 0 0,3-2 0 0,-6-1 0 16,0 1 4-16,2-3 0 0,-2 1 1 0,3-1 0 16,0-3 3-16,-3 3 0 0,3-2 0 0,2-1 0 15,-2 1-20-15,-6-3 0 0,-3-1 0 0,6 4 0 16,-3 2 0-16,0-3 0 0,-3 1 0 0,-3-1 0 15,-1 4 0-15,-2-4 0 0,0 0 0 0,0 4 0 16,-3 1 10-16,-3-2-2 0,0 1 0 0,0 1 0 16,-6-1-8-16,3-1 0 0,0 0 9 0,0 0-9 15,0-5 0-15,0 2 8 0,0-2-8 0,0 3 0 16,3-4 0-16,-2-1 0 0,2-1 0 0,-3 0 0 0,0 3 0 0,0 0 9 16,0-1-9-16,0 4 0 0,0-1 8 0,0-2-8 15,-3 3 0-15,0-1 0 0,0 3 0 0,-6-2 0 16,-3 2 0-16,3-3 0 0,-3 3 0 0,0 1 0 15,-3-4 0-15,4 3 0 0,-4-2 0 0,-3 2 0 16,0-3 0-16,0 1 0 0,0-1 0 0,1 1 0 16,-7 2 0-16,3-3 0 0,-6 1 0 0,0-1 0 15,1 6-8-15,-4 0 8 0,3-3 0 0,-3 3 0 16,-2 0 0-16,2-1 0 0,0 1 0 0,-3 2 0 16,-2-2 0-16,-1 5 0 0,0-2 0 0,-2 2 0 15,-4 2 0-15,0-1 0 0,-2-1-10 0,2 2 10 16,-2 1-10-16,2 0 10 0,-3 2 0 0,1 0 0 0,-4 1 0 15,-3-1 0-15,-2 3 0 0,-1-2 0 0,4 2 0 16,-4 0 0-16,1 2 0 0,-4 1 0 0,-2-1 0 0,2 1 0 16,-2 0 0-16,2 2 0 0,-2 0 0 0,2 1 0 15,-2-4 0-15,2 4 0 0,3 1 0 0,1-1 0 16,-4 2-9-16,4 0 9 0,-1 0-8 0,4 2 8 16,-1-2 0-16,0 3 0 0,1-1 0 0,-1 1 8 15,-2 7-8-15,-4-2-12 0,4 5 4 0,2 1 0 16,-2-1 8-16,-1 3 0 0,3 2 0 0,-2 3 0 15,2 0 0-15,4 6-10 0,2-1 10 0,3 6 0 16,7 5-9-16,-1 0 9 0,0 5 0 0,4 0-9 16,2 3 9-16,-3 5 0 0,0 1 0 0,7 1 0 15,2 4 0-15,3 2 0 0,0 3 0 0,0 0-8 16,4-1-7-16,8 1-1 0,-3 5 0 0,9 0 0 16,3-2-30-16,9-3-6 0,0-6-2 0,9 1 0 15,6-4-82-15,8 1-17 0,10-5-3 0,6-6-470 16,8-2-94-16</inkml:trace>
  <inkml:trace contextRef="#ctx0" brushRef="#br0" timeOffset="49218.9944">14849 10880 979 0,'0'0'43'0,"-3"-8"9"0,0 0-41 0,-3-3-11 0,6 3 0 0,-3-2 0 16,0-4 156-16,3 4 28 0,-3-1 7 0,3-2 1 15,0 5-120-15,0-2-23 0,-3-1-5 0,3 0 0 16,3 1-13-16,-3 2-3 0,3-3 0 0,-3 3 0 16,3 0-20-16,-3 3-8 0,3-3 0 0,-3 3 9 15,3 0-9-15,0-1 0 0,0 1 0 0,0 2 0 16,-3 3 0-16,6-5 0 0,-3 2 0 0,-3 3 0 15,9-2 0-15,-3-1 0 0,3 3 0 0,0 0 8 0,3-3-8 0,-7 3 0 16,4 0 0-16,0 0 0 0,3 0 18 0,0 3 2 16,0-3 0-16,3 3 0 0,-3-1-20 15,6-2 0-15,-3 3 8 0,2 0-8 0,1-1 11 0,0 1-2 16,-3 2 0-16,6-2 0 0,-3 5-9 0,3-3 0 16,-1 0-10-16,1 1 10 0,3 2 0 0,0 0 0 15,3-3 0-15,-1 0 0 0,4 3 0 16,0-3 0-16,0 3 0 0,0-2 0 0,2 2 13 0,-2-3-4 15,3 3-1-15,2-3 0 0,-5 3 5 0,3-3 1 16,3 1 0-16,-1-1 0 0,7 0 2 0,-3 1 0 16,-1-4 0-16,1 1 0 0,6 2-5 0,-1-2-1 0,-2 2 0 15,0-2 0-15,2 2-2 0,1 3-8 0,0-3 12 0,-1-2-4 16,4 2 0-16,3-2-8 0,-4-1 12 16,-2 4-4-16,3-1 1 0,-4-2 0 0,4 2 0 0,2-2 0 15,4-1-1-15,-3 4 0 0,-4-4 0 0,1 3 0 16,2 1-8-16,-2-1 12 0,-3 0-12 0,-1 1 12 15,4-1-12-15,0-2 8 0,-1-1-8 0,4 1 8 16,2 2-8-16,1-2 0 0,0-1 0 0,-4-2 0 16,-2 0 0-16,5 0 8 0,4 0-8 0,0 3 0 15,2-3 0-15,1 0 0 0,-1 0 0 0,1 3 0 16,-1-3 0-16,-2-3 0 0,2 3 8 0,1-3-8 16,-1 3 0-16,1-2 0 0,-4 2 0 0,1 0 0 15,-3-3 0-15,-1 1 0 0,4-1 0 0,2 0 8 16,1 1-8-16,-4-1 0 0,1 0 0 0,-4 1 0 15,4 2 0-15,0-3 0 0,-1 0 0 0,4 1 0 0,-1-1 0 16,1 0 0-16,-7 1 0 0,4-1 0 0,-4-2 0 0,4 2 0 16,-1-2 0-16,1 2 0 0,-3 1 0 0,-1-1 0 15,1 3 8-15,-1-3-8 0,-2 1 0 0,3-1 0 16,-1-2 0-16,4 2 0 0,-1 3 0 0,1-3 0 16,-4 1 0-16,4-1 0 0,-4 3 0 0,4-2 0 15,3-4 0-15,-4 1 0 0,4 0 0 0,-4 2 0 16,1-2 0-16,-1 2 0 0,1 0 0 0,-1 3 0 15,4 0 8-15,-3 0-8 0,-4-2 0 0,1-1 0 16,-1 0 9-16,-2 1-9 0,2-3 20 0,1 2-1 16,3 0 0-16,-1 1 0 0,-2-1-19 0,-1 0-16 15,4 1 4-15,-7-1 0 0,1 0 12 0,0 1 16 0,-1 4-3 16,1 1-1 0,-4 2-32-16,4 3-6 0,-9-2-2 0,-1 4-692 0,-2 6-138 0</inkml:trace>
  <inkml:trace contextRef="#ctx0" brushRef="#br0" timeOffset="50234.7253">10033 12015 1465 0,'0'0'64'0,"6"-6"15"0,-3 4-63 0,3-3-16 16,3-1 0-16,3 4 0 0,-1-4 11 0,1-2-1 15,3 0 0-15,-3 3 0 0,3 0-10 0,-3 0 0 16,3-1 0-16,-3 1 0 0,3 2 0 0,0 1 0 15,-1-4 0-15,1 4 0 0,3-1 0 0,0 0 0 16,-3 1 0-16,6-4 0 0,0 4 0 0,-4 2 0 16,-2-3 0-16,3 3 0 0,3-2 0 0,0-1 0 15,3 3 0-15,-1-5 0 0,1 5 8 0,3-3-8 16,0 0 12-16,0 1-4 0,-4-4 6 0,7 1 1 0,-3 2 0 16,3-2 0-16,-3 3 6 0,2-1 2 15,4-5 0-15,-3 3 0 0,3 2-7 0,-1 0-2 0,1 1 0 0,-3-1 0 16,0 0-6-16,-1 3 0 0,-2 0-8 0,3 3 12 15,-3-3-12-15,2 3 9 0,1-3-9 0,0 2 8 16,3 1-8-16,-3 0 0 0,-4-1 0 0,4 1 0 16,0 2 0-16,3-2 0 0,-1 2 9 0,-2 0-9 15,3 1 0-15,-3-1 0 0,-1 0 0 0,1 1 0 16,0-1 10-16,0 3-2 0,2-3-8 0,-2 6 12 16,0-3-2-16,0 0-1 0,2-3 0 0,1 3 0 15,0 0-9-15,0 0 10 0,-1 0-10 0,1 0 10 16,-3 0-1-16,3-3 0 0,-4 5 0 0,4-4 0 15,3-1 3-15,-3 3 0 0,-7 0 0 0,4 0 0 16,6-3 15-16,0 0 3 0,-1 3 1 0,1-5 0 16,0 2-2-16,2-2 0 0,1-3 0 0,3-3 0 15,2 1 11-15,4-1 1 0,3 0 1 0,-1 1 0 0,4 2-24 0,-4-3-5 16,1-2-1-16,3 2 0 0,-1 0-12 0,1 3 9 16,-1 0-9-16,1 0 8 0,0 3-8 0,-1 5 0 15,-2 0-12-15</inkml:trace>
  <inkml:trace contextRef="#ctx0" brushRef="#br0" timeOffset="52052.9914">16668 11644 1324 0,'0'0'118'0,"-3"-5"-94"0,-3 0-24 0,3-3 0 16,-6 3 87-16,3-3 13 0,9 2 2 0,-6 1 1 16,-3 0-83-16,3-1-20 0,6-2 0 0,-3 3 0 15,-3 0 0-15,0 2-10 0,3 3 1 0,0-5 0 32,0 0-19-32,0-1-3 0,0 6-1 0,0 0 0 15,0 0 2-15,0 0 0 0,-3-5 0 0,0 0 0 0,3 5 30 0,0 0 15 0,0-6-2 0,0 4 0 16,0-3 16-16,0 5 3 0,0-6 1 0,0 1 0 15,0 0 16-15,3-1 3 0,0 4 1 0,0-4 0 16,-3 1-20-16,3 3-4 0,3-6-1 0,0 5 0 16,-3-2-6-16,0-1-2 0,3 1 0 0,3 2 0 15,-6 1-20-15,3-1 9 0,-3-2-9 0,5 2 0 16,1 1 0-16,0 2 0 0,-9 0 0 0,6 0 0 0,6 0 0 0,-3 0 0 16,-9 0 0-16,0 0 0 0,6 0 0 0,-6 0 0 15,0 0 0-15,0 0 0 0,0 0 0 0,9-3 0 16,0 3 0-16,-9 0 0 0,0 0 0 0,0 0 8 15,6 0-8-15,-6 0 10 0,0 0 2 0,0 0 1 16,0 0 0-16,0 0 0 0,0 0 6 0,0 0 1 16,9 0 0-16,-9 0 0 0,0 0-6 0,0 0-1 15,0 0 0-15,0 0 0 0,6 0-5 0,-6 0-8 16,0 0 11-16,0 0-11 0,6 0 8 0,-6 0-8 16,0 0 0-16,0 0 0 0,0 0 0 0,0 0 0 15,0 0 0-15,0 0 0 0,-6-3 0 0,6 3 0 0,3 0 0 0,-3 0 0 16,-6-2 0-16,6 2 0 0,3 0 0 15,-3 0 0-15,-3-6 0 0,0 4 0 0,3 2 8 0,0-6-8 16,-6 1 16-16,6 0 0 0,3-3 0 0,6 3 0 16,-3-3-16-16,0 0 0 0,-9 0 8 0,3 0-8 15,3 3 0-15,-6-3 0 0,-3 0 0 0,3 0 0 16,-3 0 0-16,3 2 0 0,-3-1 0 0,0 1 0 16,-3-2 0-16,0 3 0 0,0 0 0 0,0 2 0 15,-3-2 0-15,0 5 0 0,3 0 0 0,-2 2 0 16,-7 4 0-16,3 2 0 0,0 0 0 0,-3 5 0 15,0 5 0-15,0 1 0 0,0 5 0 0,1-1 0 16,-1 7 0-16,0-4 0 0,3 6 0 0,0-3 0 16,3 0 0-16,3 0-12 0,0-2 0 0,6-4 0 15,0 1 12-15,3-5 16 0,0-3-3 0,6-1-1 16,-3-1-12-16,3-4-8 0,3 1 8 0,0-3-13 16,3-6 13-16,0 1 8 0,0-3 0 0,6-5-8 0,-3 0 12 15,5-3-4-15,1 0 0 0,3-6-8 0,3-1 32 0,3-1 0 16,-1 0 0-16,1-3 0 0,3 1-7 0,-3 2-1 15,-3-3-1-15,-1 3 0 0,7 3-11 0,-3 3-1 16,-6-1-1-16,-1 6 0 0,1-1-10 0,0 6 0 16,-6 3 0-16,3 2 0 0,-3 6 0 0,-1 5-14 15,1 2 3-15,0 6 1 0,-9 5 10 0,3 6 0 16,0 2 0-16,0 5 8 0,-6 0-8 0,-3-2 0 16,3 2 0-16,-3-5 0 0,-3 1 0 0,-3-7 9 15,6 1-9-15,0 0 0 0,0-3 10 0,0-5-10 0,-6 0 8 0,6-3-8 16,6-3 0-16,-3-2 8 0,-6-3-8 15,2 1 0-15,10-7 8 0,-6 1-8 0,-6-8 8 0,6 6-8 16,3-4 10-16,3-2-10 0,0-2 12 0,0-6-12 16,-3 0 41-16,3-3 2 0,6-2 0 0,-3-3 0 15,-4-2-15-15,4-6-4 0,3 3 0 0,0-6 0 16,-6 1-4-16,3-3-2 0,0 2 0 0,0-2 0 16,-1 3-18-16,1-4-12 0,-3 1 1 0,3 0 1 15,-3 0 10-15,3 3 0 0,0 2 0 0,3 3 0 16,3 0 0-16,-4 2 14 0,-8 3-3 0,3 3-1 15,3 5-10-15,-3 0 0 0,-3 0 0 0,-3 5 0 16,3 1 0-16,-3-1-11 0,0 3 11 0,-6 0-8 16,0 0 8-16,6 8-8 0,3 0 8 0,-3 0-8 15,-6 3-4-15,5-1 0 0,4 1 0 0,-3 5 0 16,6 0 12-16,-3 2 0 0,-3 1 0 0,6 2 0 16,0 0-9-16,-3-3 0 0,-3 1 0 0,0-3 0 0,6 0 9 0,-3-3-13 15,0-5 5-15,-3 2 8 0,5-2 0 16,-2 0 0-16,-6-2 0 0,6 2 0 0,0-6 0 0,0 1 0 15,0-3 9-15,-3 0-1 0,3 0-8 16,3 0 0-16,-3-3 0 0,3-2-8 0,-3-3 8 0,3 0 0 16,-1 0 0-16,1 0 0 0,0-5 0 15,0 0 0-15,0-6 0 0,0 3 0 0,3-5-8 0,-3 0 0 16,0-3 0-16,-3 0 0 0,2 1 8 0,1-1 0 16,-3 0 0-16,0 0 0 0,0 0 0 0,-3 3 0 15,3 3 0-15,-3 2 0 0,3 0 0 0,-3 3-12 16,0 2 12-16,0 3-12 0,3 0 12 0,-3 3 8 15,0 0-8-15,-6 5 11 0,6-3-11 0,-6 3 0 0,9 3 0 0,-4-1 0 16,4 3-9-16,0 6-4 0,-6 0-1 0,6 2 0 16,-6 3 14-16,6 2-12 0,-3 6 12 0,0 0-12 15,0-3 12-15,0 3 0 0,3-3 0 0,-3 3 0 16,0-3 0-16,3 3 0 0,0-3 0 0,0 0 0 16,-3-2 0-16,2-1 0 0,1-2 0 0,0 0 0 15,-3 0 13-15,3-3 6 0,0-2 1 0,-3-1 0 16,3 3-20-16,-3-2 0 0,3-6 0 0,-6 3 0 15,3-2-27 1,-3-1-9-16,3 0-1 0,-6-5-1 0,0 0-15 0,0 0-3 16,6 3-1-16,-6-3 0 0,0 0-120 0,0 0-24 15,0 0-5-15,0-8-1 0</inkml:trace>
  <inkml:trace contextRef="#ctx0" brushRef="#br0" timeOffset="52454.9209">18623 11642 2617 0,'0'0'57'0,"-3"-6"12"0,0 1 3 0,3 0 2 0,0-3-59 0,0 3-15 0,-3-1 0 0,3 4 0 15,0-4 9-15,0 6-1 0,0-5 0 16,0 5 0-16,6-3 0 0,-6 3 0 0,0 0 0 0,6 0 0 16,3 0-8-16,0 6-11 0,0 2 3 15,0 0 0-15,-3 5 0 0,3 3 0 0,0 2 0 0,-3 3 0 16,0-2 8-16,0 2-8 0,3 6 8 0,-4-4-8 15,1 1 0-15,-3 0 0 0,3-3 0 0,-6 0 0 16,3 3 8-16,0-5 0 0,3-1 0 0,-3-2 0 16,0-3-18-16,0 0-2 0,0-2 0 0,-3 2 0 15,3-2-38-15,0-3-8 0,-6 0-2 0,3-3-632 16,0-5-128-16</inkml:trace>
  <inkml:trace contextRef="#ctx0" brushRef="#br0" timeOffset="52606.5127">18736 11361 2257 0,'-3'-10'100'0,"0"4"20"0,0 1-96 0,3-3-24 16,0 0 0-16,0 0 0 0,0 3 15 0,0 0-3 16,0 5 0-16,0 0 0 15,0 0-173-15,0 0-35 0,0 0-8 0,9-3 0 0</inkml:trace>
  <inkml:trace contextRef="#ctx0" brushRef="#br0" timeOffset="53036.6697">19159 11599 864 0,'0'0'76'0,"0"0"-60"0,-3-5-16 0,0 2 0 16,3-2 326-16,0 0 62 0,0 5 13 0,0-3 3 15,0-2-312-15,0 5-63 0,0-3-12 0,0 3-2 16,0-5-15-16,0 5 0 0,-3-3 0 0,-3 3 0 16,6 0-14-16,-6 3 4 0,-3 0 1 0,0 5 0 15,0-3-23-15,-3 5-5 0,4 4-1 0,-4 2 0 16,0-3 19-16,3 5 4 0,0-2 1 0,0 3 0 16,0-3 14-16,3-1 0 0,0 1 0 0,0-2 0 15,3 1 0-15,0 1 0 0,3 0 0 0,3-3 0 16,-3 3 0-16,3-5 8 0,0-1-8 0,3 1 10 15,3-3 4-15,0 0 1 0,-6-3 0 0,6 0 0 0,0-2 16 0,6 2 3 16,0-2 1-16,2 0 0 0,1-6-3 0,3 3-1 16,0 0 0-16,0 0 0 0,0 0-7 0,-1-3-2 15,1 3 0-15,-3 0 0 0,3-2-22 0,-6 2 8 16,3-3-8-16,0 0 0 0,-4 3 0 0,1-2 0 16,0-1 0-16,-3 1 8 0,0-1-8 0,0 3 0 15,0-5 0-15,0 2 0 0,0 0 0 0,-3-2-10 16,-3 0 1-16,2 2 0 15,1-2-32-15,0-1-7 0,-3 1 0 0,-3 0-1 16,-3-3-109-16,3 0-22 0,0-3-4 0,-3-2 0 0</inkml:trace>
  <inkml:trace contextRef="#ctx0" brushRef="#br0" timeOffset="53339.9596">19588 11393 518 0,'0'0'46'0,"0"0"-37"0,0 0-9 0,0-5 0 16,0 5 278-16,-3-6 54 0,3 1 10 0,3 0 2 16,-3 5-244-16,0-5-50 0,0 5-10 0,3-6-1 15,-3 6 13-15,0 0 4 0,0 0 0 0,6 0 0 16,0 0-32-16,-1 6-7 0,-2-1-1 0,3 3 0 16,0 0-16-16,0 5 0 0,-3 0 0 0,3 3 0 15,0 0 0-15,-3 2 0 0,0 4 0 0,3-4 0 0,-3 3 28 0,0 0-2 16,0 1 0-16,0-1 0 0,0 0-26 0,3 0 0 15,-3 0 8-15,0 0-8 0,-3-2 0 0,3-3 0 16,0-3 0-16,-3 3 0 0,0 0 0 0,0-3 0 16,-3 0 0-16,3 0 0 0,0 1-8 0,0-4-4 15,-3 4-1-15,0-4 0 16,3-2-15-16,-3 3-2 0,0-3-1 0,0 0 0 16,3-8-141-16,0 0-29 0,0 7-6 0,0-7-1 0</inkml:trace>
  <inkml:trace contextRef="#ctx0" brushRef="#br0" timeOffset="54137.6586">19921 11401 1267 0,'12'-13'112'0,"-12"13"-89"0,0 0-23 0,0-8 0 16,0 0 172-16,0 0 29 0,0 8 7 0,0-5 0 16,0 5-139-16,0 0-28 0,0 0-5 0,0 0-2 15,-6-3-24-15,0 3-10 0,6 0 8 0,-6 5-8 16,-6 6 0-16,0-1-19 0,0 6 3 0,-3 0 1 15,1 5 2-15,-4 0 0 0,3 1 0 0,-3-1 0 16,0 0 4-16,0 0 1 0,3 0 0 0,0-2 0 16,4 2 8-16,-1-2 0 0,-3-4 0 0,6 1 0 15,0-3 0-15,0 1 0 0,0-4 0 0,6 1 0 16,-3-6 0-16,3 0 0 0,3-5 0 0,0 0 0 16,0 0 8-16,0 0 3 0,3 6 1 0,3-1 0 15,0-2 29-15,3-1 7 0,0-2 0 0,3 0 1 16,0 0-21-16,3-2-4 0,2-1 0 0,1-2-1 15,0-1-10-15,3 1-1 0,0 0-1 0,3 0 0 0,-3-3-11 16,2 0 10-16,-2-3-10 0,0 6 10 0,3-3-10 0,-3 0 0 16,2 0 0-16,-2 0 0 0,0 0-18 0,0-2 4 15,0 2 1-15,0 0 0 0,-4-3 13 0,4 3-12 16,-3-2 12-16,-3 2-12 0,0 0 12 0,0-3 0 16,0 1 0-16,-3 2 0 0,0 2 0 0,-4 1 0 15,1-3 9-15,0 3-9 0,-3 2 17 0,0 3-2 16,-3-2-1-16,-3 2 0 0,0 0-14 0,6 5 0 15,0 0 0-15,-3 3 0 0,3 0 0 0,-3 3 11 16,0-4-3-16,0 4-8 0,0 0 0 0,0-1 0 0,0-2 0 0,3 0 0 16,-3 3 8-16,3-6-8 15,0 0 0-15,-3 1 0 0,-3-6 25 0,9 5-1 0,0-5-1 16,-1 0 0-16,-8 0-14 0,12-3-9 0,0-2 12 0,3 0-12 16,-3-3 24-16,0-3-3 0,3-2 0 0,0 0 0 15,3-3-5-15,-3 0 0 0,-1-3-1 0,4-2 0 16,-3 0 5-16,3-3 2 0,-6 3 0 0,6-3 0 15,-6 3-22-15,3 3 0 0,-7-1 0 0,4 3 0 16,0 6 0-16,0-1 0 0,-3 3 0 0,3 3 0 16,-3 5 0-16,0 0 0 0,3 2 0 0,0 6 0 15,0 6 0-15,0 1 0 0,2 4 0 0,1 5 0 16,3 2 0-16,-3 6 0 0,0 0 0 0,0 5 0 16,0 5 0-16,-3 3 0 0,-6 5 0 0,-1 3 0 15,1 0-16-15,-3 0-7 0,-3 0-1 0,3 0-1 16,0-3 10-16,-3-2 3 0,-9-6 0 0,1-2 0 0,-4-8 4 15,0-6 8-15,0-5-13 0,-3-2 5 0,-3-1 8 0,3-4 0 16,-3-4 8-16,3-2-8 0,-2 0 9 0,2-5-9 16,3-6 12-16,-3 0-12 0,3-2 53 0,0-8 4 15,0 0 1-15,0-9 0 0,0-1-9 0,0-6-1 16,4-6-1-16,-1-2 0 0,3-3-32 0,0-5-7 16,3-2 0-16,3-3-8 0,3-3 0 0,3 2-16 15,3 4 2-15,2-1 0 16,1 3-91-16,3 3-19 0,0-1-3 0,3 4-1 15,0-1-90-15,0 6-18 0,0-1-4 0,-1 4-1 0</inkml:trace>
  <inkml:trace contextRef="#ctx0" brushRef="#br0" timeOffset="54437.8555">19861 11200 288 0,'-2'-19'12'0,"-1"9"4"0,3-1-16 0,0-2 0 0,0-3 0 0,3 0 0 16,-3 0 341-16,2 0 66 0,1 1 13 0,3 1 2 15,-3 4-250-15,3-1-51 0,3 1-9 0,-6 2-3 16,3 2-11-16,0 1-2 0,0 5-1 0,-6 0 0 15,6 11-53-15,6 4-10 0,0 7-3 0,3 7 0 0,0 13-4 0,2 8-1 16,1 11 0-16,3 11 0 16,0 4-8-16,0 17-1 0,-3 15-1 0,-6 12 0 15,3 9-78-15,-10 22-15 0,-8 137-3 0,-14-49-1 0</inkml:trace>
  <inkml:trace contextRef="#ctx0" brushRef="#br0" timeOffset="78165.1237">22618 10485 460 0,'0'0'20'0,"-6"-2"5"0,0-1-25 0,0-2 0 0,0 2 0 0,0 1 0 16,3 2 331-16,0 0 61 0,3 0 12 0,0 0 2 15,0 0-317-15,0 0-63 0,0 0-13 0,0 0-2 16,0 0-11-16,0 0 0 0,0 0 0 0,0 0 0 15,0 0-8-15,0 0 8 0,0 0-10 0,0 0 10 16,0 0-11-16,6 0 11 0,-6 0-12 0,9 5 12 16,0-2-44-16,-6 2-3 0,3 0 0 0</inkml:trace>
  <inkml:trace contextRef="#ctx0" brushRef="#br0" timeOffset="89512.1792">21531 11528 1152 0,'-9'0'102'0,"-3"3"-82"16,1-3-20-16,2 5 0 0,0-3 211 0,0 6 37 15,0-2 8-15,0 4 2 0,6-2-206 0,3 5-42 16,-3-2-10-16,6 2 0 0,0-2 0 0,3 2-9 15,0 3 9-15,3-3-13 0,0 0 4 0,0-2 1 16,0 0 0-16,2-3 0 0,-2-3 8 0,3-3 0 16,3 1 0-16,0-3-8 0,-3-5 37 0,3-6 8 15,6 1 2-15,0-9 0 0,2-2 37 0,7-5 7 16,6-6 1-16,0-5 1 0,5-6-25 0,1-4-6 16,0-6-1-16,5-3 0 0,7-5-30 0,-1 3-7 15,1 3 0-15,5 4-1 0,-5 6-15 0,3 8 0 0,-10 6 0 0,1 2 0 31,-4 5-95-31,1 5-12 0,-3 6-2 0,-1 8-981 0</inkml:trace>
  <inkml:trace contextRef="#ctx0" brushRef="#br0" timeOffset="95849.0303">11018 13658 1670 0,'0'0'74'0,"-3"-5"15"0,-3-3-71 0,0 2-18 0,0-4 0 0,3-1 0 16,0 1 44-16,0 2 6 0,0-6 1 0,0 4 0 15,-3-1-40-15,6 1-11 0,-3-4 0 0,0 4 0 16,1 2 16-16,2 0-2 0,0 0 0 0,0 0 0 15,0 3-6-15,0 5 0 0,0-8-8 0,0 8 12 16,0-5-12-16,2-1 11 0,-2 6-11 0,3-5 10 16,0 2 9-16,3-2 1 0,-6 5 1 0,6-3 0 15,3 1-11-15,-3-1-2 0,3 0-8 0,-3 1 12 0,6 2-12 0,0 0 0 16,-6-3 0-16,6 3 0 0,0 3 0 0,3-3 0 16,-4 0 0-16,7 2 0 0,-6-2 14 0,6 3-3 15,0-3-1-15,0 3 0 0,3-3-10 0,2 2 12 16,1-2-12-16,3 3 12 0,-6-3-12 0,6 3 0 15,-1-1 0-15,1-2 8 0,0 3-8 0,0-3 12 16,3 3-12-16,-4-1 12 0,4-2 16 0,0 0 3 16,0 0 1-16,2 0 0 0,4 0-32 0,0 3 0 15,-3-6 0-15,5 3 0 0,1 3 9 0,0 0-1 16,-1-3 0-16,1 0 0 0,-3 2 1 0,5 1 0 16,1-6 0-16,-3 3 0 0,3 3-9 0,-1-3 10 15,4 2-10-15,2-4 10 0,-5 2 0 0,3 0 0 0,-4 2 0 16,-2-2 0-16,3 3-2 0,2-3 0 0,4 3 0 15,0-3 0-15,2 0-8 0,-2 2-9 0,-3-4 9 0,-1 4-13 16,1-2 36-16,0 3 7 0,-4-6 2 0,4 3 0 16,0-2-32-16,-4 2 0 0,1-3 0 0,0 0 0 15,-4 3 0-15,-2 0 0 0,3 0 0 0,-4-2 0 16,-5-1 0-16,0 3 0 0,0 0 0 0,-4 0 0 16,1 0-15-16,3 0 1 0,-6 0 0 0,3 0 0 15,-10 3 14-15,7-1 0 0,-3-2 0 0,0 3 0 16,0 0 12-16,0-1 3 0,-1-2 0 0,-2 6 0 15,0-4-15-15,0 4 0 0,-3-4 0 0,-3 1 0 16,3 5 0-16,-3-5 0 0,0 2 0 0,-1-3 0 16,-2 6 0-16,0-2 0 0,0-4 0 0,0 4 0 15,0-1-26-15,0-2-2 0,-3 2 0 16,0 0 0-16,0-2-18 0,0 2-4 0,0 0-1 0,0-2 0 16,-6-3-98-16,6 5-20 0,0 3-4 0,-6-8-1 0</inkml:trace>
  <inkml:trace contextRef="#ctx0" brushRef="#br0" timeOffset="96399.572">13509 13430 1821 0,'0'0'80'0,"0"0"18"0,-2-5-78 0,2-3-20 0,0-3 0 0,-3 4 0 16,3-1 57-16,0 2 8 0,3-2 2 0,-1 0 0 16,4 0-56-16,-3-2-11 0,3 2 0 0,-3 0 0 15,0 3 0-15,3-1 0 0,-3 1 0 0,3 0 0 16,-3 2 0-16,3-2 0 0,0 0 0 0,0 2 0 16,3 0 0-16,-6 1 0 0,-3 2 0 0,9 0 0 15,3 0-12-15,0 0-1 0,-3 0 0 0,6 0 0 16,-1 2 13-16,-2 4 0 0,0-4 0 0,3 1 10 15,0 2-2-15,0 0 0 0,3 1 0 0,0-1 0 16,2 0-8-16,-2 3 0 0,3 0 0 0,3 0 0 16,0 3 8-16,0-1-8 0,5 4 8 0,-2-1-8 15,0 0 8-15,3 0-8 0,-1 3 8 0,7 0-8 16,-6-3 0-16,3 0 0 0,-1 3 0 0,4-2 0 16,-3-1 0-16,0 0 0 0,-1-2 8 0,1-3-8 15,0 2 0-15,-3-2 0 0,-1 0 8 0,-2 0-8 0,6-3 0 0,-6 1 10 16,2 1-10-16,-5-1 10 0,0-1 1 0,-3 0 0 15,0-2 0-15,0 2 0 0,-7-2 10 0,1 0 3 16,0 2 0-16,-3-2 0 0,0-3 2 0,0 0 1 16,-3 0 0-16,-3 0 0 0,3 2-6 0,-9-2-1 15,0 0 0-15,0 0 0 0,6 0-5 0,-6 0-2 16,0 0 0-16,0 0 0 0,0 0-13 0,0 0 8 16,0 0-8-16,-9 3 0 0,-3-3 0 0,-6 5 0 15,-6 0 0-15,-15 3 0 0,-11 0-12 0,-10 3 2 16,-14-1 0-16,-9 6 0 0,-13 3-3 0,-8 2-1 15,-12 3 0-15,-12 5 0 0,-9 3-1 0,-15 5 0 0,-11 8 0 16,-22 8-1023-16</inkml:trace>
  <inkml:trace contextRef="#ctx0" brushRef="#br0" timeOffset="102653.7135">2276 14526 460 0,'0'0'20'0,"-6"0"5"16,0-3-25-16,0 0 0 0,-3 3 0 0,3-2 0 0,0-4 359 16,3 4 66-16,-3 2 14 0,6 0 2 0,-6-3-350 0,6 3-71 15,0 0-20-15,0 0 9 0,0 0 4 0,0 0 1 16,0 0 0-16,0 0 0 0,0 0-5 0,0 0-1 15,0 0 0-15,0 0 0 0,0 0-8 0,0 0 8 16,0 0-8-16,0 0 8 0,0 5-8 0,0 3 0 16,0 0 0-16,0 0 0 0,0-8 14 0,0 8 1 15,0 0 0-15,6 0 0 0,0-3 0 0,-6 1 0 16,9 2 0-16,-6-3 0 0,6-3-3 0,-6 4-1 16,6-1 0-16,-3-2 0 0,6-1 4 0,-3 1 1 15,3 2 0-15,-3-2 0 0,0 0-1 0,2-1 0 0,-2 4 0 0,6-1 0 16,-3 0-4-16,3 0-1 0,-3 1 0 15,0-1 0-15,3 0-2 0,0 1-8 0,-3-1 12 0,2 0-4 16,1 0 0-16,3 1-8 0,0-1 12 0,3 0-4 16,0 1-8-16,0-1 8 0,-4 0-8 0,7 0 8 15,3-2-8-15,-6 2 12 0,9-5-12 0,-10 3 12 16,7-3 0-16,3-3 1 0,-6 3 0 0,3 0 0 16,-4-2-5-16,4 2-8 0,-3 0 11 0,3 0-11 15,-3-3 16-15,2 3-4 0,4-3-1 0,6 3 0 16,-6-2 7-16,-4-1 2 0,4 3 0 0,0-2 0 15,0 2-20-15,2 0 0 0,-2 0 0 0,0 2 0 16,0-2 0-16,0 3 0 0,-4-3 0 0,4 0 0 16,0 2-12-16,0 1-5 0,2-3-2 0,-2 0 0 15,-9 0 29-15,9 0 6 0,0 0 0 0,-4 0 1 16,1-3-26-16,0 3-6 0,0-2-1 0,-1 2 0 16,4 0 28-16,-9 0 4 0,9-3 2 0,-6 3 0 0,2 0-18 0,-2 0 0 15,6 0 0-15,-3 0 0 0,-3 0 0 0,2 0 0 16,-2 0 0-16,6 0 0 0,0 0 0 0,0 0-9 15,-4 3 1-15,7-1 0 0,-3 1 8 0,-3-3 0 16,-1 0 0-16,4 3 0 0,3-1 0 0,-3-2 0 16,-1 3 0-16,-2 0 0 0,6-1 0 0,0 1 0 15,2 0 0-15,1-1 0 0,0 1 0 0,0 0 11 16,-1-3-3-16,-5 0 0 0,3 2-8 0,0-2-11 16,2-2 3-16,-2 2 0 0,-3 0 8 0,3 0 11 15,-1 0-3-15,4 0 0 0,-3 0-8 0,2 0 0 16,-2 0 0-16,0 0 0 0,0 0 0 0,-4 0 0 0,1 0 0 0,6 0 0 15,-6 0 0-15,5 0 0 0,-5-3 0 0,3 3 0 16,6-3 0-16,-1 1 0 0,-2-1 11 16,0 0-11-16,-1 1 0 0,1-1 0 0,-3-2 0 0,-3 2 0 15,2 3 0-15,1-3 0 0,3 1 0 0,-3-1 0 16,-1 1 9-16,4-1-1 0,0 0 0 0,0 1 0 16,-1 2-8-16,1-3 0 0,-3 3 0 0,2-3 0 15,-2 3 0-15,0 0 0 0,3 3 8 0,-1-3-8 16,1 0 0-16,3 0 0 0,-4 0 0 0,4 0 0 15,0 0 0-15,0 3 0 0,-1-3 0 0,-2 2 0 16,3 1 0-16,-1-3 0 0,1 3 0 0,0-3 0 16,2 0 0-16,1 2 0 0,0-2 0 0,-1 0 0 15,1 3 0-15,0-1 0 0,-1-2 0 0,-2 0 0 16,3 3 0-16,-1-3 0 0,4 0 0 0,0 0 0 16,-7 0 0-16,4 0 8 0,3 0-8 0,-4 0 8 0,-5 0-8 15,3 0 0-15,6 0 0 0,-7 0 0 0,-2-3 0 0,3 1 0 16,2 2 0-16,4-3 0 15,-6 3 0-15,-1-2 0 0,4 2 8 0,-3-3-8 0,5-2 12 0,-2 2-2 16,-6 3-1-16,5-3 0 0,7 1-1 0,-3-4-8 16,-10 4 12-16,1-1-4 0,9 0 0 0,-4-2 0 15,1 3 0-15,-3-1 0 0,-3 0-8 0,2-2 0 16,-2 2-10-16,3 1 10 0,-4-1 0 0,1-2 0 16,-3 2 0-16,3 0 0 0,-1 1 0 0,-2-4 0 15,0 4 0-15,-3-1 0 0,-1 1 0 0,1 2 0 16,-3-6 0-16,-3 4 0 0,-1-1 0 0,1 0-9 0,-3-2 9 15,3-3 0-15,-6 5-9 0,3-2 9 0,-4 0-10 16,1 0 10-16,-3-1 0 0,0 1 0 0,0-3 0 0,-3 3 10 16,0-3-10-16,-3 0 0 0,0 0 9 0,0 0-9 15,0-3 0-15,-1 3-8 0,-2-2 0 16,0-1 0-16,3-2 16 0,0 0 3 0,-3 0 1 0,0-1 0 16,-3 1-12-16,3 3 0 0,-3-1 0 0,0-2 0 15,0 0 0-15,-3-1 8 0,0 1-8 0,-3 0 8 16,0 0-8-16,0-1 0 0,-3 1 0 0,3 0 0 15,-3 0 15-15,-3-1 1 0,0 1 0 0,0 0 0 16,0-3-25-16,1 0-5 0,-4 0-1 0,0 1 0 16,-3-1 15-16,0 0 0 0,0 0 0 0,0-3 0 15,3 1 0-15,-3-1 0 0,-2 1 8 0,2-1-8 16,-3 3 0-16,3-2 8 0,0-3-8 0,-3 2 0 16,0-2 0-16,-3 3 0 0,4 2 0 0,-7 0 0 0,-3-3 0 0,0 3 0 15,-3 0 0-15,-2-2 0 0,-1 2 0 16,0 0 0-16,-2-2 0 0,-1 2 0 0,0 3-8 0,3-1 8 15,-5 1 0-15,2 3-9 0,0-4 19 0,-2 1 4 16,-1 3 1-16,0-4 0 0,-9 1-15 0,7 2 0 16,2 1 0-16,-3-1 0 0,-2 1 0 0,2-1 0 15,3-2 0-15,-5 0 0 0,-7 2-13 0,7 1-6 16,5-1-1-16,-3 6 0 0,-2-3 20 0,-1 0 0 16,-3 2 0-16,4-1 0 0,2-1 0 0,-6 0 0 15,-5 5 0-15,-4-2 0 0,7-1 0 0,-4 4-8 16,-6-4 8-16,7 4 0 0,-4-1 0 0,4 1-8 15,-7-1 8-15,4 3 0 0,-1 0 0 0,1 0 0 0,2 0 0 16,-3-3 0-16,7 3 0 0,-4-2 0 0,-2 2 0 0,-1-3 9 16,4 3-9-16,-1 0 0 0,0 0 0 0,1 0 0 15,-4 0 0-15,4 0 0 0,-4 0 0 0,1 3 0 16,-4-1 0-16,3-2 0 0,-2 0 0 0,2 3 0 16,-2 0-8-16,-4-1 8 0,-5-2 0 0,-1 5 0 15,1-2 0-15,3 2 0 0,2 1 0 0,-2-1 0 16,-1-2-13-16,1 2 5 0,-1 3 8 0,4-3-13 15,-1 3 13-15,4 0 10 0,-1 0-2 0,0-3 0 16,4 3-8-16,-1 0 8 0,-2-3-8 0,5 3 8 16,1-2-8-16,-4-1 0 0,4 0 0 0,2 1 0 15,-3-1 18-15,4-3 2 0,-1 1 0 0,-2 5 0 16,-1-5-29-16,3 2-6 0,1 0-1 0,-1 1 0 16,-2-1 26-16,-4 0 5 0,3 0 1 0,1 1 0 15,-1 2-25-15,1 0-5 0,-1-3-1 0,4 3 0 0,2-3 15 16,-3 0 0-16,1 1 0 0,-1-1 0 0,3 3 0 0,1 0 0 15,-4-3 0-15,7 0 0 0,-1 1 0 0,6-1 0 16,-2-2 0-16,2 2 0 0,-3 0 9 0,1 1-9 16,-1-1 0-16,0 3 9 0,4-3-1 0,-1 3-8 15,0-3 12-15,3 1-4 0,1 2-8 0,-1 0-11 16,6 2 3-16,0 1 0 0,-5-1 8 0,5 1 0 16,-3 2 0-16,3 3-8 0,1 0 8 0,5 2-8 15,-3 1 8-15,3-1-8 0,3 4-5 0,4-1-1 16,-1 3 0-16,3 5 0 0,0 0-9 0,3 2-1 15,0 1-1-15,3 5 0 0,6 0 11 0,-6 6 2 0,9 2 1 16,-6 0 0 0,3 0-17-16,3-6-3 0,3 4-1 0,3-6 0 0,-6 0 23 0,0-6 9 0,9-1-8 15,-9-1 8-15,9-6 0 0,-9 1 0 0,3-3 0 0,6-2 0 16,0-3 0-16,-3 2 0 0,9-4 0 0,-6-1 0 16,3 0-9-16,3-2 9 0,2-3-10 0,10-3 10 15,0 3 0-15,3-6 0 0,5 1-8 0,4-6 8 16,6-2 0-16,5-5 0 0,7-1 0 0,5-2 0 31,13-3-96-31,5-5-14 0,90-27-2 0,-45 6-1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35:18.663"/>
    </inkml:context>
    <inkml:brush xml:id="br0">
      <inkml:brushProperty name="width" value="0.05292" units="cm"/>
      <inkml:brushProperty name="height" value="0.05292" units="cm"/>
      <inkml:brushProperty name="color" value="#FF0000"/>
    </inkml:brush>
  </inkml:definitions>
  <inkml:trace contextRef="#ctx0" brushRef="#br0">11107 5448 748 0,'0'0'33'0,"0"0"7"0,3-8-32 0,-3 3-8 0,-3-3 0 0,3 2 0 15,0-2 151-15,0 8 28 0,0 0 5 0,0-5 2 16,-3-3-93-16,3 3-18 0,0 5-4 0,0 0-1 15,-3-5-28-15,3 5-6 0,0 0 0 0,0 0-1 16,-5-6-24-16,2 4-11 0,3 2 10 0,0 0-10 16,0 0 8-16,-6 0-8 0,3-8 0 0,3 8 0 0,-6-3 10 0,3 0-10 15,-3 1 10-15,0 2-10 0,6 0 14 0,-6-6-3 16,-3 4-1-16,3-3 0 0,-3-1 10 0,0 1 1 16,0 0 1-16,-3-3 0 0,0 2-2 0,0-2 0 15,-2-2 0-15,-4 2 0 0,3 0 0 0,0-3 0 16,0 1 0-16,-3-1 0 0,0 1 4 0,3-4 0 15,4 1 0-15,-1 0 0 0,-3-3-8 0,6 3 0 16,-3 0-1-16,3-3 0 0,3 0-7 0,-3-3 0 16,0 6-8-16,3-8 12 0,3 2-12 0,-3 1 11 15,3-1-11-15,0 1 10 0,3 2-10 0,0-5 0 16,0 2 9-16,0 1-9 0,3-1 10 0,0 3-2 16,3-2-8-16,0-3 12 0,0 2 0 0,3 1 0 15,6-3 0-15,0-1 0 0,-3-1-4 0,6-1-8 0,2 3 11 16,4-6-11-16,0 3 9 0,3 3-9 0,0-3 0 0,-1 3 9 15,4 0-9-15,0 2 0 0,0-4 0 0,2 7 0 16,1-5 0-16,3 2 0 0,0 3 0 0,2 0 0 16,-5-2-9-16,6 5 9 0,-4-1 0 0,4-1 0 15,-3 4 0-15,0-2 0 0,-1 2 0 0,1 1 0 16,0-4 0-16,2 9-8 0,7-8 8 0,-3 5 0 16,-4 0 0-16,1-3 0 0,3 6 0 0,0 0 0 15,-1-1 0-15,1 4 0 0,0-6 0 0,2 3 0 16,1-1-8-16,2 1 8 0,-5 2 0 0,0 3 0 15,2 3 0-15,1 0 0 0,-6-1 0 0,-3 4 0 16,2-4 0-16,-2 4 0 0,0-1 0 0,-1 0 0 16,4 3 0-16,0-3-8 0,-4 3 8 0,1 3 0 15,0-3 0-15,0 5 0 0,-1-5 0 0,-5 5 0 16,3-2 0-16,-3 2 0 0,-1 0 0 0,1-2 0 0,-3 5 0 0,3-3 0 16,-1 3 0-16,1 0 0 0,-3 5 0 15,-3 0 0-15,-3-2 0 0,0 2 0 0,-4 2 0 0,4-4 0 16,-6 7 0-16,0 1 0 0,3-1 0 0,-6-2-10 15,0 3 10-15,-3 2-8 0,2-3 8 0,-2 3 0 16,-3-2 10-16,3-1-10 0,-3-2 8 0,0 5-8 16,0 0 0-16,0 0 0 0,-3 3 0 0,0-3 8 15,0 3-8-15,-3-6 0 0,0 6 0 0,0-3 0 16,-3-2 0-16,0 2 0 0,-3-3 0 0,0 1 0 16,0-1 0-16,-3 1 0 0,-3-1 0 0,0 3 0 15,-2-2 0-15,-1 2 0 0,0-5 0 0,-3 2 0 0,0 1 0 16,-3-9 0-16,0 3 0 0,-2-2 0 0,-4 2 0 0,0-3 0 15,0 1 0-15,0-3 0 0,4 0 0 0,-7-3 0 16,0 0 0-16,0-2 0 0,1-3 0 0,-7 2 0 16,-6-2 8-16,1 3-8 0,-1-6 0 0,0 3 0 15,-2-3 8-15,2 1-8 0,-3-1 0 0,-2 0 9 16,-7-2-9-16,3 2 12 0,-5-5-12 0,-1 5 12 16,-2-2 6-16,-4 0 2 0,1-3 0 0,-7 0 0 15,4 2-20-15,-10-2-12 0,1 0 1 0,0-2 1 16,-1-1 10-16,1 0 14 0,-7 1-3 0,1-1-1 15,0 0-10-15,-4 1 0 0,-5 2-10 0,-6 0-1092 16</inkml:trace>
  <inkml:trace contextRef="#ctx0" brushRef="#br0" timeOffset="3549.8029">22770 4604 518 0,'0'0'23'0,"0"0"5"0,-3-6-28 0,3 6 0 15,0 0 0-15,3-7 0 0,-3 1 200 0,3 1 34 16,-3 5 7-16,0-5 2 0,0-1-133 0,0 4-26 16,0-6-6-16,3 2-1 0,-6 1-5 0,3 0 0 15,3 2-1-15,-3-5 0 0,-3 3-11 0,0-3-3 16,0 3 0-16,3-3 0 0,-3 3 1 0,0-1 0 15,-3 1 0-15,0 0 0 0,6 5-5 0,-3 0-1 16,-3-3 0-16,0 3 0 0,6 0-22 0,-6 11-5 16,-3-1-1-16,3 6 0 0,0 8-16 0,0 8-8 0,-3 7 8 15,0 6-8-15,0 6 0 0,-3 4 0 16,3 3-14-16,1 3 5 0,-4 5 9 0,3 1 11 0,3-9-3 0,3 0 0 16,-3-3-8-16,6-2 0 0,0-5-10 0,0-6 10 31,3-5-28-31,0-5 1 0,3-3 0 0,-3-8 0 15,3-2-9-15,0-6-3 0,-3 0 0 0,3-2 0 0,-6-11 28 0,0 0 11 0,6 0-8 0,2-8 8 16,-2-5 0-16,0-6 0 0,0-2 0 0,-3-3 11 16,3-13-11-16,3 0 0 0,0-8 0 0,3-5 0 15,-6-3 0-15,3-5-9 0,6-3 9 0,-3 0 0 16,0 3-8-16,-1 2 8 0,4-2 0 0,-3-3 0 16,3 11 0-16,-3-3 0 0,3 8 10 0,-3 8-2 15,0 3 19-15,-3 7 4 0,0 3 1 0,0 9 0 16,-1 1-5-16,-5 6-1 0,3 3 0 0,-6 5 0 15,3 5-26-15,0 6 8 0,0 5-8 0,-3 10 0 0,-3 9 0 16,0 10 0-16,-3 0 0 0,0 8 0 0,-2 0 0 0,-1 7 0 16,0 9 0-16,0-3 0 15,0 8-68-15,0 0-13 0,3 6-3 0,0-3-980 16</inkml:trace>
  <inkml:trace contextRef="#ctx0" brushRef="#br0" timeOffset="5533.7683">7780 6895 403 0,'0'0'17'0,"0"0"5"0,0 0-22 0,0-5 0 0,3-1 0 0,-3 1 0 16,0 5 120-16,0 0 19 0,0 0 4 0,0 0 1 16,0 0-83-16,0 0-16 0,0 0-3 0,0 0-1 15,0 0-17-15,6 8-3 0,-9 3-1 0,0 5 0 0,6 2 11 0,-3 1 1 16,-3 4 1-16,0 7 0 0,-3 1-6 0,3 4-2 16,0 4 0-16,0 6 0 0,-6 0-15 0,3 3-10 15,6-3 12-15,-6-3-12 0,3-2 10 0,-3-3-10 16,9-5 8-16,0-1-8 0,0-4 0 15,3-1 8-15,0 1-8 0,0-6 0 0,6 0 0 0,-3-2 0 16,-3-6-9-16,2 3 9 16,7-3-66-16,-6-5-6 0,-3 3-2 0</inkml:trace>
  <inkml:trace contextRef="#ctx0" brushRef="#br0" timeOffset="5767.0909">8042 6914 576 0,'0'0'51'0,"-3"-6"-41"0,-6 1-10 0,0-3 0 16,0 3 120-16,0 2 21 0,-3-2 5 0,0 0 1 15,0-1-83-15,3 1-17 0,0 2-3 0,-3 1-1 16,0-1-20-16,4 3-4 0,2 3-1 0,-3-3 0 16,3 0-10-16,-3 2-8 0,9-2 9 0,-3 6-9 15,0-1 0-15,0 5 0 0,-3 1 0 0,0 2 0 16,3 1 0-16,0 4 0 0,-3 6 9 0,0 2-9 15,3 1 13-15,-3 10-2 0,0-3-1 0,0 11 0 16,3 3-10-16,0 10 8 0,-3 0-8 0,0 8-408 16,3 6-88-16</inkml:trace>
  <inkml:trace contextRef="#ctx0" brushRef="#br0" timeOffset="12204.5008">9318 6525 694 0,'0'0'31'0,"0"0"6"0,-2-6-29 0,-1 1-8 15,3 2 0-15,-3-2 0 0,3 0 58 0,-3 0 10 16,3 2 3-16,-3-2 0 0,3-1-7 0,-3 4 0 16,0-4-1-16,0 4 0 0,3-4-29 0,0 6-6 15,-3-2 0-15,0-4-1 0,0 1-3 0,0 3-1 0,3 2 0 0,0 0 0 16,-3-3 1-16,3 3 1 0,-6-3 0 0,3 1 0 15,0-1-5-15,0 0-2 0,-3 1 0 0,3-1 0 16,0 0-4-16,0-2-1 0,0 2 0 0,0-2 0 16,0 0-3-16,-3 0-1 0,0-1 0 0,0 1 0 15,-3 0-1-15,3-1 0 0,0 1 0 0,-3 0 0 16,1-3-8-16,2 3 0 0,-3-3 0 0,0 0 0 16,0 2 15-16,3 1-3 0,-3 2 0 0,3-2 0 15,-3-3-12-15,3 0 11 0,0 0-11 0,0 0 10 16,0 3-2-16,0-3-8 0,3-2 12 0,0 2-4 15,-3-3 11-15,3 1 1 0,0 2 1 0,0-3 0 16,3 3-21-16,0-3 8 0,-3 1-8 0,3-1 0 16,-3 1 0-16,3-1-10 0,0 1 1 0,0 2 0 0,-2-3 21 15,2 0 4-15,2-2 0 0,1 3 1 0,0-4-1 16,0 1-1-16,0 0 0 0,3 2 0 0,-3-4-7 0,3 1-8 16,3 1 11-16,0-3-11 0,0 8 8 0,0-8-8 15,0 3 0-15,3 0 0 0,3 0 0 0,-3-1 0 16,3 1 0-16,-4 0 0 0,7 2 0 0,-3-2 0 15,3 0 0-15,0 5 0 0,0-3 0 0,0 3 0 16,2 1 8-16,1-4-8 0,0 0 8 0,3 3-8 16,-3-2 9-16,3 2-9 0,2-3 10 0,-2 3-10 15,6 0 10-15,0-2-10 0,-1-1 10 0,-2 6-10 16,6-6 10-16,-3 1-10 0,0-3 10 0,-1-1-10 16,4 4 10-16,-3-3-10 0,3 2 13 0,-4-2-3 0,7 0-1 15,0 2 0-15,-4 0 3 0,1 1 0 0,-3-1 0 16,-3 3 0-16,3 3-12 0,-1-3 0 0,-5 0 0 0,3 3 0 15,-3-3 0-15,0 5 8 0,-1-5-8 0,4 3 12 16,3 0-4-16,-6 2-8 0,3 0 12 0,-1 1-4 16,1-4 0-16,3 4 0 0,0 2 0 0,-1 0 0 15,-2 0-8-15,3 0 8 0,0 0-8 0,-4 0 8 16,4 0-8-16,-3 2 10 0,0-2-10 0,3 6 10 16,-1-6-10-16,4 2 0 0,-6-2 9 0,3 3-9 15,2 5 9-15,1-5-9 0,-6-3 12 0,3 0-12 16,-4 2 20-16,1 1-4 0,3-3 0 0,-3 0 0 15,-3 0 4-15,2 0 1 0,1-3 0 0,0 1 0 16,3-1 1-16,-3 3 0 0,-1 0 0 0,1 0 0 16,0-5-6-16,3 2-2 0,-4 0 0 0,4 3 0 15,-3 0-1-15,3 0 0 0,-6 0 0 0,2 0 0 0,-2 3-13 0,3-3 0 16,-3 8 0-16,3-8 0 0,2 0 0 0,-5 3 0 16,3 7 0-16,-3-7 0 0,3 2 9 15,-1 3-9-15,1 0 8 0,3-3-8 0,-6 3 0 0,3 0 0 16,2-3 8-16,-5 1-8 0,3 2 0 0,0-6 0 15,-1 4 0-15,4-6 0 0,-3 2 14 0,0-2-2 16,6 3-1-16,-7-3 0 0,1 3-11 0,-3 2 10 16,3-5-10-16,-3 3 10 0,-1-1-10 0,1 6 10 15,0-8-10-15,-3 3 10 0,-3 2-10 0,3 0 0 16,-4 3 0-16,1-2 0 0,0 2 0 0,0-3 0 16,0 3 0-16,0-3 0 0,3 3 0 0,-4-3 0 0,1 1 0 15,3-1 0-15,-3 3 0 0,3-6 8 0,-3 9-8 16,-1-8 0-16,1 5 8 0,-3-3-8 0,3 3 8 15,-3-3-8-15,-3 3 0 0,3 0 0 0,-3 0 0 0,-3 3 0 16,2-4 0-16,-2 1 0 0,0 3-12 0,-3 0 12 16,3-1 0-16,0 1 0 0,-3-1 12 0,0 1-4 15,0-1-8-15,0 6 0 0,0-8 0 0,-3 3 0 16,3-1 0-16,-3 4 0 0,-3-6 0 0,3 5 0 16,0-3 0-16,0-2 0 0,-3 3 0 0,0 0 0 15,0-1 0-15,-3 3 0 0,3-5 8 0,0 3-8 16,-3-1 0-16,0 1 0 0,0-3 0 0,0 5 0 15,0-2 0-15,0-1 0 0,0 1 0 0,0 0 0 16,0 2 0-16,-3-3 0 0,0 4 0 0,3-1 0 16,-3 0 0-16,0-5 0 0,0 5 0 0,-3-2 0 15,0-1 0-15,3 4 8 0,-2-4-8 0,-1 1 0 0,0 2 19 0,-3 0-2 16,0 0 0-16,0-2 0 0,0 2-17 0,0-5-17 16,0-3 3-16,0 6 1 0,-3-3 13 0,4 3 0 15,-1 2 0-15,0-5 0 0,-3 2 9 0,3 1 5 16,0 0 1-16,3-1 0 0,-3-2-23 0,0 3-5 15,0-3-1-15,0-3 0 0,1 3 22 0,-1 0 5 16,0-6 1-16,-3 6 0 0,3 0-14 0,-3-2 0 16,-3-1 0-16,0-3 0 0,3 4 0 0,-2-1 0 15,-4 0 0-15,3 1 0 0,-3-1 0 0,0 0 0 16,3-2 0-16,-2 2 0 0,2 0 0 0,-3 1 0 16,0 2 0-16,0 0 0 0,-3-6 0 0,4 1 0 15,-4 2 0-15,3 0 0 0,-3 3 0 0,3-2 0 16,-3 2 0-16,1 0 0 0,-1-3 0 0,-3 3 0 0,0-3 0 15,0 3 0-15,4-3 0 0,-4 3 0 0,-6-2 0 0,3 2 0 16,-2-1 0-16,2-1 0 0,0-1 0 0,3 3 0 16,-3-3 0-16,4 3 0 0,-4-3 0 0,0 6 0 15,-3-3 0-15,1 0 0 0,-1 0 0 0,0 0 0 16,0 0 0-16,1 0 0 0,-4 0 0 0,3 2 0 16,-2-4 0-16,2-1 0 0,-3 0 0 0,0 0 0 15,1 1 0-15,-4-1 0 0,-3 3 0 0,7-3 0 16,-1-2 0-16,0 2 0 0,-3 3 0 0,4-3 0 15,2 1 0-15,0-1 0 0,-2 0 0 0,2 1 0 16,3-4 0-16,0 3 0 0,-3-2 0 0,4 0 0 16,-4-1 0-16,0-2 0 0,3 0 0 0,1 0 0 15,-4 0 0-15,0 0 0 0,3 0 0 0,-2 0-10 16,2 0 10-16,-3-2 0 0,3-1 8 0,-2 0-8 0,2-4 11 16,-3 1-3-16,0-4 0 0,1 2 0 15,2 0-8-15,3-3 0 0,3 3 0 0,1-2 0 0,-4-4 0 0,3 4 8 16,-3-3-8-16,6 2 8 0,-3 0-8 0,4 1 12 15,-4-1-12-15,0-2 12 0,3 2-12 0,0-2 0 16,1 5 0-16,-1-2 0 0,0-1 0 0,-3 1 0 16,0-4 0-16,3 1 0 0,1 3 0 0,-1-1 0 15,3 0 0-15,-3 1 8 0,-3-1-8 0,0 1 0 16,1-4 0-16,2 1 0 0,-3 3 8 0,6-4 0 16,-3-2 0-16,0 3 0 0,1 0-8 0,2 0 0 15,0-3 0-15,3 0-11 0,-3 0 11 0,0 3 0 0,3-3 8 16,3 3-8-16,-2 2 9 0,2 1-9 0,3-4 12 15,-3 1-12-15,0 3 0 0,3-1 0 0,0-5 0 16,3 3 0-16,0 0 0 0,0-1 0 0,3 1 0 0,0 0 0 16,0 0 0-16,0 0 0 0,0-1 0 0,3-2 0 15,3 1 0-15,-3-4 0 0,0 1 10 0,6-4-10 16,0 4 0-16,0-3 0 0,0 5 0 0,3-3 0 31,-3-2-58-31,6 8-10 0,0 0-3 0,3-3 0 0</inkml:trace>
  <inkml:trace contextRef="#ctx0" brushRef="#br0" timeOffset="15509.0011">15310 7887 864 0,'0'0'76'0,"0"0"-60"0,-3-2-16 0,0-4 0 15,3 6 91-15,0 0 15 0,-3-5 3 0,0 0 1 16,0-1-66-16,0 1-14 0,0 0-2 0,1 0-1 16,-1 2-17-16,3 3-10 0,-3-5 12 0,-3 5-12 15,0-6 8-15,0 4-8 0,3 2 0 0,-3-3 0 16,0 0 0-16,0 3 0 0,-3 0 0 0,3 0 0 0,0-2 16 15,-3 2-4-15,3 0-1 0,-3-3 0 0,0 3 17 0,0-3 3 16,-3 3 1-16,4-2 0 0,-4-1-15 0,0 3-2 16,-3-2-1-16,3-1 0 0,0-2-2 0,-3-1-1 15,0 1 0-15,-3-3 0 0,1 3-2 0,2-6 0 16,-6 3 0-16,3 0 0 0,0 3 0 0,3 0 0 16,-3-1 0-16,-2 1 0 0,2 2 13 0,-3-2 2 15,3 0 1-15,3 0 0 0,0 2-10 0,0-5-3 16,3 3 0-16,-2-6 0 0,2 3 15 0,3 0 2 15,-3-2 1-15,0 2 0 0,3-3-6 0,0 3 0 16,0 0-1-16,0-2 0 0,0-1-8 0,0 1-2 0,3-1 0 16,0 0 0-16,0-2 2 0,3 0 0 0,-3 0 0 15,4-6 0-15,-1 6-3 0,0-3-1 0,3-2 0 0,-3-1 0 16,0 1-11-16,0 2 0 0,0-3 9 16,3 1-9-16,0 2 0 0,0 0 8 15,0 0-8-15,0 0 0 0,0 0 9 0,3 0-9 16,-3 0 12-16,3 3-12 0,0-5 10 0,0 2-10 0,0 0 8 0,2 0-8 15,-2 0 8-15,3 0-8 0,3-2 0 0,-3 2 8 16,0 0-8-16,6-2 0 0,-3 2 0 0,0-3 8 16,0 3-8-16,0 0 0 0,3 1 0 0,-3-1 0 15,0 0 0-15,3-3 0 0,-1 3 0 0,-2 1 0 16,3 1 0-16,0-2 0 0,0 3 0 0,-3 0 0 16,3 0 0-16,-3 2 0 0,0-2 0 0,3 2 0 15,-3 1 0-15,0 2 0 0,-3-3 0 0,-1-2 0 16,7 5 0-16,-3 0 0 0,3-2 0 0,0 4 0 15,0-4 0-15,0 2 0 0,0 2 0 0,3 1 8 0,-3 0-8 0,0 0 0 16,2-3 0-16,1 2 0 0,3 1 9 0,-3-3-9 16,3 3 10-16,0 0-10 0,-3-3 14 0,5 0-3 15,1-3-1-15,0 3 0 0,3 0 8 0,3-2 2 16,3 2 0-16,-1-3 0 0,4 0-4 0,0 1 0 16,0-1 0-16,-1 3 0 0,1 0-7 0,0 1-1 15,-1 1-8-15,1-2 12 0,0 3-12 0,0-3 0 16,-1 3 0-16,1-3 0 0,0 5 8 0,3-2-8 15,-4 2 0-15,1 3 9 0,3 3-9 0,-3 0 0 16,-1-3-12-16,4 2 12 0,-3 3 0 0,3-2 0 16,-4 0 0-16,4-1 0 0,3-2 0 0,-1 3 13 15,1-3-3-15,0 0-1 0,-1 0 3 0,1-3 1 0,3 3 0 0,-3-2 0 16,-4-1 3-16,4 0 1 0,3 1 0 0,-4-1 0 16,1 1-4-16,0-4-1 0,2 4 0 0,1-1 0 15,-3 0-12-15,-1 1 9 0,1-1-9 0,0 3 8 16,0 0-8-16,-1-3 0 0,-2 3 0 0,3-2 0 15,2 2 0-15,-2 0 0 0,-9 0 8 0,5-6-8 16,4 6 16-16,-3 0 0 0,0-2 1 0,-4 2 0 16,1 0-17-16,3-3 0 0,0-2-8 0,-4 2 8 15,-2-2 0-15,3 0 10 0,3 2 0 0,2 0 0 16,1 1-10-16,-3-4 10 0,-1 4-10 0,4-1 10 16,0 3-10-16,-4-3 12 0,-2 1-12 0,0 2 12 15,0 0-12-15,-1-3 12 0,1 1-12 0,3 2 12 16,-6 0-12-16,2 0 0 0,1-3 0 0,-3 6 8 15,3-1 0-15,-4 1 0 0,1 2 0 0,0-2 0 0,0-1-8 0,-1 1 0 16,1 0 0-16,0-3 0 0,3 0 0 16,-4 0 0-16,4 0 0 0,-3 0 0 0,-3 0 0 0,0 0 0 15,-1 2 0-15,4-2 0 0,-6 0 0 0,0 0 0 16,0 0 0-16,-1 3 0 0,-2 0 0 0,3-3 10 16,-3 0-10-16,0 0 10 0,-3 0-10 0,2 2 0 15,1-4 9-15,0 4-9 0,-3 1 0 0,3 0 8 16,0-3-8-16,-1 5 0 0,1-3 0 0,0 1-13 15,-6 2 1-15,0 1 1 0,3-1 11 0,-3 0 0 16,2 1 0-16,1 2 0 0,0-3 8 0,0 3 3 16,-3 2 1-16,0-2 0 0,-3-2-12 0,3 2 0 0,-1-1 0 15,-2-1 0-15,-3 2 0 0,3 0 0 0,0-6 0 16,0 6 0-16,-3-3 21 0,3 3-1 16,-3-2 0-16,0 2 0 0,3-3-29 0,-3 3-7 0,0 0 0 0,-1 0-1 15,1-3 26-15,0 6 6 0,0-3 1 0,0 0 0 16,-3 2-16-16,0-2 0 0,-3 3 0 0,3-1 0 15,0 1 0-15,-3-3-20 0,3 5 4 0,-3-2 0 16,0-1 24-16,3 3 6 0,-6-2 1 0,3-3 0 16,0 0-15-16,0 0 0 0,0 2 0 0,-3 1 0 15,3-3 0-15,-3 2 0 0,0 4 0 0,0-4 0 16,0-2 0-16,0 3 0 0,3-1 0 0,-3 4 0 16,-3-6 0-16,3 2 0 0,0 1 0 0,0-1 0 15,0 1 0-15,0 2 0 0,-3-2 0 0,3-1 0 16,-3 3-8-16,0 1-8 0,0-1-2 0,3-2 0 15,-6 2 18-15,3 0-8 0,0-2 8 0,-3-1 0 16,0 3 0-16,0-2 0 0,0 0 0 0,0-1 0 0,0 1-13 0,0-1 1 16,0 1 0-16,3-1 0 0,-3-2 12 0,0 3 16 15,0 0-3-15,3-1-1 0,-3-2-12 16,1 0 0-16,-1 3 0 0,3-3 0 0,-3-1 0 0,0 1-16 16,3-2 3-16,-3 2 1 0,0-3 12 0,0 3 16 15,0 0-3-15,0 0-1 0,-3 0-12 0,3 0-16 16,0 0 3-16,-3-3 1 0,3 0 12 0,0 0 16 15,-3 3-3-15,3-2-1 0,-3 2-12 0,1-3 0 16,-1 0 0-16,0 0 0 0,0 1 0 0,0-1 0 16,0-2 0-16,-3 2 0 0,3 0 0 0,-3 1 0 15,0-4 0-15,0 4 0 0,0-4 0 0,1 3 0 0,2-2 0 16,-3 2 0-16,0-2 0 0,0 2 0 16,-3 1 0-16,0-1 0 0,0 0 0 0,-3 0 0 0,3-2 0 0,-2 2 0 15,2 1 0-15,0-4 0 0,-3 1 0 0,3 2 0 16,-3 1 0-16,0-4 0 0,1 6 0 0,-1-5 0 15,-3 2 0-15,3-2 0 0,-3 5 0 0,0-3 0 16,0-2 0-16,1 2 0 0,-4 0 0 0,3 1 0 16,3-1 0-16,-3 0 0 0,0 0 0 0,4 1 0 15,-4-1 0-15,0 0 0 0,0 1 0 0,0-1 0 16,0 0 0-16,4 3 0 0,-4-5 0 0,0 2 0 16,3 0 0-16,-3 1 0 0,-3-1 0 0,4 3 0 15,-4-3 0-15,0 0 0 0,-3 1 0 0,0-1 0 16,4 3 0-16,-4 0 0 0,-3 0 0 0,6 0 0 15,-6-3 0-15,4 0 0 0,2-2 0 0,-3 2 0 0,3 1 0 16,-3-1 0-16,4 0 0 0,-4 0 0 16,0 1 0-16,-3-1 0 0,0 0 0 0,1 1 0 0,-7-1 0 0,3 0 0 15,3 0 0-15,-5 1 0 0,-1-1 0 0,3-2-16 16,4 2 3-16,-4-2 1 0,3 2 12 0,-3-5 0 16,1 3 0-16,-1-1 0 0,-3 1 0 0,3 0 0 15,-2 2 0-15,-1-3 0 0,6 4 0 0,-6-4 13 16,-2 4-2-16,5-1-1 0,3 3-10 0,-3-3 0 15,-2 0 0-15,2 1 0 0,3-1 0 0,-3 0-14 16,-2 1 3-16,-4-4 1 0,3 4 18 0,1-4 3 16,2 4 1-16,0-4 0 0,-3 1-12 0,7-3 0 15,-1 2 0-15,0 1 0 0,0-3 0 0,1 0 0 16,2 0 0-16,-3 0 0 0,0-3-13 0,1 3 1 0,2-2 1 16,-3 2 0-16,-3 0 19 0,6-3 3 0,1 1 1 15,-4 2 0-15,3-3-12 0,3 0 0 0,0 1 0 0,4-1 0 16,-4 0 0-16,3-2 0 0,3 2 0 0,-3 1 0 15,3-1 0-15,1-2 0 0,-4 2 0 0,3 0 0 16,0 1 0-16,0-3-17 0,-3 2 4 0,6-2 1 16,4 2 12-16,-4 0 16 0,0 1-3 0,-3-1-1 15,0 0-12-15,0 1-16 0,0-1 3 0,-3 0 1 16,4 3 12-16,-1-2 15 0,3-1-3 0,-3 3-1 16,0 0-11-16,3 3-14 0,0-1 3 0,1-2 1 15,-1 0 10-15,0-2 0 0,-3 2 0 0,3 0 0 16,0 0 0-16,0-3 0 0,-3 3 0 0,1 0 0 15,2 0 0-15,-3 0 0 0,0 0 0 0,3 0 0 16,0 3 0-16,-3-3 0 0,0 0 0 0,4 0-8 0,-1 0 8 16,-3-3-12-16,0 3 12 0,0 0-12 0,0-2 12 0,0-1 0 15,1 0 0-15,2 1 0 16,-3-1 0-16,0 3 0 0,3-3 0 0,-3 1 0 0,3-4 0 0,0 4 0 16,1-4 0-16,-1 4 0 0,0-4 0 0,-3 4 0 15,0-1 0-15,3 1 0 0,-3-1 0 0,-3 0 0 16,4-2 0-16,-4 2 0 0,9 3 0 0,-3-2 0 15,-6-1 0-15,0 0-8 0,3 1 8 0,1-1 0 16,-4 0 0-16,0 1-829 16,3-4-167-16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43:52.529"/>
    </inkml:context>
    <inkml:brush xml:id="br0">
      <inkml:brushProperty name="width" value="0.05292" units="cm"/>
      <inkml:brushProperty name="height" value="0.05292" units="cm"/>
      <inkml:brushProperty name="color" value="#FF0000"/>
    </inkml:brush>
  </inkml:definitions>
  <inkml:trace contextRef="#ctx0" brushRef="#br0">7098 4051 1152 0,'-3'-13'102'0,"3"13"-82"0,-6-11-20 0,3 8 0 16,9-5 88-16,-3 3 12 0,0-3 4 0,3 3 0 16,6 0-72-16,6-3-13 0,0 2-3 0,2-2-1 15,7 3-15-15,6-5 0 0,3-1 8 0,2 6-8 16,1-9 0-16,6 6 0 0,8-5 0 0,1 8 0 16,-10-11 0-16,13 6 0 0,9-1 0 0,-4 3 0 0,-5-3 27 0,5 1-1 15,4-3 0-15,5 2 0 0,9 3 3 0,4-5 1 16,-4 0 0-16,3-1 0 0,4 4-14 0,5-3-4 15,0 5 0-15,4-6 0 0,-1-4 9 16,6 5 2-16,3-6 0 0,3 3 0 0,1-2 14 0,-1 5 3 16,0-6 1-16,3 6 0 0,3-8-1 0,0 7 0 15,6 1 0-15,0 0 0 0,6-3-23 0,3 3-5 16,6-3 0-16,9 5-1 0,9-2-11 0,-3 5 0 16,3-5 0-16,2 0 0 0,1 2 0 0,9 3 0 15,3-5 0-15,-1 2 0 0,4 1 0 0,3-1 0 16,-4-2 0-16,4 5 0 0,-1-5 0 0,4 0 0 0,-3-1 0 0,2 1 0 15,-2 3 8-15,0-4 0 0,2 6 0 0,4-5 0 16,-4 0-8-16,4 0-9 0,-3-1 9 0,-1 1-13 16,1 0 25-16,0 0 6 0,-4 0 1 0,-2 2 0 15,-4-8 11-15,-2 4 2 0,-3-1 1 0,0 0 0 16,-1-3 11-16,-5 6 1 0,-3-5 1 0,-6 4 0 16,-3-2-12-16,-9 3-2 0,-9 0-1 0,-3 2 0 15,-3 6-19-15,-6-3-3 0,-12 0-1 0,0 8 0 16,1 3-8-16,-7 2-11 0,-9 6 3 0,0 5-1205 15</inkml:trace>
  <inkml:trace contextRef="#ctx0" brushRef="#br0" timeOffset="1167.1382">4749 5530 1324 0,'-3'-5'118'0,"-5"-1"-94"16,5-2-24-16,0 3 0 0,0-3 111 0,0 3 17 15,3-3 4-15,0 3 1 0,0-3-50 0,0 2-11 16,-6 1-1-16,6 5-1 0,0-5-10 0,0 2-3 16,0 3 0-16,0 0 0 0,0 0-30 0,0 0-7 15,0 0 0-15,0 0-1 0,6 5-19 0,3 3 0 16,2 6 0-16,-2-7 0 0,0 4 0 0,3 2 0 15,-3 1 0-15,3 1 0 0,0 1 0 0,0 3 12 16,-3-3-4-16,3-3-8 0,3 0 14 0,-3 3-4 0,-1 0-1 0,1-3 0 16,0-2 1-16,0 5 0 0,3-11 0 0,3 3 0 15,0-3 12-15,6 3 2 0,-4-8 1 0,7 0 0 16,3-5-6-16,3-3-2 0,5-3 0 0,10-7 0 16,3-3 7-16,8-9 2 0,13-1 0 0,5-9 0 15,3 0-18-15,10-7-8 0,5-4 8 0,9-4-8 16,0-3 0-16,9-1 8 0,-5 6-8 0,-4 6 0 15,-3-1 0-15,-9 11 0 0,0 11 0 0,-8 5 0 16,-7 10 9-16,-8 16 0 0,-7 9 0 0,-11 7 0 16,-10 16-17-16,-8 18-4 0,-9 17-1 0,-12 31-783 15,-12 24-157-15</inkml:trace>
  <inkml:trace contextRef="#ctx0" brushRef="#br0" timeOffset="20714.6133">6116 7099 748 0,'-9'-8'33'0,"6"3"7"0,0-1-32 0,0 1-8 15,-3 2 0-15,3 1 0 0,-3-1 120 0,3-2 23 16,0 2 4-16,3 0 1 0,-6 1-72 0,6-3-13 16,-3-1-3-16,0 4-1 0,0-1-15 0,3 3-4 15,0 0 0-15,0 0 0 0,-3-3-15 0,3 3-3 16,0 0-1-16,0 0 0 0,0 0-5 0,0 0-2 15,0 0 0-15,0 0 0 0,0 0 2 0,0 0 1 16,3 8 0-16,3 0 0 0,0 3-17 0,0-1 0 16,0 1 0-16,3-3 0 0,-3 2 8 0,3 1 0 15,-3 0 1-15,3-1 0 0,0-2-1 0,0 0 0 16,-1 0 0-16,4-3 0 0,-3 1 5 0,9-6 1 0,3-3 0 16,0-2 0-16,3-1 10 0,-4-2 1 0,10-2 1 15,6-3 0-15,-3-6-8 0,5-2-2 0,1 0 0 0,3-6 0 16,-1-4-6-16,4 1-2 0,3-4 0 0,-1 2 0 15,1 1-8-15,0 1 0 0,-1 4 9 0,-5 0-9 16,-3 7 0-16,-1 0 0 0,-2 4 0 0,-3 1 0 16,-7 4 0-16,1 2 0 0,-3 5 0 0,-3 3 8 15,-3 3-8-15,-3 2 0 0,0 3 0 0,-1 5 0 16,1 6 0-16,-6 2 0 0,-12 8-8 0,3 5 8 16,3 6-10-16,-6 5 10 0,-12 8-12 0,3-8 12 15</inkml:trace>
  <inkml:trace contextRef="#ctx0" brushRef="#br0" timeOffset="26701.9728">17450 7840 1105 0,'0'0'24'0,"0"0"4"0,0 0 2 0,0 0 2 0,0 0-32 0,6 0 0 0,0 0 0 0,3 0 0 15,0-3 0-15,-3 3 0 0,-6 0 0 0,9 0 0 16,3-3 0-16,-6 3-9 0,-6 0-1 0,6-2 0 15,6 2 10-15,-3 0 14 0,-9 0-3 0,6 0-1 16,3 0-10-16,0 0 12 0,0 0-12 0,-4 2 12 16,-5-2 23-16,9 3 5 0,6-3 0 0,-6 3 1 15,-9-3-9-15,12 2-3 0,6 1 0 0,-6 2 0 16,-3-2-16-16,3 2-3 0,0-5-1 0,5 5 0 16,1-2 4-16,3 2 1 0,-6-2 0 0,3 0 0 15,3-1-6-15,0-2 0 0,-4 0-8 0,1 3 12 16,3 0 0-16,0-1-1 0,-3-2 0 0,3 0 0 15,0 3 9-15,-1-3 1 0,1 0 1 0,0 0 0 16,3 0 1-16,0 0 0 0,2 0 0 0,1 0 0 16,-3 3 1-16,3-3 1 0,0 0 0 0,-1 0 0 0,1 2-6 15,0 1-2-15,-3-1 0 0,0 1 0 0,-1-3-7 0,1 3-2 16,0-1 0-16,0 1 0 0,0 0 0 0,2-1 0 16,4-2 0-16,-3 0 0 0,-6 0 0 15,6 0 0-15,-1 3 0 0,1 0 0 0,0-1 2 0,0 1 0 16,0 0 0-16,-1-3 0 0,-2 2 0 0,0 1 0 15,0 0 0-15,0-3 0 0,-4 5 5 0,7-3 1 16,-3 1 0-16,3 0 0 0,3 2-16 0,-7-2-10 16,4-1 2-16,0 4 0 0,0-4 8 0,3 4 9 15,-4-4-1-15,1 1-8 0,0 2 16 0,3-2-4 0,-4-1-1 16,1 4 0-16,0-4-3 0,3 1 0 16,0-3 0-16,-4 3 0 0,4-1 3 0,3 1 0 0,-6-3 0 0,5 3 0 15,1-1-3-15,0-2 0 0,0 0 0 0,-4 0 0 16,-2 0-8-16,0 0 8 0,-3 0-8 0,3 0 8 15,-1 0 6-15,4 0 1 0,-6 0 0 0,6 0 0 16,-1 0-15-16,4-2 0 0,-3 2 8 0,0-3-8 16,0 3 15-16,2 0 0 0,-2 0 0 0,3 0 0 15,-6 0-7-15,2 0 0 0,1 0-8 0,0 0 12 16,0 0-12-16,-1 0 9 0,4 0-9 0,0 0 8 16,0 0-8-16,-1 0 0 0,-2 3 9 0,3-3-9 15,0 0 8-15,-1-3-8 0,-2 3 10 0,0 0-10 16,0 0 28-16,2 0 0 0,-2-3 0 0,0 1 0 15,6 2-28-15,-4-3-13 0,4 3 1 0,-3-3 0 16,0 3 12-16,-4 3 15 0,1-3-3 0,0 0-1 16,0 3-11-16,-1-1 0 0,1 1 0 0,-3 0 0 0,6-1 0 15,-4 1 0-15,1 0 0 0,3-1 0 0,0-2 0 0,-1 0 0 16,-2 3-12-16,3-3 12 0,3 0 0 0,-1 0 0 16,1 2 0-16,-3-2 0 0,0 0 0 0,-1 0 0 15,4 0 0-15,-3 0 0 0,3 0 0 0,-1 0 8 16,4 0-8-16,-3 0 8 0,-1 0-8 0,4-2 0 15,-6 2 0-15,3 0 0 0,-7 0 11 0,1 0-3 16,-3 0-8-16,0 0 12 0,2 0-12 0,-2 2 9 16,0-2-9-16,0 3 8 0,0 2-8 0,-1-2 0 15,1 0 0-15,-6-1-11 0,-6 1-11 0,0 0-2 16,-3 2-1-16,0 0 0 16,-1-2-99-16,-2 5-20 0,-9-3-4 0</inkml:trace>
  <inkml:trace contextRef="#ctx0" brushRef="#br0" timeOffset="27821.5188">14932 7893 979 0,'0'0'43'0,"0"0"9"0,3-3-41 0,-3 3-11 16,0 0 0-16,0 0 0 0,0 0 88 0,0 0 15 15,3-5 3-15,-3-1 1 0,0 6-81 0,-3-5-16 16,0 0-10-16,3 5 12 0,3-3-12 0,3-2 0 15,-6 5 0-15,0 0 0 0,6-3 0 0,0 0 0 16,0 1 0-16,0 2 0 0,3 0 0 0,-3 0 0 16,-6 0-9-16,6 0 9 0,0 0 17 0,0 0 7 15,3 2 2-15,-3 1 0 0,-6-3-4 0,6 3-1 16,3-1 0-16,-4 4 0 0,4-1-6 0,0 0-2 16,0 1 0-16,0-1 0 0,0 0-13 0,3 0 0 15,-3 1 0-15,6-1 0 0,0 0 12 0,0 3-3 0,0 3-1 0,2-3 0 16,1 0-8-16,3 2 0 0,3-2 0 15,-3 3 0-15,3-3 0 0,-1 2 0 0,1 1 0 0,0 0 0 16,0-4 0-16,0 7 8 0,2-4-8 0,-2 1 0 16,3-1 14-16,-3 1-2 0,0 0-1 0,-1-6 0 15,-2 3 6-15,3-3 2 0,-3 0 0 0,3-2 0 16,0 0 1-16,-1-1 1 0,4-2 0 0,3 0 0 16,-3 0 0-16,-1 0 0 0,4 0 0 0,0 0 0 15,3 0-10-15,-1 0-3 0,1 0 0 0,-3 0 0 16,0-2-8-16,0-1 8 0,-1 0-8 0,1-2 8 15,0 2-8-15,0 1 0 0,2-3 0 0,-2 2 0 16,0-2 0-16,-3-1 0 0,2 4 0 0,1-4 0 16,3 4 8-16,-6-4-8 0,0 1 8 0,-1 3-8 15,1-4 22-15,0 4-1 0,0-1 0 0,-4 0 0 16,4-2 2-16,3 0 0 0,6-1 0 0,-6 1 0 0,-10 2-8 16,10 1-2-16,6-1 0 0,-3 3 0 0,-1-2-13 0,-2 2 0 15,3-3 0-15,0 3 0 0,-7 3 0 0,4-1 8 16,-3-2-8-16,3 3 0 0,2-3 0 0,-2 0 0 15,-3 0 8-15,3 0-8 0,5 0 10 0,-5-3-1 16,0 3 0-16,0-2 0 0,2-1 7 0,4-2 2 16,-3-3 0-16,3 2 0 0,2-2-8 0,1 0-2 15,3 1 0-15,-7-1 0 0,-5 2-8 0,3 1 0 16,6 0 0-16,-4-1 0 16,-2 1-71-16,3 5-16 0,-3-2-3 0</inkml:trace>
  <inkml:trace contextRef="#ctx0" brushRef="#br0" timeOffset="132924.4455">5887 10020 1785 0,'-15'-6'79'0,"9"6"17"0,0 3-77 0,0-3-19 0,-3 0 0 0,0 0 0 16,3-3 41-16,-6 3 5 0,12 0 1 0,0 0 0 16,0 0 7-16,-3 3 2 0,-3 0 0 0,6-3 0 15,0 0-19-15,0 0-3 0,-6 5-1 0,6-5 0 16,0 0-7-16,0 0-2 0,0 0 0 0,0 0 0 16,-6 5-3-16,6-5-1 0,0 0 0 0,-3 3 0 15,-3 2-2-15,3 3-1 0,3-2 0 0,0 4 0 16,-3 1-5-16,6 2-2 0,0 3 0 0,-3 2 0 15,3 3 9-15,0 3 1 0,-3 0 1 0,3 3 0 16,0-4 8-16,0 1 2 0,0-3 0 0,0 1 0 16,-3-4-19-16,9-2-3 0,3-5-1 0,-3-1 0 15,9-5 2-15,6-5 0 0,-4-2 0 0,10-9 0 0,6-7 12 16,6-11 2-16,2-9 1 0,13-9 0 0,5-9-3 16,7-12-1-16,5-9 0 0,4-3 0 0,5-2-21 0,3 0 0 15,3-2 0-15,1 2-12 0,2 8 12 0,-3 5 0 16,-2 11 0-16,-1 7 0 0,0 6 0 0,-5 14 0 15,-7 9 0-15,-2 14-8 0,-4 11 8 0,0 10 0 16,-2 14 0-16,-9 18 0 0,-4 18 0 0,-2 22 8 16,-1 16 0-16,-1473 28 0 15,2933 27-38-15,-1469 32-7 0,7 24-2 0,-21-56 0 0</inkml:trace>
  <inkml:trace contextRef="#ctx0" brushRef="#br0" timeOffset="164624.485">6723 13118 288 0,'0'0'12'0,"0"0"4"0,0 0-16 0,0 0 0 16,0 0 0-16,0 0 0 16,0 0 293-16,0 0 56 0,0 0 11 0,0 0 3 0,0 0-297 0,6 3-66 15,0-6 0-15,0-2 0 0,3-1 0 0,-3-1 0 16,3 4-8-16,-3-2 8 0,2-1 0 0,1-2 0 15,-6 3 0-15,3-3 0 0,3 3 0 0,-3 0 13 16,-3-3-4-16,3 2-1 0,0-2 4 0,0 3 0 16,-3-3 0-16,0 3 0 0,0-3 6 0,0 0 2 15,0-3 0-15,0 3 0 0,0-2-20 0,0-1 8 0,0 3-8 0,0-2 0 16,-3-1-12-16,3 1-8 0,0-1-3 0,0 3 0 16,-3 0-1-16,3 0 0 0,0 0 0 0,-3 0 0 15,3 0 14-15,-3 3 10 0,3-3-13 0,-3 3 5 16,6-3 8-16,-6 3 0 0,3-1 0 0,-3 1-8 15,0 0 8-15,3-1 0 0,-6 1 0 0,3-3 0 16,0 0 13-16,3 0-1 0,-6 0-1 0,3 1 0 16,-3-1-11-16,0-3 0 0,0 3-10 0,0-3 10 15,-3 1-9-15,0-3 9 0,0 2-8 0,3 0 8 16,-6-2-17-16,0 3 1 0,-3-1 1 0,6 1 0 16,0-1 15-16,0 3-11 0,-3-3 11 0,3 6-10 15,-3-3 26-15,3 0 6 0,1 0 1 0,2 3 0 16,0 0 13-16,0-1 2 0,0 1 1 0,0 0 0 15,-3 2-7-15,0 1-2 0,0-1 0 0,0-2 0 16,3-3-30-16,0 5 8 0,0-2-8 0,0 2 0 0,-3-2 0 0,3 0 0 16,0 2 0-16,0 0 0 0,3 3 0 0,-3-5 17 15,3 5-3-15,0 0-1 0,-3-3 10 0,3 3 1 16,0 0 1-16,0 0 0 0,0 0 3 0,0 0 0 16,0 0 0-16,6 3 0 0,0 2-28 0,0 1 0 15,-3-1 0-15,3 3 0 0,3 0 18 0,3 0-2 16,0 0 0-16,0 2 0 0,2 1-4 0,1-1 0 15,0 1-1-15,3 2 0 0,0 0-11 0,3 1 0 16,3-6 0-16,-4 2 8 0,-2 1-8 0,3-1 0 16,6 1 9-16,0-3-9 0,-7 2 8 0,7-2-8 15,3 0 8-15,0 0-8 0,-6-3 0 0,-1 3 0 0,-8-2 0 16,6 2 0-16,9-3 0 0,-6 0 0 0,-6-2 0 16,-1 0 8-16,4-1-8 0,0 1 0 0,-3-6 0 0,3 1 0 15,-3-1 8-15,2 0-8 0,4-5 8 0,-3-2-8 16,3-4 14-16,3-4-2 0,8-1 0 0,1-4 0 15,-9-1 7-15,9-8 1 0,11-2 0 0,-2-1 0 16,0-2 11-16,5 0 2 0,1-5 1 0,2 0 0 16,7-6 2-16,2-2 0 0,1 2 0 0,-1 0 0 15,4 1-18-15,-4-1-3 0,1 0-1 0,-1 4 0 16,4-4-14-16,-4-2 0 0,1 5 0 0,-1-6 0 16,-2 4 0-16,3-6 0 0,2 3 0 0,-3 2 0 15,1-2-9-15,0 5-8 0,-4 0-2 0,1 0 0 16,-10 2-63-16,1 6-13 0,-1-2-2 15,-8 4-594-15,-3 4-118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51:33.696"/>
    </inkml:context>
    <inkml:brush xml:id="br0">
      <inkml:brushProperty name="width" value="0.05292" units="cm"/>
      <inkml:brushProperty name="height" value="0.05292" units="cm"/>
      <inkml:brushProperty name="color" value="#FF0000"/>
    </inkml:brush>
  </inkml:definitions>
  <inkml:trace contextRef="#ctx0" brushRef="#br0">11170 14706 1432 0,'0'0'64'0,"-6"0"12"0,3-3-60 0,3 3-16 0,-6 0 0 0,0-3 0 16,0 1 40-16,3-1 4 0,0-2 2 0,3 5 0 15,-3-3-35-15,0 0-11 0,3-2 0 0,0 2 0 16,0-2 17-16,0 0-3 0,0 0-1 0,0 5 0 16,3-3 38-16,0-2 7 0,-3-1 2 0,3-2 0 15,-3 8 3-15,3-2 1 0,3-4 0 0,-6 6 0 16,6-2-18-16,-6 2-3 0,6-5-1 0,0 5 0 15,0-3-22-15,-6 3-4 0,6-3 0 0,3 3-1 16,0 0-4-16,-3 0-1 0,3-2 0 0,-3 2 0 16,2-3 7-16,4 0 2 0,0 3 0 0,-3 0 0 15,0-2-3-15,-3-1-1 0,6 0 0 0,-3 1 0 16,3 2-15-16,3-3 11 0,0 0-11 0,-1 1 10 16,1 2-10-16,0 0 8 0,3 0-8 0,0-3 8 15,-3 3-8-15,0 0 0 0,3-3 9 0,-4 1-9 0,1 2 9 0,3 0-9 16,-3 0 12-16,3-3-12 0,-3 1 19 15,3-1-3-15,-3 0-1 0,2 1 0 0,1-1 1 16,0 3 0-16,0-3 0 0,-3 3 0 0,0 0 3 0,0 3 1 16,3-3 0-16,-4 3 0 0,4-1-20 0,-3 1 0 15,3-3 8-15,-3 3-8 0,3-1 0 0,0 3 8 16,-1 1-8-16,-2-4 0 0,3 4 11 0,0-1-11 16,-3-2 10-16,3-1-10 0,3-2 10 0,-3 3-10 15,-1-3 10-15,4-3-10 0,-1464 1 13 0,2934-1-3 0,-1467 0-1 16,-4-2 0-16,1 2 2 0,0-2 0 0,3 0 0 0,0 2 0 15,3-2-11-15,-4 0 0 0,-2 2 0 0,3 0 0 16,-3 1 0-16,0-1 0 0,0 0 0 0,-1 3 0 16,1-2 0-16,-3 2 0 0,3 2 0 0,0 1 0 15,3-3 0-15,-4 5 12 0,7-2-4 0,0 0 0 16,0 2-8-16,3 0-12 0,-4 0 2 0,4 1 1 16,-3-1 9-16,0 0 0 0,-1-2 0 0,1 0 0 15,-3-1 9-15,0-2 1 0,0 3 0 0,-3 0 0 16,2-3-2-16,-2 2-8 0,3-4 12 0,-3 2-4 15,3 0 3-15,-1 0 0 0,1 0 0 0,-3 0 0 16,-3 2 0-16,3-2 0 0,3-2 0 0,-1 2 0 16,1 2-11-16,-3-2-9 0,3 6 9 0,0-4-13 15,-1 3 13-15,1-2 0 0,0 2 0 0,0 1 0 0,3-1 8 16,0 3-8-16,-4 0 0 0,7 0 0 16,-6 0 0-16,6 0 0 0,-4-3 0 0,-2 3 0 0,6 0 0 15,-3 0 8-15,3 0-8 0,-4 0 0 0,1 0 11 0,-3 0-11 16,3-1 10-16,-3 1-10 0,-1 0 0 0,1 0 8 15,0 0-8-15,0 0 0 0,3 0 0 0,-1 0 9 16,4-3-9-16,0 3 8 0,0 0-8 0,2-3-12 16,1 1 2-16,6-6 1 15,0-3-107-15,5-2-22 0,4-3-4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4-23T05:54:02.698"/>
    </inkml:context>
    <inkml:brush xml:id="br0">
      <inkml:brushProperty name="width" value="0.05292" units="cm"/>
      <inkml:brushProperty name="height" value="0.05292" units="cm"/>
      <inkml:brushProperty name="color" value="#FF0000"/>
    </inkml:brush>
  </inkml:definitions>
  <inkml:trace contextRef="#ctx0" brushRef="#br0">4863 5345 1324 0,'0'0'118'0,"-6"-3"-94"16,3 0-24-16,-3 3 0 0,-3 3 58 0,3 5 7 15,0 5 2-15,-3 6 0 0,3-1-48 0,-3 6-10 16,3 5-1-16,-3 0-8 0,3 0 24 0,3 0-1 15,0-2-1-15,6-3 0 0,-3-6-22 0,6 1 8 16,9-6-8-16,0 0 0 0,3-8 16 0,0-2-2 16,0-3 0-16,5-8 0 0,4-5 10 0,6-3 1 15,0-5 1-15,5-11 0 0,1 0 2 0,3-10 1 16,-1-3 0-16,10 0 0 0,0-13-1 0,5 5 0 16,-5-11 0-16,5 4 0 0,-2-4 3 0,-4 3 0 15,1 6 0-15,-3-1 0 0,-1 3 1 0,-2 6 1 16,-9-1 0-16,2 8 0 0,-5 1-10 0,0 2-3 0,3 5 0 15,-10 3 0-15,-2 8-12 0,-3-1-8 0,0 9 10 0,-3 3-10 16,-3 4 0-16,-4 6-8 0,4 0-1 0,-6 3 0 31,3 7-123-31,0 4-25 0,-3-4-5 0</inkml:trace>
  <inkml:trace contextRef="#ctx0" brushRef="#br0" timeOffset="1034.0084">4577 8070 1335 0,'0'0'59'0,"-9"-3"13"0,0-2-58 0,3 2-14 0,0-2 0 0,3 2 0 16,-6-2 51-16,3 0 7 15,6-1 2-15,0 6 0 0,-3-2-20 0,3 2-4 0,0 0-1 0,0 0 0 16,0 0-21-16,3-3-4 0,-3 3-1 0,3-3 0 16,9 3-9-16,-9 0 0 0,3 3 0 0,3 0 0 15,3 2 0-15,-3-2 0 0,3 5 0 0,0-3 0 16,0 0 0-16,-1 1 0 0,4-4 0 0,-6 3 0 15,6-5 0-15,-3 0 0 0,6-2 0 0,0-3 0 16,0-1 8-16,-1-2-8 0,7-2 12 0,0-4-4 16,3-4 20-16,0-3 4 0,2-3 1 0,1-8 0 15,6-2 2-15,0-3 0 0,-1-6 0 0,1-2 0 16,3-2-9-16,-1-1-2 0,1-2 0 0,0 2 0 16,3 1-9-16,-4-4-3 0,1 1 0 0,6 3 0 0,-10 4-4 0,4 1-8 15,-6 5 11-15,-1 0-11 0,-5 5 14 0,3 3-4 16,-3 2-1-16,-3 4 0 0,-1 1 12 0,-2 4 3 15,3 5 0-15,-3 0 0 0,-3-1-24 0,0 6 0 16,-6 0 0-16,2 3 0 0,1 2 0 0,3 1 0 16,-6 2 0-16,0 0 0 15,6 5-31-15,0 3-7 0,-3 0-2 0,-1 5-918 0</inkml:trace>
  <inkml:trace contextRef="#ctx0" brushRef="#br0" timeOffset="1838.8114">4473 10266 1612 0,'-15'-5'144'0,"12"5"-116"0,0-3-28 0,-3 3 0 16,3 0 53-16,3 0 5 0,0 0 1 0,0 0 0 16,0 0-47-16,-6 5-12 0,6-5 0 0,6 11 0 15,3-1-16-15,-6-2-4 0,3 3-2 0,6 2 0 16,-3-2 10-16,2-1 1 0,-2-2 1 0,0 0 0 16,3-3 10-16,-3-2 0 0,3 0 0 0,0-6 0 0,6 0 0 0,-9-4 0 15,3-4 0-15,3 0 8 0,-1-5 19 0,7-5 4 16,-6 0 1-16,6-8 0 0,0-3-9 0,3-5-2 15,-4-8 0-15,4 0 0 0,3-5 15 0,3-3 4 16,-9-2 0-16,8-4 0 0,-2 1-30 0,3 3-10 16,0 2 0-16,0 0 9 0,-1 0 1 0,-2 3 0 15,3 2 0-15,-9 6 0 0,5 2-10 0,-2 3 12 16,-3 5-12-16,0 3 12 0,0 5-12 0,-3 0 8 16,3 6-8-16,-7 2 8 0,4 0-8 0,-6 6 0 15,0 2 0-15,-3 0 0 0,3 2 0 0,6 4-14 16,-3 4 3-16,0-2 1 15,-1 0-122-15,4 3-24 0</inkml:trace>
  <inkml:trace contextRef="#ctx0" brushRef="#br0" timeOffset="7473.5509">6500 8602 640 0,'-9'0'28'0,"6"0"7"0,-3 0-35 0,0 0 0 15,-3 0 0-15,6-3 0 0,-3 0 60 0,0 3 6 16,-3 0 1-16,3 0 0 0,0 0-7 0,0 3-2 16,3-3 0-16,-3 3 0 0,3-1-14 0,-3 1-2 15,6 0-1-15,-9-3 0 0,7 2-8 0,2-2-1 16,-3 3-1-16,3-3 0 0,0 0-5 0,0 0-1 16,0 0 0-16,0 0 0 0,-3 5-4 0,3-5-1 15,0 0 0-15,0 0 0 0,3 5-5 0,-3-5-2 16,5 8 0-16,-5-8 0 0,3 6 2 0,3-1 0 15,-6-5 0-15,9 8 0 0,-3-3 4 0,3 0 1 0,3 1 0 0,-3-1 0 16,0-2 3-16,3 2 1 0,-3 0 0 0,3 3 0 16,3-2-5-16,-6 1-1 0,5-1 0 0,1 2 0 15,0 2-6-15,3-2 0 0,0 3-1 0,3-1 0 16,3 1-3-16,-1 0-8 0,4-1 12 0,0 1-4 16,0 2-8-16,3-2 10 0,-1 2-10 0,4 0 10 15,-3 0-10-15,0 0 10 0,2 1-10 0,1-4 10 16,3-2-1-16,-4 3 0 0,-2 2 0 0,6-5 0 15,3 3-9-15,-4-4 0 0,-11 4 0 0,6-3 0 16,0 0 0-16,2 0 8 0,-5 0-8 0,0 0 0 16,-3-3 8-16,-3-2-8 0,5 2 0 0,-5-2 8 15,-3 2 1-15,3-2 0 0,3-3 0 0,0 0 0 16,-6 0 0-16,-1 0 0 0,1-3 0 0,0 3 0 0,3 0-9 16,-3 0 0-16,-3 0 0 0,3-3 0 15,2 1 0-15,-2 2 0 0,-9 0-11 0,3 0 11 0,9 0-10 0,-6 0 10 16,-9 5-12-16,0-2 12 0,6-1-25 0,-6 3 1 15,-1 1 1-15,-2-1 0 16,3 0-34-16,-3 1-7 0,0-1-2 0,-3 3-727 16</inkml:trace>
  <inkml:trace contextRef="#ctx0" brushRef="#br0" timeOffset="7971.7991">6619 9049 1411 0,'0'0'31'16,"0"0"6"-16,0 0 2 0,-3-6 1 0,-3 1-32 0,6 0-8 0,0 5 0 0,0-5 0 16,0-3 41-16,0 2 7 0,3-2 2 0,0 3 0 15,0 0-17-15,3 0-3 0,0-1-1 0,3 1 0 0,0 0-14 0,2 2-3 16,4 0-1-16,0 3 0 0,0 3-11 0,3 0 10 15,6-3-10-15,-3 5 10 16,2-2-1-16,1 2 0 0,0 0 0 0,0 3 0 0,3-3 4 0,-1 3 1 16,-2 0 0-16,3 0 0 0,6 0-3 0,-3 0-1 15,-7-3 0-15,7 3 0 0,6-5-10 0,-6 2 0 16,-7 3 9-16,-2-5-9 0,6 0 8 0,0-1-8 16,3 1 8-16,-7 2-8 0,-2-2 0 0,0-3 0 15,3 2 0-15,0-2 0 16,-6 0-81-16,2 0-21 0</inkml:trace>
  <inkml:trace contextRef="#ctx0" brushRef="#br0" timeOffset="10174.1858">10217 7025 1638 0,'-6'-11'72'0,"1"8"16"0,-1-4-71 0,0 1-17 0,3-2 0 0,-6 3 0 15,3-3 72-15,-3 0 10 0,3 0 2 0,0 0 1 16,0 0-3-16,-3 3-1 0,3-3 0 0,0 3 0 16,-3 0-34-16,3-1-7 0,0 4-2 0,3-4 0 15,-3 6 2-15,6 0 0 0,0 0 0 0,0 0 0 16,0 0-40-16,0 8 0 0,3 5-12 0,0 3 4 15,3 3-2-15,0 5 0 0,3 5 0 0,0 3 0 16,0 2 10-16,3 8 0 0,0 6-9 0,0 2 9 16,0 0-10-16,0 1 10 0,-1-4-13 0,1-2 5 0,3-8-11 15,0 3-1-15,-3-8-1 0,-3-3 0 16,6 0-23-16,-6-5-5 0,0-3-1 0,-3-5 0 16,6-3-130-16,-6-10-27 0,-6-3-5 0,0 0 0 0</inkml:trace>
  <inkml:trace contextRef="#ctx0" brushRef="#br0" timeOffset="10365.7092">10042 7165 1670 0,'-24'-11'148'0,"15"9"-118"0,-6-1-30 16,3 0 0-16,-3-2 101 0,3 2 15 0,7 1 2 0,-4-3 1 16,0-1-67-16,3 1-14 0,3 0-2 0,-3-1-1 15,0 1-10-15,6-3-1 0,3 3-1 0,3-3 0 16,-3 0-37-16,6-3-7 0,3 1-2 0,5-3 0 31,4-3-25-31,6 0-6 0,0-3-1 0,3-2 0 16,-1 3-29-16,4-4-7 0,0 1-1 0,3 0-453 0,-1 0-91 0</inkml:trace>
  <inkml:trace contextRef="#ctx0" brushRef="#br0" timeOffset="10946.6718">10723 7424 1094 0,'0'0'48'0,"0"0"11"0,-6 0-47 0,1 0-12 16,2 0 0-16,-3 0 0 0,3 0 211 0,3 0 40 16,0 0 8-16,-3-2 1 0,0-6-191 0,3 0-38 15,3-3-8-15,0-2-2 0,0 0-12 0,3-6-9 16,2-2 12-16,1-3-12 15,6-2-18-15,-3-3-10 0,3-1-3 0,0 1 0 16,0 0-5-16,-3 3-2 0,-6-3 0 0,0 0 0 0,0 2 28 0,-3 1 10 16,-6-1 0-16,0 3-9 0,0 1 9 0,0 1 0 15,0-1 0-15,0 4 0 0,-6 6 0 0,0 2 0 16,3 3 0-16,0 3-8 0,-6 2 8 0,0 9 0 16,-3 2 0-16,3 2 0 0,-3 9 0 0,1 2 0 0,-1 8 0 15,-3 3 0-15,6 2 0 0,-3 3 0 0,3 3 0 16,3 2-8-16,0-2 8 0,3 0 0 0,0-6 0 0,3 0 0 15,3-4 0-15,3-7 0 0,0-4 0 0,3-3 0 16,0-3 0-16,3-5 19 0,3-3-3 0,0-2-1 16,3-6 14-16,3-2 3 0,3-6 1 0,5-2 0 15,-2-5-33-15,3-4 0 0,3 1 0 0,2-5 0 16,1-3 0-16,-3 0 0 0,0-3 0 0,0 0 0 16,-1 0 0-16,-2 1 0 0,-3-4 0 0,0 1 0 15,-3-6 0-15,-1 3 0 0,-2 0 0 0,-3 0-9 16,0-3 9-16,-3 3 0 0,3 5 0 0,-6 1 0 15,0 4 0-15,0 6 0 0,-3 3 0 0,-1 2 8 16,-2 2 20-16,-3 4 5 0,3 2 1 0,-3 8 0 0,-3 0 5 16,-2 0 1-16,-1 3 0 0,0 5 0 15,-3 2-20-15,-3 9-4 0,3 2-1 0,-6 8 0 0,0 0-15 16,3 8 8-16,-6 3-8 0,3 2 0 0,1-2 0 0,-4-1 0 16,0-2 0-16,0 1 0 0,3-4-24 0,-3-2 0 15,0-3-1-15,1 0 0 16,2 3-44-16,-3-6-9 0,3-2-2 0,-3 0-840 0</inkml:trace>
  <inkml:trace contextRef="#ctx0" brushRef="#br0" timeOffset="11175.0622">10679 6892 921 0,'0'0'40'0,"0"0"10"0,0 0-40 0,0 0-10 0,0 0 0 0,0 0 0 16,0 0 253-16,0 0 49 0,0 0 10 0,3 8 1 15,6 3-237-15,0 0-48 0,3-1-10 0,5 3-2 16,4 1-4-16,0 1 0 0,6 1-1 0,6 3 0 16,-1-1-11-16,7 1 0 0,-6-1 0 0,5 1 0 15,1-3 0-15,-3 0 0 0,0-3-9 0,-4-3 9 32,7-4-46-32,-6-4-2 0,-3 1-1 0,-1-6 0 15,1-2-127-15,3-3-26 0,23-18-5 0,-20-3-1 0</inkml:trace>
  <inkml:trace contextRef="#ctx0" brushRef="#br0" timeOffset="11364.5686">11417 6480 1810 0,'0'0'80'0,"-6"2"17"16,-3 4-77-16,3 2-20 0,-3-1 0 0,3 7 0 0,-3 4 49 0,6 3 7 16,0 6 0-16,-3-1 1 0,3 3-16 0,3 3-3 15,3 3-1-15,0-4 0 0,3-2-13 0,3 1-4 16,3-4 0-16,3-2 0 0,0-3-11 0,6 0-9 15,0-5 12-15,5-3-12 0,-2-2 0 0,3-6 0 16,3 0 0-16,3-5 0 16,5-5-36-16,-5 0-4 0,0-8 0 0,-1-3-597 15,4 0-119-15</inkml:trace>
  <inkml:trace contextRef="#ctx0" brushRef="#br0" timeOffset="11507.1863">11789 6559 2286 0,'-9'-13'50'0,"6"8"10"0,0-6 3 0,3 0 1 0,3 1-51 0,3-3-13 0,-3-1 0 0,3 4 0 16,3-6 0-16,3-3 0 0,0 3 0 0,3-2 0 31,3-1-108-31,-1 9-22 0,4-6-4 0</inkml:trace>
  <inkml:trace contextRef="#ctx0" brushRef="#br0" timeOffset="12175.5354">11536 7813 1785 0,'-12'-5'159'0,"9"0"-127"0,-6 2-32 0,6 0 0 16,-3-2 96-16,0 0 14 0,0-1 2 0,0 1 1 16,0 0-70-16,1 0-15 0,-1-1-2 0,3 1-1 15,-3 2 5-15,0-2 1 0,3 0 0 0,3 5 0 0,0 0-20 0,0 0-11 16,0 0 12-16,0 0-12 16,0 0 0-16,0 0 0 0,0 0 0 0,3 8-9 15,0-3 9-15,0 3 0 0,0 0 0 0,0 2 0 16,0-2 0-16,3 3 0 0,-3 0 0 0,2-1 0 0,-2-2 0 0,3 3 0 15,0-3 0-15,0-1 8 0,0 4 0 0,-3-3 1 16,3 0 0-16,-3-3 0 0,3 3 10 0,0-5 1 16,3 2 1-16,-3-5 0 0,0-3 21 0,3-2 4 15,0-5 1-15,3-6 0 0,3-5 9 0,2-9 3 16,7-9 0-16,0-9 0 0,6-5-28 0,6-13-6 16,8-8-1-16,7-19-896 15,5-15-180-15</inkml:trace>
  <inkml:trace contextRef="#ctx0" brushRef="#br0" timeOffset="23717.4735">9869 9350 230 0,'0'0'20'0,"0"0"-20"16,0 0 0-16,-6 3 0 0,0-3 266 0,6 0 49 15,-3 3 9-15,-3-3 3 16,0-3-215-16,3 3-42 0,3 0-9 0,-6 0-1 0,3-3-28 0,-2 1-4 15,5 2-2-15,-6-3 0 0,3 0-26 0,0-2 8 16,0 0-8-16,0 2 0 0,-3 1 0 0,6 2-11 16,-3 0 1-16,-3 0 0 0,3-3 10 0,-3 3 0 15,0 0 0-15,0 0-8 0,0-3 8 0,0 3 9 16,3 0-1-16,-3 0-8 0,0 3 20 0,0 0-2 16,3-3-1-16,-3 0 0 0,0 2-1 0,3 4 0 15,0-1 0-15,-3-3 0 0,0 1-8 0,0 2-8 16,4 1 9-16,-4 2-9 0,3 0 8 0,-3-1-8 15,3 1 0-15,-3 3 0 0,0 0 0 0,0-1 0 0,0 1 0 16,0-1 0-16,0 4 0 0,0-4 0 0,0 1 0 0,0-3 0 16,0 2 11-16,3 1-11 0,0-1 12 0,-3 1-12 15,3-3 13-15,-3 3-4 0,3-1-1 0,-3 1 0 16,3-1 0-16,0 4 0 0,0-7 0 0,0 4 0 16,-2 0-8-16,2-1 10 15,0 1-10-15,0 2 10 0,0-2-10 0,3-1 0 0,0 3 0 0,3 1 8 16,-3-1-8-16,-3-3 0 0,3 4 0 0,0-4 0 15,3 1 0-15,0-3 0 0,0 2 0 0,-3 4 0 16,3-4 0-16,-1 1 0 0,1-1 0 0,-3 1 0 16,3 0 0-16,0-4 0 0,0 1 0 0,-3 3 0 15,0 2 18-15,3 0-2 0,0-2 0 0,0-3 0 16,-3 3-3-16,0-4-1 0,0 1 0 0,0-2 0 16,0 2-1-16,3 0-1 0,-3-8 0 0,0 0 0 0,0 0 3 0,3 5 1 15,0 3 0-15,0-3 0 0,-3-5-1 0,0 0 0 16,6 8 0-16,-3-3 0 0,-3-5-5 0,6 6 0 15,-6-6-8-15,6 5 12 0,0 0-12 0,-3 3 0 16,3-3 8-16,-6-5-8 0,0 0 0 0,6 3 0 16,0 5 0-16,0-3 0 0,0 1 0 0,-6-6 0 15,6 5 0-15,0-2 0 0,-6-3 0 0,9 5 0 16,0-5 0-16,-1 2 0 0,1-2 0 0,3-2 0 16,0-1 0-16,0 1 0 0,3-4 21 0,0 4-1 15,3-1-1-15,0 0 0 0,2-2-7 0,1 2-2 16,-3 1 0-16,0-1 0 0,0 3-10 0,3 0-17 0,0 3 4 15,2-1 1 1,-2-2-167-16,3 3-33 0</inkml:trace>
  <inkml:trace contextRef="#ctx0" brushRef="#br0" timeOffset="24722.925">10890 10001 1292 0,'0'0'57'16,"0"0"12"-16,0 0-55 0,0 0-14 0,0 0 0 0,0 0 0 15,0 0 40-15,0 0 6 0,9 0 1 0,-3 0 0 16,3 0-32-16,0 0-7 0,-3-2 0 0,3 2-8 16,-3-3 23-16,3 0-3 0,0 3 0 0,-3-2 0 0,-1-1-30 15,4 0-6-15,-3 1-2 0,3-1 0 0,-3 3 18 0,3 0 0 16,-9 0 0-16,6 3 0 0,0-1 17 0,3-2 7 15,-9 0 2-15,6 6 0 0,0-4-2 0,3 4-1 16,-6 2 0-16,6-3 0 0,-9-5 9 0,6 5 3 16,0 3 0-16,3 3 0 0,0-3-15 0,-1 0-4 15,-2 2 0-15,0-2 0 0,3 3 8 0,-3-1 0 16,3 1 1-16,0-3 0 0,-3 2-1 0,0 1-1 16,0-1 0-16,3-2 0 0,-3 6-6 0,0-6-1 15,3 2 0-15,0-2 0 0,-3 3 0 0,0-3 0 16,-1 0 0-16,1 0 0 0,0 2-1 0,3-5-1 0,-6 3 0 0,3 0 0 15,0 0-6-15,-3 0-8 16,-3 0 11-16,3 0-11 0,-3 0 16 0,3 0-3 16,0-3-1-16,-3 3 0 0,0 0-4 0,3 3-8 15,0-3 11-15,0 0-11 0,-6-1 8 0,0 1-8 0,0 3 0 0,3-3 0 16,-3 0 0-16,0 0 10 0,3 0-10 0,-3 2 8 16,0-2-8-16,0 3 0 0,0-1 9 0,0-2-9 15,0 3 0-15,0 0 9 0,-3-4-9 0,3 4 0 16,-3-3 12-16,0 3-12 0,1-4 12 0,-1 1-12 15,0 0 13-15,0 0-4 0,3 0-1 0,-3-2 0 16,0 1 0-16,0-1-8 0,0-4 12 0,0 4-4 16,-3-1 2-16,3-2 0 0,0-1 0 0,0 6 0 15,0-5-2-15,0 2-8 0,-3 0 12 0,3-2-4 16,-3 0-8-16,3 2 0 0,1-2 9 0,-4 2-9 16,0 0 0-16,0 1 0 0,0-4 0 0,0 3 0 15,0-2 0-15,-3 2 0 0,0 1 0 0,0-1 0 0,-3-2 0 16,0-1 9-16,-2 1-9 0,-1 0 10 15,-3-1 0-15,0-2 0 0,-3 0 0 0,-3 0 0 0,-5-5-10 16,-1 0-16-16,-3-3 4 0</inkml:trace>
  <inkml:trace contextRef="#ctx0" brushRef="#br0" timeOffset="25987.3701">6583 10663 748 0,'-9'-14'33'0,"9"7"7"0,-3-1-32 0,-3-3-8 0,0 0 0 0,3-2 0 16,-3 0 273-16,3-3 53 0,-6 0 10 0,6 0 3 15,-3 0-224-15,3 1-45 0,-2-1-9 0,-1 0-1 16,0 3-9-16,0-1-2 0,0 1 0 0,3 3 0 15,0 2-14-15,3 0-3 0,-3 2-1 0,3-2 0 0,0 8-11 0,0 0-3 16,0 0 0-16,0 0 0 0,9 11-17 0,3 2 10 16,-6 8-10-16,5 3 8 0,1 8 4 0,0 5 1 15,0 3 0-15,3 7 0 0,3 4-2 0,-3 4-1 16,0 3 0-16,3 1 0 0,2-4-10 16,-2-2 0-16,-3-3 0 0,0-7 0 0,0-4-11 0,-3-2 3 15,0-5 0-15,3 0 0 16,-1-6-25-16,-2-4-5 0,0-4-1 0,-3 1 0 15,0-6-108-15,0-3-21 0,-3-2-5 0,-3 0-743 0</inkml:trace>
  <inkml:trace contextRef="#ctx0" brushRef="#br0" timeOffset="26200.825">6268 11131 1620 0,'-18'-3'72'0,"9"3"14"0,0 3-69 0,-3 0-17 0,0-1 0 0,0 1 0 15,3 0 72-15,0-1 10 0,0 1 2 0,0 0 1 16,3-3-26-16,3 2-6 0,-3-4-1 0,6 2 0 16,0 0-15-16,6-3-3 0,0-2-1 0,9-3 0 15,3-3-10-15,3-2-3 0,3-6 0 0,9-2 0 16,5-3 12-16,1-2 1 0,6-3 1 0,-1-3 0 16,-2 0-6-16,8-2-2 0,4 0 0 0,3-1 0 15,-7 1-18-15,4-1-8 0,-4 6 0 0,1 0 8 16,0 0-90-16,-1 0-18 15,7 0-4-15</inkml:trace>
  <inkml:trace contextRef="#ctx0" brushRef="#br0" timeOffset="26804.3667">7113 12285 2282 0,'0'0'101'0,"0"0"21"0,0 0-98 0,0 0-24 16,0 0 0-16,0 0 0 0,0 0 35 0,0 0 1 15,-3-3 1-15,3 3 0 0,0 0-18 0,0 0-4 16,0-5-1-16,0 5 0 0,3-8-14 0,3 2 0 16,-3-1 0-16,0 1 0 0,6-4 0 0,0-1 0 15,6 0 0-15,-4-2 0 0,-2-3 20 0,3 0 5 16,9-5 1-16,0 0 0 0,-6-3 14 0,6 3 2 0,5-5 1 0,1 5 0 16,-3-3-43-16,3-3 0 0,0 3 0 0,2 3 0 31,1-3-93-31,0 6-15 0,0-1-2 0</inkml:trace>
  <inkml:trace contextRef="#ctx0" brushRef="#br0" timeOffset="27735.9446">7794 14007 403 0,'0'0'36'0,"-5"-5"-36"0,5 5 0 0,-3-6 0 15,-3-1 120-15,3-1 18 0,3 0 3 0,0 0 1 16,-3 0-97-16,0 0-19 0,-6-3-4 0,9 3-1 15,0-2 38-15,0 2 7 0,-9 3 2 0,6-3 0 16,3 0-4-16,-3 0-1 0,-6 5 0 0,3-2 0 16,3-3-4-16,-3 5-1 0,0 1 0 0,0-1 0 15,-6 3-1-15,6 0 0 0,0 3 0 0,0 2 0 16,-6 3-13-16,10 2-2 0,4 6-1 0,-4 5 0 16,-7 8-23-16,6 6-5 0,9 5-1 0,0 5 0 15,2 2 1-15,4 3 0 0,3 1 0 0,0 2 0 16,3 0 7-16,0-3 2 0,3-3 0 0,5-4 0 15,4-4-10-15,-6-4-3 0,-3-6 0 0,6-5 0 16,5-3-30-16,1-5-7 0,-3-8 0 0,0-3-614 16,2-5-122-16</inkml:trace>
  <inkml:trace contextRef="#ctx0" brushRef="#br0" timeOffset="28038.1091">8289 13634 345 0,'0'0'31'0,"0"0"-31"16,0 0 0-16,0 0 0 0,0 0 482 0,0 8 90 0,-3-3 19 0,3-5 3 15,0 0-475-15,3 6-95 0,-3-6-24 0,6 7 0 16,2-1 0-16,1 2 0 0,0 0 0 15,6 0 0 1,-3-1-16-16,3 4-8 0,3 2-2 0,0 6 0 0,3-1 6 0,-1 6 2 0,-2 0 0 0,3 8 0 16,-6-1-2-16,0 7-1 0,-3 1 0 0,-6 4 0 31,-3 2-60-31,-6-1-12 0,0 4-3 0,-9 2-809 0</inkml:trace>
  <inkml:trace contextRef="#ctx0" brushRef="#br0" timeOffset="28920.0701">7985 13967 2232 0,'-6'3'49'0,"0"-3"11"0,6 0 1 0,0 0 1 0,0 0-50 0,-3 3-12 16,-3 2 0-16,6-5 0 0,0 0 0 0,0 0 8 0,-6 0-8 0,6 0 0 15,0 0 0-15,0 0 0 0,0 0 0 0,0 0 0 16,0 0 0-16,0 0 0 0,0 0 0 0,0 11 0 16,-6-1 0-16,9 6-12 0,3 0 12 0,0 5-10 15,0 3 10-15,3 2 0 0,3 1 0 0,-3 2 0 16,-3 0 9-16,6 3-9 0,3-3 12 0,-1-3-12 16,1 1 16-16,-3-3-3 0,3-6-1 0,0-2 0 15,3-3-4-15,-3-5-8 0,-6-3 11 0,3-2-11 16,2-6 20-16,1-2-2 0,-6-5-1 0,3-4 0 15,-3-2-1-15,3-2 0 0,-3-3 0 0,-3 0 0 16,0-6-3-16,0 3-1 0,-3-2 0 0,-3-3 0 16,-6 0 8-16,0 0 0 0,0-3 1 0,-6 0 0 15,-9 3 21-15,0 0 4 0,4 0 1 0,-7 2 0 16,0 1-39-16,-3 7-8 0,-3 1 0 0,1 5 0 16,5 5 0-16,-3 5-12 0,-6 6 12 0,0 7-13 15,4 11-104-15,-13 16-21 0</inkml:trace>
  <inkml:trace contextRef="#ctx0" brushRef="#br0" timeOffset="38293.4228">10726 12941 691 0,'0'0'61'0,"0"0"-49"16,0 0-12-16,0 0 0 0,0 0 160 0,0 0 30 16,6-6 6-16,-6 6 0 0,3-5-147 0,-3 5-29 15,6-5-7-15,-6 5-1 0,3-5-12 0,3-1 0 16,-6 6 0-16,6-2 0 0,0-4 10 0,0 1-10 16,-6 5 10-16,6-5-10 0,3 0 0 0,-3 2 0 15,0-2 0-15,0-1 0 0,3 4 38 0,0-1 2 16,0-2 0-16,0 2 0 0,-1 0-4 0,1-2-1 15,0 0 0-15,0 2 0 0,3-2-19 0,-3 0-3 16,3 2-1-16,0 0 0 0,-3 1-12 0,6-4 0 16,-6 4 0-16,3-4 0 0,-1 4 0 0,1-1 0 0,0 0 0 15,3 1 0-15,-3-1 0 0,3 3 8 0,-3-2-8 16,0-1 12-16,0 0 0 0,3 1 0 0,-4-1 0 16,1 3 0-16,0-3 2 0,0 1 0 0,0-1 0 0,3 0 0 15,-3 3-5-15,0-2-1 0,0-4 0 0,0 4 0 16,-1-1-8-16,1 1 0 0,0 2 0 0,0-3 8 15,0 0-8-15,0 3 0 0,3-2 0 0,-3 2 0 16,0 0 0-16,3-3 0 0,-3 0 0 0,-1 1 0 16,4-1 0-16,0 3 0 0,-3 0 0 0,3-3 0 15,-3 1 0-15,0-1 0 0,0 0 9 0,0 3-9 16,-3-2 18-16,-1 2-1 0,1-6 0 0,0 6 0 16,0-2 3-16,0-1 1 0,0 1 0 0,-3 2 0 15,3-3-5-15,0 0-2 0,-3 1 0 0,0-1 0 16,3-2-14-16,-3 2 11 0,0 3-11 0,3-3 10 15,-3-2-10-15,2 0 0 0,1 5 0 0,3-3 0 16,0-2 0-16,-3 0 0 0,0 2 9 0,3-2-9 0,0 5 0 16,0-3 8-16,-3 0-8 0,0 1 0 0,0-1 0 0,2 0 9 15,-2 1-9-15,-3-1 0 0,6 0 13 0,-3 3-4 16,-3-2-1-16,3 2 0 0,0-5-8 0,3-1 0 16,0 4 0-16,0-4 0 0,3 1 0 0,-3 0 12 15,2-1-12-15,1 1 12 0,-3-3-12 0,3 3 12 16,0 0-12-16,0-1 12 0,-3 1-12 0,3 0 0 15,-3-1 0-15,2 1 8 0,-2-3-8 0,0 3 8 16,3 0-8-16,-3-3 8 0,3 2-8 0,-3-2 0 16,-3 3 0-16,6-3 0 0,-3 0 0 0,-1 3 0 15,4-6 14-15,-3 3-4 0,0-2-10 0,3 2 10 0,0 0-10 0,0 0 10 16,0 3-10-16,-3-3 8 0,-1 0-8 16,1 0 8-16,0 0-8 0,0 3 0 0,3-3 0 0,-3 0 0 15,3 3 0-15,-3-3 0 0,0 2 0 0,3-2 0 16,-4 0 0-16,1 1 0 0,0-1 0 15,0 0 0-15,0 0 0 0,-3 0 0 0,3 0 0 0,-3 0 8 16,0 0 1-16,3 0 0 0,-3 0 0 0,0-2 0 16,-1 2 1-16,1-3 0 0,0 0 0 0,-3 1 0 15,3 2-10-15,0-3 12 0,0 1-12 0,0 2 12 16,0-3-4-16,0 1 0 0,-3 2 0 0,3 0 0 16,0 0-8-16,0 0-11 0,0-3 3 0,-1 1 0 15,1 4 22-15,0-4 5 0,-3 2 1 0,3 0 0 16,0-3-20-16,-3 3-16 0,0-2 4 0,3-1 0 15,0 3 12-15,-3-2 0 0,0-1 0 0,0 3 0 16,0-2 0-16,3-1 16 0,-3 0-3 0,3 1-1 0,-4-1-12 16,1 1 0-16,3-1 0 0,-3 1 0 0,-3-1 0 0,3 0 0 15,-3 1 0-15,3-1 0 0,-3-2 0 0,3 2 0 16,0 1 0-16,0-1 0 0,0-2 0 0,0 2 0 16,-3 1 0-16,3-1 0 0,0 1-12 0,0 2-3 15,0-3 0-15,-3 1 0 0,6-1 25 16,-6 0 5-16,3 1 1 0,0-3 0 0,-1 2-16 0,1-2 0 15,0-3 0-15,0 3 0 0,-3-1-11 0,3-1-5 16,0-1 0-16,0 2-1 0,-3-1 27 0,6-1 6 16,-3-3 0-16,0 6 1 0,0-3-29 0,0 3-7 15,0-3-1-15,-3 0 0 0,3 6 20 0,0-4-12 16,-3 1 12-16,3 0-10 0,0 0 10 0,0-1 0 16,-3 1 0-16,2 0 0 0,1-3 0 0,-3 3 0 0,3 0 0 0,-3-1 0 15,0-2-10-15,3 3 10 0,0-3-12 0,0-2 12 16,0 2 0-16,-3 0 11 0,6 0 0 0,-6-2 0 15,3-1-11-15,-3-2 0 0,6-3-10 0,-6 0 10 16,3 1-9-16,-3-1 9 0,3-3-8 0,-3 1 8 16,-3-1-12-16,3 1 4 0,3 2 0 0,-3-2 0 15,-3-1 8-15,6 3 0 0,-6 1 0 0,3-1-8 16,0 3 8-16,-3 2 0 0,2 1 0 0,1-1 0 16,0 1 0-16,0 2 0 0,0 0 0 0,0 0 0 15,-3 3 0-15,6-3 0 0,-3 3 0 0,0-3 0 16,0 2 0-16,0 1 0 0,0 0 0 0,0-3 0 15,0 3 0-15,0-3 0 0,-3-2 0 0,0 2 0 16,3 2 0-16,-3 1-10 0,0-5 10 0,0 2 0 16,-3 0-12-16,3 0 4 0,0 0 8 0,-3 0-13 15,3 3 5-15,-3 0 8 0,3 0-13 0,-3-1 5 0,0 1-1 0,-3 3 0 16,6-1 0-16,0 0 0 0,0-2-11 0,0 0-3 16,0 2 0-16,3 1 0 0,0-1 14 0,-3-2 9 15,3 2-12-15,-3 1 12 0,0-1-13 0,0 1 4 16,3-1 1-16,-3 0 0 0,0-2 8 0,3 3 0 15,0-1 0-15,-3 0 0 0,0 4 0 0,-3-1-10 16,3-3 10-16,0 3-10 0,0 0 10 0,0 3 0 16,0-6 0-16,0 6 0 0,0 0-13 0,0 5 2 15,0-6 1-15,0 6 0 16,-6-5-30-16,3 0-7 0,0 0-1 0,-3 2 0 16,0-2-105-16,-3 5-22 0,-2 0-4 0,-1 0-1 0</inkml:trace>
  <inkml:trace contextRef="#ctx0" brushRef="#br0" timeOffset="38860.1209">12980 10374 1551 0,'0'0'34'0,"6"-2"7"0,0-4 2 0,0 4 1 0,-6 2-36 0,3-3-8 16,-3 3 0-16,5-3 0 0,-5 3 0 0,6 0 0 15,-6 0 0-15,6 0 0 0,-6 0 0 0,0 0 0 16,-1464-2 11-16,2931 2-11 15,-1461-5-22-15,-6 5-10 0,6-3-3 0,0 0 0 0,0 1 24 0,0-4 11 16,-3 1-10-16,3-3 10 0,0 3 23 0,0-3 10 16,0 0 3-16,0-3 0 0,0 3 9 0,0-2 3 15,0-3 0-15,3 2 0 0,-3-2-30 0,0 2-6 16,2-2 0-16,-2-3-1 0,0 3-2 0,0-3 0 16,0 3 0-16,0-3 0 0,-3 0-1 0,3 0-8 15,0 0 12-15,0-2-4 0,3 2 1 0,0 3 0 0,-3-3 0 0,0 0 0 16,3 0 3-16,0 0 0 0,-3-2 0 0,3 4 0 15,0 1 3-15,-1-3 1 0,-2 3 0 0,0 0 0 16,0 2 1-16,0-2 1 0,0 0 0 0,0 2 0 16,-3 1-6-16,3 4-2 0,-3-2 0 0,3 0 0 15,-3 3-10-15,0 0 0 0,0 0 9 0,-3-1-9 16,3 4 0-16,0-4 0 0,-3 6 0 0,0 0 0 16,0 0 0-16,0 0 0 0,0 0 0 0,0 0 0 15,0 0-10-15,0 0 10 0,0 0-12 0,3 6 12 16,0 4-13-16,3 1 4 0,0 2 1 0,-3 8 0 15,3 8-8-15,-3 11 0 0,3 5-1 0,0 8 0 16,0 0-2-16,-3 10 0 0,-1 6 0 0,-4 10-545 16,-4 6-110-16</inkml:trace>
  <inkml:trace contextRef="#ctx0" brushRef="#br0" timeOffset="42295.3838">15123 4712 518 0,'6'-21'46'0,"-6"10"-37"0,3-4-9 0,0 1 0 16,0 1 148-16,0-8 28 0,0 2 6 0,0 4 1 15,0-1-99-15,0-5-19 0,0 7-4 0,0-2-1 16,-1 1-11-16,-2-1-2 0,3 0-1 0,0 3 0 16,0 5-29-16,-3-6-5 0,3 9-2 0,0-8 0 15,-3 8-10-15,3-3 8 0,-3 2-8 0,0 1 8 16,0 5 20-16,0 0 4 0,0-5 1 0,0 5 0 16,0 0 19-16,0 0 4 0,0 0 1 0,0 0 0 15,-3-5-10-15,3 5-3 0,0 0 0 0,0 0 0 0,0 0-13 16,0 0-3-16,0 0-1 0,0-3 0 15,-3-2-12-15,3 5-3 0,0 0 0 0,0 0 0 0,0 0-12 0,0 0 11 16,0 0-11-16,0 0 10 0,0 0-10 0,0 0 8 16,0 0-8-16,0 0 8 0,0 0 2 0,-3-3 0 15,-3 3 0-15,6 0 0 0,0 0-10 0,0 0 8 16,-3 0-8-16,3 0 8 0,0 0-8 0,0 0 0 16,-2 0 9-16,2 0-9 0,-6 3 8 0,6-3-8 15,0 0 8-15,0 0-8 0,0 0 9 0,0 0-9 16,-3 5 12-16,3-5-12 0,0 0 23 0,0 0-3 15,0 0 0-15,0 0 0 0,0 0 0 0,0 0-1 16,0 0 0-16,-3 5 0 0,3-5-19 0,-3 8 8 0,0 3-8 0,0-6 0 16,3 6 11-16,0 2-11 15,0 5 10-15,0 6-10 0,-3 5 0 0,3 8 0 0,0 0 0 16,-3 14 0-16,0 4-13 0,0 11 4 0,-3 0 1 0,0 14 0 16,-3 10 8-16,0 2 0 0,-3 1 0 0,0 5-8 15,-3 0 8-15,-3-3 11 0,4-8-3 0,-1-10 0 16,3-8-8-16,-3-11 0 0,6-8 0 0,0-7 8 15,3-4-8-15,0-10 0 0,0-5 0 0,0-5 0 16,0-1 0-16,0-2 15 0,3-5-1 0,-3-3 0 16,0 0 2-16,0 0 0 0,1-6 0 0,-1 4 0 15,0-6-16-15,0 2 8 0,0-2-8 0,0 3 0 16,0-3-15-16,0-3-9 0,0 1-1 16,0-4-1-16,0 1-90 0,-3 0-17 0,0-6-4 15,0 0-530-15,0 1-105 0</inkml:trace>
  <inkml:trace contextRef="#ctx0" brushRef="#br0" timeOffset="42612.5793">15117 4540 1926 0,'-6'-13'42'0,"6"2"9"0,-3 4 1 0,3-1 3 0,0-3-44 0,-3 0-11 15,3 3 0-15,3-2 0 0,0-1 40 0,0 3 7 0,0-5 1 0,3 0 0 16,-3 2 0-16,3 1 1 0,0-3 0 0,3 2 0 16,3 0-35-16,-1 1-14 0,1 4 11 0,3-4-11 15,0-1 0-15,3 1 0 0,-3 2 0 0,3 0-10 16,3-3 10-16,-1 3 0 0,4 3-9 0,-3 0 9 15,-3-3 0-15,3 8-9 0,0-5 9 0,-1 5 0 32,1-3-28-32,-3 6 0 0,0 2 1 0,0-5 0 15,-6 5-153-15,0 6-30 0,0-1-6 0</inkml:trace>
  <inkml:trace contextRef="#ctx0" brushRef="#br0" timeOffset="42800.0896">15001 4990 403 0,'-12'13'36'15,"0"-7"-36"-15,0 7 0 0,0-5 0 0,-3 0 227 0,0 0 38 16,3 0 8-16,4-1 2 0,-1-1-129 0,3-1-26 16,0 0-4-16,6-5-2 0,0 0-25 0,0 0-5 15,9-2 0-15,3-1-1 0,5-2-53 0,1-1-10 16,6 1-3-16,3-3 0 0,9-2-17 0,-4 2-12 16,7 0 1-16,-3-3 1 15,5-2-107-15,4 5-22 0,6-8-4 0,-1 6-1 0</inkml:trace>
  <inkml:trace contextRef="#ctx0" brushRef="#br0" timeOffset="44032.429">14402 6326 2484 0,'0'0'55'0,"0"0"11"0,0 0 2 0,0 0 1 15,0 0-55-15,6-2-14 0,3-4 0 0,3 4 0 0,6-4 0 16,6 1 0-16,6-6 0 0,2 1 0 0,7-3 11 0,6-3-1 16,2-3 0-16,10 3 0 0,0-5-10 0,8 0 0 15,0 0 0-15,1 0 0 0,-4-3 0 0,1 0 0 16,-1-2 9-16,4-1-9 0,-6 1 10 0,2-1-2 15,-5-2-8-15,-1 5 12 0,-2 1-12 0,-1 1 8 16,-5-1-8-16,0 4 0 0,-4 3-9 0,-5 3-8 16,-3 2-2-16,-4 1 0 15,-2 4-177-15,-6-1-36 0,12-7-8 0,-19 9 0 0</inkml:trace>
  <inkml:trace contextRef="#ctx0" brushRef="#br0" timeOffset="51670.2851">14736 10025 1828 0,'0'0'81'0,"0"0"17"15,0 0-78-15,-6 5-20 0,3 1 0 0,0-4 0 16,-3 4 48-16,3-1 5 0,3-5 2 0,-3 3 0 16,3-3-16-16,0 0-3 0,0 0-1 0,0 0 0 0,0 0-4 0,0 0-1 15,0 0 0-15,3-8 0 16,6-3 4-16,0-2 1 0,3-6 0 0,6 1 0 0,-1-6-3 0,10-5 0 15,3 0 0-15,0-3 0 0,6 0-13 0,-1 0-3 16,1-2-1-16,0 2 0 0,-1-2-7 0,1 2 0 16,0-8-8-16,3 3 12 0,-4 0-12 0,4 0 0 15,3 3 0-15,-1 2 0 0,-2 0-19 0,-3 3 3 16,2 3 1-16,-2 2 0 16,-6 0-113-16,0 3-22 0,-1 5-5 0</inkml:trace>
  <inkml:trace contextRef="#ctx0" brushRef="#br0" timeOffset="51985.5727">14715 10668 2131 0,'0'0'94'0,"0"0"20"0,0 0-91 0,0 0-23 0,0 0 0 0,0 0 0 16,0 0 162-16,0 0 28 0,0 0 6 0,-3-3 0 16,3-5-144-16,3 3-28 0,0-5-7 0,3-4-1 15,0-2-2-15,6 1-1 0,3-9 0 0,6-3 0 16,2-2-13-16,4-3 0 0,6-2 0 0,3 0 0 16,2-6 0-16,4 6-12 0,-3-3 12 0,-1 2-10 15,1 1 10-15,3-1 0 0,-1 1 0 0,1-3 0 0,3 3 0 16,-1-4 9-16,1 4 0 0,3-3 0 15,-4 3-36-15,-2 2-7 0,3 0-2 0,-4 0 0 16,1 3-89-16,0 3-19 0,5-6-3 0,-5 6-599 16,0-1-120-16</inkml:trace>
  <inkml:trace contextRef="#ctx0" brushRef="#br0" timeOffset="56459.6756">21644 7773 748 0,'-14'0'67'0,"14"0"-54"16,-6 0-13-16,3 0 0 0,-6 0 204 0,3-2 37 15,-3 2 8-15,6 0 2 0,-3-3-190 0,0 1-37 16,0-1-8-16,0 0-2 0,0 1 42 0,3 2 9 16,-3 0 2-16,0 0 0 0,0-3-6 0,3 3-1 15,3 0 0-15,-3 0 0 0,-3 0 5 0,6 0 1 16,-3 3 0-16,3-3 0 0,-6 2 5 0,6-2 1 16,-3 3 0-16,3-3 0 0,-6 5-12 0,3 0-3 15,1 3 0-15,-1 0 0 0,3 0-18 0,-3 6-4 16,3 1-1-16,0 4 0 0,3 5-14 0,-3 2-2 0,3 6-1 15,-1 5 0-15,-2 3-9 0,3 5-8 0,-3 5 9 0,0 5-9 16,3 1 8-16,-3 2-8 16,-3-2 0-16,3 5 0 0,-3 0 0 0,1-1 0 0,-1 1 0 0,0 0 0 15,0-3 0-15,-3-5 0 0,3 0 0 0,-3-5 0 16,0-1 0-16,3-2 0 0,-3 0 0 0,0-2 0 16,0-6 0-16,0-3 0 0,0-2-8 0,0-6 8 31,0-2-36-31,-3-5 0 0,3-1 0 0,-3-2 0 0,6-3-92 15,-3-2-20-15,0-6-3 0,3 0-1 0,3-5-56 0,0 0-11 16,-3-5-2-16</inkml:trace>
  <inkml:trace contextRef="#ctx0" brushRef="#br0" timeOffset="56993.0263">21844 7694 1796 0,'-6'3'40'0,"0"-1"8"0,-6-2 1 0,0 0 1 0,0-2-40 0,3 2-10 0,-6 0 0 0,7-3 0 15,-4 0 29-15,3 1 4 0,0-1 1 0,-3 3 0 16,0-2 29-16,3 2 5 0,3-3 2 0,-3 3 0 16,3-3-17-16,0 1-3 0,6 2-1 0,0 0 0 15,-6 5-8-15,6-5-1 0,0 0-1 0,0 0 0 16,-6 5-4-16,6 0-1 0,-6 6 0 0,6-3 0 16,0 3-11-16,0 2-3 0,0 3 0 0,3 2 0 15,3 3-2-15,0 3-1 0,0 3 0 0,3 4 0 16,-6 1-9-16,3 3-8 0,6 4 9 0,-3 6-9 15,-3 0 11-15,-3 3-11 0,6 2 12 0,-3 3-12 16,-3-3 8-16,0-2-8 0,-3-3 0 0,3 2 0 16,-3 1 13-16,3-3-4 0,-3-3-1 0,0 1 0 15,0-6-8-15,0 0 0 0,-6-3 0 0,6-2-11 16,0-6 11-16,0 1 0 0,-6-1 0 0,3-2 0 16,3-5 0-16,-3 2 0 0,3-5 0 0,-3 2 0 0,0-5 0 15,0 1 0-15,3-1 8 0,-3-5-8 0,-3 2 0 0,6-2 0 16,-3 3 0-16,3-3-12 0,-3 2 0 0,0-2 0 15,3 0 0-15,-3 0 0 16,0-2-23-16,0 2-5 0,3-3 0 0,-3 3-1 16,3-8-115-16,-3 5-24 15,-3 0-4-15,3 1-791 0</inkml:trace>
  <inkml:trace contextRef="#ctx0" brushRef="#br0" timeOffset="66462.5646">9676 14121 1710 0,'0'0'76'0,"-6"8"15"0,3-3-73 0,3-5-18 15,-3 5 0-15,3-5 0 0,0 8 40 0,0-8 4 0,3 8 0 0,3-2 1 16,0-4-36-16,3 3-9 0,2-5 0 0,1 0 0 15,3-5 0-15,6-3 0 0,-3-5 9 0,6-3-9 16,-3-5 0-16,5-6 0 0,4-4 0 0,3-6 0 16,6-8 14-16,-4 0-2 0,4-6 0 0,0 1 0 15,-1-3 8-15,1-2 2 0,0-3 0 0,2 2 0 16,1 0-14-16,0 1-8 0,2 2 8 0,4 3-8 16,-3 2 0-16,-4 0 0 0,1 3 0 0,-3 6 0 15,-3-1 0-15,-1 6 8 0,4-1-8 0,-6 6 0 16,-4 8-58-16,1 2-16 0,-3 4-3 15,-3 4-1-15,3 3-31 0,-7 5-7 0,-5 6 0 16,0 5-544-16</inkml:trace>
  <inkml:trace contextRef="#ctx0" brushRef="#br0" timeOffset="66666.6739">10336 14388 1440 0,'-17'19'128'0,"-4"-4"-103"16,3-1-25-16,3-4 0 0,0-2 136 0,3 0 21 15,0-3 5-15,6-2 1 0,0-3-83 0,0 0-17 16,1-3-3-16,5 1-1 0,3-6-44 0,2-3-15 16,1 1 9-16,9-6-9 0,3-8 0 0,6-5 0 15,6-3 0-15,8-5 0 0,4-5-13 0,6-1 5 16,-1-4 8-16,7-3-13 0,0-1 1 0,5-4 0 16,7 2 0-16,2-3 0 15,3-2-132-15,4-3-27 0,-1-5-5 0</inkml:trace>
  <inkml:trace contextRef="#ctx0" brushRef="#br0" timeOffset="68414.1203">21594 10848 1670 0,'-9'-11'148'0,"6"9"-118"15,0-1-30-15,-3-2 0 0,3 2 136 0,0-5 22 16,0 0 4-16,3 0 1 0,3-2-122 0,3-1-24 16,-3-2-5-16,6 0 0 0,0-3-12 0,3 5 0 15,0-2 0-15,0 2 0 0,2 3-9 0,1 1 9 16,3-1 0-16,-3 0 0 0,0 5 0 0,0 0-8 0,3 3 8 0,0 0 0 15,-7 0-9-15,4 6 9 16,0-1-13-16,-3 6 5 0,-3-1 8 0,0 3 0 0,0 3 0 0,-3 5 0 16,-3 1 0-16,0 4 0 0,-3 0 0 0,0 4 0 15,-3-1 0-15,0 2 0 0,-6 1 0 0,0 0 0 16,0 0 0-16,-3 2 0 0,0 0 0 0,0 4 8 16,-3-4 11-16,1 0 2 0,-1 3 1 0,3 0 0 15,-6 0 7-15,6 0 2 0,-3-2 0 0,3-1 0 16,0 1-5-16,3-4-1 0,0-1 0 0,1-1 0 15,-1 0-7-15,3 0-2 0,0-3 0 0,0 1 0 16,0-3-3-16,0-1-1 0,0-4 0 0,0-1 0 16,3 1-3-16,0-3-1 0,0-6 0 0,0 1 0 15,3-6-8-15,0 3 0 0,0-8-10 0,0 0 10 16,0 0-93-16,3 3-13 0,-3-3-2 0,9-3-963 16</inkml:trace>
  <inkml:trace contextRef="#ctx0" brushRef="#br0" timeOffset="68534.7986">21630 12046 1209 0,'-6'14'53'0,"3"-9"12"0,-3 0-52 0,0 1-13 16,0-1 0-16,0 0 0 0,0 0 290 0,3-2 55 16,3-3 11-16,0 0-930 15,0 0-186-15</inkml:trace>
  <inkml:trace contextRef="#ctx0" brushRef="#br0" timeOffset="72469.1667">20409 11880 1875 0,'0'0'41'0,"0"0"9"0,0 0 2 0,0 0 0 0,0 0-41 0,-3 5-11 0,-3 0 0 0,6-5 0 15,0 0 36-15,0 0 4 0,0 0 2 0,0 0 0 16,0 0-31-16,-3 6-11 0,3-6 0 0,0 0 9 16,-6 2-1-16,6-2-8 0,0 0 12 0,0 0-4 15,-6 3 2-15,6-3 0 0,0 0 0 0,0 0 0 16,0 0 13-16,0 0 2 0,0 0 1 0,0 8 0 15,-3-3 2-15,3 3 0 0,3 0 0 0,-3-3 0 16,3 3-18-16,0 0-10 0,0 0 12 0,0 0-12 16,3 0 0-16,0 0 0 0,0-3 0 0,3 1 0 15,0-1 0-15,0-2 0 0,0 2 0 0,0-5 0 0,-3 2 10 16,3 1-10-16,3-6 8 0,-6 1-8 0,2-1 20 0,4 1-2 16,-3-6 0-16,6-3 0 0,-3 3 12 15,3-5 2-15,3-3 1 0,0-3 0 0,0-2 4 0,2 0 1 16,1-5 0-16,3-3 0 0,0-1-11 0,3-4-3 15,-1 0 0-15,4-1 0 0,-3 3-12 0,3 1-4 16,-1 2 0-16,1 2 0 0,-3 1-8 0,3-1 0 16,-3 3 0-16,-4 3 0 0,1 3 0 0,0-1 0 15,-3 3 0-15,0 0 0 0,-3 3 0 0,-1 0 0 16,1 2 8-16,0 1-8 0,-3 5 0 0,3-1 0 16,-6 1 0-16,3 2 0 0,0 1 0 0,-4-1 0 15,-2 3 0-15,0 3 0 0,-3 2-24 0,3-2 0 16,-3 2 0-16,3 0 0 15,0-2-128-15,-3 2-27 0,9 6-5 0,-6-6 0 0</inkml:trace>
  <inkml:trace contextRef="#ctx0" brushRef="#br0" timeOffset="74954.3268">20177 13160 633 0,'0'0'56'0,"0"0"-44"0,0 0-12 0,0 0 0 15,0 0 126-15,0 0 23 0,0 0 5 0,0 0 1 16,0 0-118-16,0 0-23 0,0 0-5 0,0 0-1 16,0 0 20-16,0 0 3 0,0 0 1 0,0 0 0 0,0 0-16 0,0 0-4 15,0 0 0-15,0 0 0 0,0 0 32 16,0 0 7-16,0 0 1 0,0 0 0 0,0 0-24 0,0 0-5 15,0 0-1-15,0 0 0 0,0 0 2 0,0 0 1 16,0 0 0-16,0 0 0 0,0 0-13 0,0 0-4 16,0 0 0-16,0 0 0 0,0 0-8 0,0 0 12 15,0 0-12-15,0 0 12 0,0 0-4 0,0 0-8 16,0 0 12-16,0 0-4 0,0 0 4 0,0 0 0 16,0 0 0-16,6 6 0 0,-6-6 8 0,0 0 3 15,0 0 0-15,9 2 0 0,-6 4-3 0,3-4-1 16,-6-2 0-16,6 6 0 0,0-1-5 0,-3 0-1 15,0-2 0-15,3 5 0 0,-3-3-3 0,3 3-1 16,0-3 0-16,-1 3 0 0,-2 0-9 0,6 0 10 16,-3-3-10-16,3 3 10 0,-3 0-10 0,3 0 10 0,-3-3-10 15,3 3 10-15,0 0 6 0,0-2 0 0,-3-1 1 0,3 0 0 16,0-2 7-16,3-1 0 0,-3-2 1 0,-1 0 0 16,4 0 6-16,0-2 1 0,3-3 0 0,0-1 0 15,3 1 0-15,3-3 1 0,-3-3 0 0,2-2 0 16,-2 0-21-16,3-3-4 0,3-2 0 0,0-4-8 15,-3 4 0-15,2-6 0 0,1 0 0 0,0-2 0 16,0 2 0-16,0 0 0 0,5 0 0 0,-2 1 0 16,-3-1 0-16,0 5 0 0,0 1 0 0,2-1 0 15,-2 3 0-15,0 0 0 0,-3 3-8 0,-3 3 8 16,0-1 0-16,-1 3-12 0,-2 0 12 0,3 3-12 16,-3-3 1-16,-3 3 1 0,0 2 0 0,0 0 0 0,0-2-10 15,0 2-3-15,0 3 0 0,-1-2 0 16,1-1-30-16,0 3-7 0,-3 0 0 0,3 0-934 15</inkml:trace>
  <inkml:trace contextRef="#ctx0" brushRef="#br0" timeOffset="78837.8283">20100 14377 403 0,'0'0'36'16,"0"0"-36"-16,0 0 0 0,0 0 0 0,0 0 144 0,0 0 21 15,0-7 5-15,-3 1 1 0,0 4-99 0,3 2-19 16,-3-8-4-16,3 2-1 0,-3 1-6 0,3 5-2 16,-3-5 0-16,3 5 0 0,0 0-13 0,0 0-3 15,0 0-1-15,0 0 0 0,0 0 21 0,0 0 4 16,0-8 0-16,0 8 1 0,0 0-20 0,0 0-4 16,0 0-1-16,0 0 0 0,0 0 7 0,0 0 1 15,0 0 0-15,0 0 0 0,0 0-12 0,0 0-3 16,6-5 0-16,-3 2 0 0,-3 3 23 0,6-5 4 15,-6 5 0-15,6-3 1 0,0 0-6 0,-1 1-2 0,4 2 0 0,-3-3 0 16,-6 3-5-16,6 0-2 0,-6 0 0 0,9 0 0 16,-9 0-16-16,9 3-3 0,-3-1-1 0,0 4 0 15,3-1-10-15,-3 0 0 0,0 0 0 0,0 3 0 16,3-2 0-16,-3 2 0 0,3 2 0 0,-3-4 0 16,0 1 0-16,3-1 0 0,-4-1 0 0,4 3 0 15,-3-5 0-15,3-1 0 0,0 1 0 0,0 0 0 16,0-6 12-16,0 0 0 0,6 1 0 0,0-4 0 15,0-4 22-15,2-3 5 0,1-3 1 0,3-6 0 16,3 1-25-16,0-2-5 0,0-1-1 0,-1 0 0 16,4-3-9-16,-3 1 0 0,3-3-12 0,-3 0 12 15,2 0-9-15,1 0 9 0,0 2 0 0,0 1 0 16,-3-1 0-16,5 3 0 0,-2 3 8 0,0 0-8 0,-3 3 0 16,-3 2-8-16,-1 2-1 0,1 1 0 0,0 3 9 0,0-1-13 15,-3 3 5-15,0 3 8 0,-3-1-23 0,-1 1 3 16,-2 0 1-16,0 0 0 15,0 2-73-15,0 0-14 16,-3 1-3-16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133B4-DEE6-46FB-82B5-92F17540ECFC}" type="datetimeFigureOut">
              <a:rPr lang="en-IN" smtClean="0"/>
              <a:t>23-04-2020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914DC-5F9F-41DA-AC93-5643ABF2AD7C}" type="slidenum">
              <a:rPr lang="en-IN" smtClean="0"/>
              <a:t>‹#›</a:t>
            </a:fld>
            <a:endParaRPr lang="en-IN"/>
          </a:p>
        </p:txBody>
      </p:sp>
    </p:spTree>
    <p:extLst>
      <p:ext uri="{BB962C8B-B14F-4D97-AF65-F5344CB8AC3E}">
        <p14:creationId xmlns:p14="http://schemas.microsoft.com/office/powerpoint/2010/main" val="107858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Finance</a:t>
            </a:r>
            <a:r>
              <a:rPr lang="en-US" baseline="0" dirty="0" smtClean="0"/>
              <a:t> </a:t>
            </a:r>
          </a:p>
          <a:p>
            <a:r>
              <a:rPr lang="en-US" baseline="0" dirty="0" smtClean="0"/>
              <a:t>Share market </a:t>
            </a:r>
          </a:p>
          <a:p>
            <a:endParaRPr lang="en-IN" dirty="0"/>
          </a:p>
        </p:txBody>
      </p:sp>
      <p:sp>
        <p:nvSpPr>
          <p:cNvPr id="4" name="Slide Number Placeholder 3"/>
          <p:cNvSpPr>
            <a:spLocks noGrp="1"/>
          </p:cNvSpPr>
          <p:nvPr>
            <p:ph type="sldNum" sz="quarter" idx="10"/>
          </p:nvPr>
        </p:nvSpPr>
        <p:spPr/>
        <p:txBody>
          <a:bodyPr/>
          <a:lstStyle/>
          <a:p>
            <a:fld id="{F8C914DC-5F9F-41DA-AC93-5643ABF2AD7C}" type="slidenum">
              <a:rPr lang="en-IN" smtClean="0"/>
              <a:t>1</a:t>
            </a:fld>
            <a:endParaRPr lang="en-IN"/>
          </a:p>
        </p:txBody>
      </p:sp>
    </p:spTree>
    <p:extLst>
      <p:ext uri="{BB962C8B-B14F-4D97-AF65-F5344CB8AC3E}">
        <p14:creationId xmlns:p14="http://schemas.microsoft.com/office/powerpoint/2010/main" val="242261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EB5755-2E1F-4275-8F0D-E2D7F1CB34CD}" type="datetimeFigureOut">
              <a:rPr lang="en-US" smtClean="0"/>
              <a:pPr/>
              <a:t>23-Apr-20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B5755-2E1F-4275-8F0D-E2D7F1CB34CD}" type="datetimeFigureOut">
              <a:rPr lang="en-US" smtClean="0"/>
              <a:pPr/>
              <a:t>23-Apr-20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B5755-2E1F-4275-8F0D-E2D7F1CB34CD}" type="datetimeFigureOut">
              <a:rPr lang="en-US" smtClean="0"/>
              <a:pPr/>
              <a:t>23-Apr-20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B5755-2E1F-4275-8F0D-E2D7F1CB34CD}" type="datetimeFigureOut">
              <a:rPr lang="en-US" smtClean="0"/>
              <a:pPr/>
              <a:t>23-Apr-20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EB5755-2E1F-4275-8F0D-E2D7F1CB34CD}" type="datetimeFigureOut">
              <a:rPr lang="en-US" smtClean="0"/>
              <a:pPr/>
              <a:t>23-Apr-20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B5755-2E1F-4275-8F0D-E2D7F1CB34CD}" type="datetimeFigureOut">
              <a:rPr lang="en-US" smtClean="0"/>
              <a:pPr/>
              <a:t>23-Apr-20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EB5755-2E1F-4275-8F0D-E2D7F1CB34CD}" type="datetimeFigureOut">
              <a:rPr lang="en-US" smtClean="0"/>
              <a:pPr/>
              <a:t>23-Apr-20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EB5755-2E1F-4275-8F0D-E2D7F1CB34CD}" type="datetimeFigureOut">
              <a:rPr lang="en-US" smtClean="0"/>
              <a:pPr/>
              <a:t>23-Apr-20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B5755-2E1F-4275-8F0D-E2D7F1CB34CD}" type="datetimeFigureOut">
              <a:rPr lang="en-US" smtClean="0"/>
              <a:pPr/>
              <a:t>23-Apr-20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B5755-2E1F-4275-8F0D-E2D7F1CB34CD}" type="datetimeFigureOut">
              <a:rPr lang="en-US" smtClean="0"/>
              <a:pPr/>
              <a:t>23-Apr-20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B5755-2E1F-4275-8F0D-E2D7F1CB34CD}" type="datetimeFigureOut">
              <a:rPr lang="en-US" smtClean="0"/>
              <a:pPr/>
              <a:t>23-Apr-20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A763A-E70C-4D28-8941-1ADD37CD92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B5755-2E1F-4275-8F0D-E2D7F1CB34CD}" type="datetimeFigureOut">
              <a:rPr lang="en-US" smtClean="0"/>
              <a:pPr/>
              <a:t>23-Apr-20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A763A-E70C-4D28-8941-1ADD37CD92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news analytics in finance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NEWS plays a key role in financial markets. </a:t>
            </a:r>
          </a:p>
          <a:p>
            <a:r>
              <a:rPr lang="en-US" dirty="0" smtClean="0"/>
              <a:t>The sources and volumes of news continue to grow.</a:t>
            </a:r>
          </a:p>
          <a:p>
            <a:r>
              <a:rPr lang="en-US" dirty="0" smtClean="0"/>
              <a:t>Machine learning techniques can be used to process the textual input of news stories to determine quantitative sentiment scores. </a:t>
            </a:r>
          </a:p>
          <a:p>
            <a:r>
              <a:rPr lang="en-US" dirty="0" smtClean="0"/>
              <a:t>Applications of news, for prediction of abnormal returns, for trading strategies, for diagnostic applications as well as the use of news for risk control. </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93280" y="3387960"/>
              <a:ext cx="8060760" cy="2820960"/>
            </p14:xfrm>
          </p:contentPart>
        </mc:Choice>
        <mc:Fallback>
          <p:pic>
            <p:nvPicPr>
              <p:cNvPr id="4" name="Ink 3"/>
              <p:cNvPicPr/>
              <p:nvPr/>
            </p:nvPicPr>
            <p:blipFill>
              <a:blip r:embed="rId3"/>
              <a:stretch>
                <a:fillRect/>
              </a:stretch>
            </p:blipFill>
            <p:spPr>
              <a:xfrm>
                <a:off x="579600" y="3376800"/>
                <a:ext cx="8087760" cy="284544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Impact of News on the Market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News continually updates investor’s understanding and knowledge of the market and influences investor sentiment. </a:t>
            </a:r>
          </a:p>
          <a:p>
            <a:r>
              <a:rPr lang="en-US" dirty="0" smtClean="0"/>
              <a:t>Traders and other market participants digest news rapidly, revising and rebalancing their asset positions accordingly. </a:t>
            </a:r>
          </a:p>
          <a:p>
            <a:r>
              <a:rPr lang="en-US" dirty="0" smtClean="0"/>
              <a:t>Major news events </a:t>
            </a:r>
            <a:r>
              <a:rPr lang="en-US" dirty="0" smtClean="0">
                <a:sym typeface="Wingdings" pitchFamily="2" charset="2"/>
              </a:rPr>
              <a:t> </a:t>
            </a:r>
            <a:r>
              <a:rPr lang="en-US" dirty="0" smtClean="0"/>
              <a:t>investor sentiment </a:t>
            </a:r>
            <a:r>
              <a:rPr lang="en-US" dirty="0" smtClean="0">
                <a:sym typeface="Wingdings" pitchFamily="2" charset="2"/>
              </a:rPr>
              <a:t></a:t>
            </a:r>
            <a:r>
              <a:rPr lang="en-US" dirty="0" smtClean="0"/>
              <a:t> rapid changes to the risk structure and risk characteristics of traded assets.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25320" y="2417400"/>
              <a:ext cx="7517520" cy="2913120"/>
            </p14:xfrm>
          </p:contentPart>
        </mc:Choice>
        <mc:Fallback>
          <p:pic>
            <p:nvPicPr>
              <p:cNvPr id="4" name="Ink 3"/>
              <p:cNvPicPr/>
              <p:nvPr/>
            </p:nvPicPr>
            <p:blipFill>
              <a:blip r:embed="rId3"/>
              <a:stretch>
                <a:fillRect/>
              </a:stretch>
            </p:blipFill>
            <p:spPr>
              <a:xfrm>
                <a:off x="614880" y="2405880"/>
                <a:ext cx="7536240" cy="293688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Analytics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Financial news can be split into regular synchronous announcements (expected news) and event driven asynchronous announcements (unexpected news). </a:t>
            </a:r>
          </a:p>
          <a:p>
            <a:r>
              <a:rPr lang="en-US" dirty="0" smtClean="0"/>
              <a:t>Textual news is frequently unstructured, qualitative data. </a:t>
            </a:r>
          </a:p>
          <a:p>
            <a:r>
              <a:rPr lang="en-US" dirty="0" smtClean="0"/>
              <a:t>It is characterized as being non-numeric and hard to quantify. </a:t>
            </a:r>
          </a:p>
          <a:p>
            <a:r>
              <a:rPr lang="en-US" dirty="0" smtClean="0"/>
              <a:t>Application of this news data will lead to improved analysis (such as, predictions of returns and volatility). </a:t>
            </a:r>
          </a:p>
          <a:p>
            <a:r>
              <a:rPr lang="en-US" dirty="0" smtClean="0"/>
              <a:t>Process is extremely challenging.</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84600" y="1523880"/>
              <a:ext cx="5469480" cy="1321560"/>
            </p14:xfrm>
          </p:contentPart>
        </mc:Choice>
        <mc:Fallback>
          <p:pic>
            <p:nvPicPr>
              <p:cNvPr id="4" name="Ink 3"/>
              <p:cNvPicPr/>
              <p:nvPr/>
            </p:nvPicPr>
            <p:blipFill>
              <a:blip r:embed="rId3"/>
              <a:stretch>
                <a:fillRect/>
              </a:stretch>
            </p:blipFill>
            <p:spPr>
              <a:xfrm>
                <a:off x="2777040" y="1512360"/>
                <a:ext cx="5489640" cy="134676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representation of news analytics in financial decision making</a:t>
            </a:r>
          </a:p>
        </p:txBody>
      </p:sp>
      <p:sp>
        <p:nvSpPr>
          <p:cNvPr id="3" name="Content Placeholder 2"/>
          <p:cNvSpPr>
            <a:spLocks noGrp="1"/>
          </p:cNvSpPr>
          <p:nvPr>
            <p:ph idx="1"/>
          </p:nvPr>
        </p:nvSpPr>
        <p:spPr/>
        <p:txBody>
          <a:bodyPr>
            <a:normAutofit/>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81000" y="1600200"/>
            <a:ext cx="82010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Four broad classifications of news (informational flows).</a:t>
            </a:r>
          </a:p>
          <a:p>
            <a:r>
              <a:rPr lang="en-US" dirty="0" smtClean="0"/>
              <a:t>1. </a:t>
            </a:r>
            <a:r>
              <a:rPr lang="en-US" b="1" dirty="0" smtClean="0"/>
              <a:t>News</a:t>
            </a:r>
            <a:r>
              <a:rPr lang="en-US" dirty="0" smtClean="0"/>
              <a:t> </a:t>
            </a:r>
          </a:p>
          <a:p>
            <a:pPr lvl="1"/>
            <a:r>
              <a:rPr lang="en-US" dirty="0" smtClean="0"/>
              <a:t>News stories produced by reputable sources.</a:t>
            </a:r>
          </a:p>
          <a:p>
            <a:r>
              <a:rPr lang="en-US" dirty="0" smtClean="0"/>
              <a:t>2. </a:t>
            </a:r>
            <a:r>
              <a:rPr lang="en-US" b="1" dirty="0" smtClean="0"/>
              <a:t>Pre-News</a:t>
            </a:r>
          </a:p>
          <a:p>
            <a:pPr lvl="1"/>
            <a:r>
              <a:rPr lang="en-US" dirty="0" smtClean="0"/>
              <a:t>This refers to the source data that reporters research before they write news articles. </a:t>
            </a:r>
          </a:p>
          <a:p>
            <a:pPr lvl="1"/>
            <a:r>
              <a:rPr lang="en-US" dirty="0" smtClean="0"/>
              <a:t>It comes from primary information sources such as, Securities and Exchange Commission reports and filings, court documents and government agencies. It also includes scheduled announcements such as macro economic news, industry statistics, company earnings reports and other corporate news.</a:t>
            </a:r>
          </a:p>
          <a:p>
            <a:r>
              <a:rPr lang="en-US" dirty="0" smtClean="0"/>
              <a:t>3. </a:t>
            </a:r>
            <a:r>
              <a:rPr lang="en-US" b="1" dirty="0" err="1" smtClean="0"/>
              <a:t>Rumours</a:t>
            </a:r>
            <a:r>
              <a:rPr lang="en-US" dirty="0" smtClean="0"/>
              <a:t> </a:t>
            </a:r>
          </a:p>
          <a:p>
            <a:pPr lvl="1"/>
            <a:r>
              <a:rPr lang="en-US" dirty="0" smtClean="0"/>
              <a:t>These are blogs and websites that broadcast “news”, and are less reputable than news and pre-news sources. </a:t>
            </a:r>
          </a:p>
          <a:p>
            <a:r>
              <a:rPr lang="en-US" dirty="0" smtClean="0"/>
              <a:t>4. </a:t>
            </a:r>
            <a:r>
              <a:rPr lang="en-US" b="1" dirty="0" smtClean="0"/>
              <a:t>Social media </a:t>
            </a:r>
          </a:p>
          <a:p>
            <a:pPr lvl="1"/>
            <a:r>
              <a:rPr lang="en-US" dirty="0" smtClean="0"/>
              <a:t>These websites fall at the lowest end of the reputation scale. </a:t>
            </a:r>
          </a:p>
          <a:p>
            <a:pPr lvl="1"/>
            <a:r>
              <a:rPr lang="en-US" dirty="0" smtClean="0"/>
              <a:t>Ability to publish “information” easy. </a:t>
            </a:r>
          </a:p>
          <a:p>
            <a:pPr lvl="1"/>
            <a:r>
              <a:rPr lang="en-US" dirty="0" smtClean="0"/>
              <a:t>These can be dangerously inaccurate sources of information. </a:t>
            </a:r>
          </a:p>
          <a:p>
            <a:pPr lvl="1"/>
            <a:r>
              <a:rPr lang="en-US" dirty="0" smtClean="0"/>
              <a:t>However, if carefully applied (with consideration of human </a:t>
            </a:r>
            <a:r>
              <a:rPr lang="en-US" dirty="0" err="1" smtClean="0"/>
              <a:t>behaviour</a:t>
            </a:r>
            <a:r>
              <a:rPr lang="en-US" dirty="0" smtClean="0"/>
              <a:t> and agendas) there may be some value to be gleaned from these. </a:t>
            </a:r>
          </a:p>
          <a:p>
            <a:pPr lvl="1"/>
            <a:r>
              <a:rPr lang="en-US" dirty="0" smtClean="0"/>
              <a:t>At a minimum they may help us identify future volatility.</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99200" y="1056240"/>
              <a:ext cx="6323400" cy="3667680"/>
            </p14:xfrm>
          </p:contentPart>
        </mc:Choice>
        <mc:Fallback>
          <p:pic>
            <p:nvPicPr>
              <p:cNvPr id="4" name="Ink 3"/>
              <p:cNvPicPr/>
              <p:nvPr/>
            </p:nvPicPr>
            <p:blipFill>
              <a:blip r:embed="rId3"/>
              <a:stretch>
                <a:fillRect/>
              </a:stretch>
            </p:blipFill>
            <p:spPr>
              <a:xfrm>
                <a:off x="1687680" y="1043280"/>
                <a:ext cx="6345720" cy="3689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3808080" y="5239800"/>
              <a:ext cx="1314000" cy="105120"/>
            </p14:xfrm>
          </p:contentPart>
        </mc:Choice>
        <mc:Fallback>
          <p:pic>
            <p:nvPicPr>
              <p:cNvPr id="5" name="Ink 4"/>
              <p:cNvPicPr/>
              <p:nvPr/>
            </p:nvPicPr>
            <p:blipFill>
              <a:blip r:embed="rId5"/>
              <a:stretch>
                <a:fillRect/>
              </a:stretch>
            </p:blipFill>
            <p:spPr>
              <a:xfrm>
                <a:off x="3795120" y="5226480"/>
                <a:ext cx="1339560" cy="1324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flow and computational architecture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600200"/>
            <a:ext cx="8153401" cy="45720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97320" y="1530720"/>
              <a:ext cx="6269040" cy="3740760"/>
            </p14:xfrm>
          </p:contentPart>
        </mc:Choice>
        <mc:Fallback>
          <p:pic>
            <p:nvPicPr>
              <p:cNvPr id="4" name="Ink 3"/>
              <p:cNvPicPr/>
              <p:nvPr/>
            </p:nvPicPr>
            <p:blipFill>
              <a:blip r:embed="rId4"/>
              <a:stretch>
                <a:fillRect/>
              </a:stretch>
            </p:blipFill>
            <p:spPr>
              <a:xfrm>
                <a:off x="1587960" y="1519560"/>
                <a:ext cx="6289560" cy="376092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397</Words>
  <Application>Microsoft Office PowerPoint</Application>
  <PresentationFormat>On-screen Show (4:3)</PresentationFormat>
  <Paragraphs>36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Applications of news analytics in finance</vt:lpstr>
      <vt:lpstr>Introduction </vt:lpstr>
      <vt:lpstr>Impact of News on the Market Environment</vt:lpstr>
      <vt:lpstr>News Analytics </vt:lpstr>
      <vt:lpstr>A simple representation of news analytics in financial decision making</vt:lpstr>
      <vt:lpstr>Data sources</vt:lpstr>
      <vt:lpstr>Information flow and computational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news analytics in finance</dc:title>
  <dc:creator>VITCC</dc:creator>
  <cp:lastModifiedBy>syed ibrahim</cp:lastModifiedBy>
  <cp:revision>7</cp:revision>
  <dcterms:created xsi:type="dcterms:W3CDTF">2017-04-25T03:04:03Z</dcterms:created>
  <dcterms:modified xsi:type="dcterms:W3CDTF">2020-04-23T06:01:38Z</dcterms:modified>
</cp:coreProperties>
</file>