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1"/>
  </p:handoutMasterIdLst>
  <p:sldIdLst>
    <p:sldId id="257" r:id="rId2"/>
    <p:sldId id="267" r:id="rId3"/>
    <p:sldId id="268" r:id="rId4"/>
    <p:sldId id="258" r:id="rId5"/>
    <p:sldId id="259" r:id="rId6"/>
    <p:sldId id="312" r:id="rId7"/>
    <p:sldId id="261" r:id="rId8"/>
    <p:sldId id="262" r:id="rId9"/>
    <p:sldId id="263" r:id="rId10"/>
    <p:sldId id="264" r:id="rId11"/>
    <p:sldId id="265" r:id="rId12"/>
    <p:sldId id="266" r:id="rId13"/>
    <p:sldId id="270" r:id="rId14"/>
    <p:sldId id="300" r:id="rId15"/>
    <p:sldId id="271" r:id="rId16"/>
    <p:sldId id="313" r:id="rId17"/>
    <p:sldId id="317" r:id="rId18"/>
    <p:sldId id="314" r:id="rId19"/>
    <p:sldId id="316" r:id="rId20"/>
    <p:sldId id="315" r:id="rId21"/>
    <p:sldId id="303" r:id="rId22"/>
    <p:sldId id="304" r:id="rId23"/>
    <p:sldId id="305" r:id="rId24"/>
    <p:sldId id="306" r:id="rId25"/>
    <p:sldId id="307" r:id="rId26"/>
    <p:sldId id="308" r:id="rId27"/>
    <p:sldId id="318" r:id="rId28"/>
    <p:sldId id="275" r:id="rId29"/>
    <p:sldId id="276" r:id="rId30"/>
    <p:sldId id="320" r:id="rId31"/>
    <p:sldId id="331" r:id="rId32"/>
    <p:sldId id="354" r:id="rId33"/>
    <p:sldId id="326" r:id="rId34"/>
    <p:sldId id="327" r:id="rId35"/>
    <p:sldId id="328" r:id="rId36"/>
    <p:sldId id="329" r:id="rId37"/>
    <p:sldId id="353" r:id="rId38"/>
    <p:sldId id="336" r:id="rId39"/>
    <p:sldId id="337" r:id="rId40"/>
    <p:sldId id="338" r:id="rId41"/>
    <p:sldId id="339" r:id="rId42"/>
    <p:sldId id="343" r:id="rId43"/>
    <p:sldId id="344" r:id="rId44"/>
    <p:sldId id="347" r:id="rId45"/>
    <p:sldId id="355" r:id="rId46"/>
    <p:sldId id="348" r:id="rId47"/>
    <p:sldId id="349" r:id="rId48"/>
    <p:sldId id="350" r:id="rId49"/>
    <p:sldId id="351" r:id="rId50"/>
    <p:sldId id="352" r:id="rId51"/>
    <p:sldId id="357" r:id="rId52"/>
    <p:sldId id="278" r:id="rId53"/>
    <p:sldId id="279" r:id="rId54"/>
    <p:sldId id="280" r:id="rId55"/>
    <p:sldId id="281" r:id="rId56"/>
    <p:sldId id="319" r:id="rId57"/>
    <p:sldId id="285" r:id="rId58"/>
    <p:sldId id="286" r:id="rId59"/>
    <p:sldId id="287" r:id="rId60"/>
  </p:sldIdLst>
  <p:sldSz cx="9144000" cy="6858000" type="screen4x3"/>
  <p:notesSz cx="9309100"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4774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5273003" y="0"/>
            <a:ext cx="4033943" cy="347742"/>
          </a:xfrm>
          <a:prstGeom prst="rect">
            <a:avLst/>
          </a:prstGeom>
        </p:spPr>
        <p:txBody>
          <a:bodyPr vert="horz" lIns="92930" tIns="46465" rIns="92930" bIns="46465" rtlCol="0"/>
          <a:lstStyle>
            <a:lvl1pPr algn="r">
              <a:defRPr sz="1200"/>
            </a:lvl1pPr>
          </a:lstStyle>
          <a:p>
            <a:fld id="{3BB24038-1126-485E-9339-F9D67D479B6F}" type="datetimeFigureOut">
              <a:rPr lang="en-US" smtClean="0"/>
              <a:t>28-May-20</a:t>
            </a:fld>
            <a:endParaRPr lang="en-US"/>
          </a:p>
        </p:txBody>
      </p:sp>
      <p:sp>
        <p:nvSpPr>
          <p:cNvPr id="4" name="Footer Placeholder 3"/>
          <p:cNvSpPr>
            <a:spLocks noGrp="1"/>
          </p:cNvSpPr>
          <p:nvPr>
            <p:ph type="ftr" sz="quarter" idx="2"/>
          </p:nvPr>
        </p:nvSpPr>
        <p:spPr>
          <a:xfrm>
            <a:off x="0" y="6605889"/>
            <a:ext cx="4033943" cy="347742"/>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5273003" y="6605889"/>
            <a:ext cx="4033943" cy="347742"/>
          </a:xfrm>
          <a:prstGeom prst="rect">
            <a:avLst/>
          </a:prstGeom>
        </p:spPr>
        <p:txBody>
          <a:bodyPr vert="horz" lIns="92930" tIns="46465" rIns="92930" bIns="46465" rtlCol="0" anchor="b"/>
          <a:lstStyle>
            <a:lvl1pPr algn="r">
              <a:defRPr sz="1200"/>
            </a:lvl1pPr>
          </a:lstStyle>
          <a:p>
            <a:fld id="{CCD010CE-5807-4BE0-980F-A23781E952DD}" type="slidenum">
              <a:rPr lang="en-US" smtClean="0"/>
              <a:t>‹#›</a:t>
            </a:fld>
            <a:endParaRPr lang="en-US"/>
          </a:p>
        </p:txBody>
      </p:sp>
    </p:spTree>
    <p:extLst>
      <p:ext uri="{BB962C8B-B14F-4D97-AF65-F5344CB8AC3E}">
        <p14:creationId xmlns:p14="http://schemas.microsoft.com/office/powerpoint/2010/main" val="16515719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FDFCBF-BD0D-46B7-95E8-8A105222AA2B}" type="datetimeFigureOut">
              <a:rPr lang="en-US" smtClean="0"/>
              <a:pPr/>
              <a:t>28-May-20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FDFCBF-BD0D-46B7-95E8-8A105222AA2B}" type="datetimeFigureOut">
              <a:rPr lang="en-US" smtClean="0"/>
              <a:pPr/>
              <a:t>28-May-20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FDFCBF-BD0D-46B7-95E8-8A105222AA2B}" type="datetimeFigureOut">
              <a:rPr lang="en-US" smtClean="0"/>
              <a:pPr/>
              <a:t>28-May-20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FDFCBF-BD0D-46B7-95E8-8A105222AA2B}" type="datetimeFigureOut">
              <a:rPr lang="en-US" smtClean="0"/>
              <a:pPr/>
              <a:t>28-May-20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FDFCBF-BD0D-46B7-95E8-8A105222AA2B}" type="datetimeFigureOut">
              <a:rPr lang="en-US" smtClean="0"/>
              <a:pPr/>
              <a:t>28-May-20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FDFCBF-BD0D-46B7-95E8-8A105222AA2B}" type="datetimeFigureOut">
              <a:rPr lang="en-US" smtClean="0"/>
              <a:pPr/>
              <a:t>28-May-20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FDFCBF-BD0D-46B7-95E8-8A105222AA2B}" type="datetimeFigureOut">
              <a:rPr lang="en-US" smtClean="0"/>
              <a:pPr/>
              <a:t>28-May-20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FDFCBF-BD0D-46B7-95E8-8A105222AA2B}" type="datetimeFigureOut">
              <a:rPr lang="en-US" smtClean="0"/>
              <a:pPr/>
              <a:t>28-May-20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DFCBF-BD0D-46B7-95E8-8A105222AA2B}" type="datetimeFigureOut">
              <a:rPr lang="en-US" smtClean="0"/>
              <a:pPr/>
              <a:t>28-May-20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DFCBF-BD0D-46B7-95E8-8A105222AA2B}" type="datetimeFigureOut">
              <a:rPr lang="en-US" smtClean="0"/>
              <a:pPr/>
              <a:t>28-May-20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FDFCBF-BD0D-46B7-95E8-8A105222AA2B}" type="datetimeFigureOut">
              <a:rPr lang="en-US" smtClean="0"/>
              <a:pPr/>
              <a:t>28-May-20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CFFD5-61F2-489A-B0A7-2BF35ACD1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DFCBF-BD0D-46B7-95E8-8A105222AA2B}" type="datetimeFigureOut">
              <a:rPr lang="en-US" smtClean="0"/>
              <a:pPr/>
              <a:t>28-May-20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CFFD5-61F2-489A-B0A7-2BF35ACD12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18" Type="http://schemas.openxmlformats.org/officeDocument/2006/relationships/image" Target="../media/image24.jpeg"/><Relationship Id="rId26" Type="http://schemas.openxmlformats.org/officeDocument/2006/relationships/image" Target="../media/image32.png"/><Relationship Id="rId3" Type="http://schemas.openxmlformats.org/officeDocument/2006/relationships/image" Target="../media/image9.jpe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jpeg"/><Relationship Id="rId17" Type="http://schemas.openxmlformats.org/officeDocument/2006/relationships/image" Target="../media/image23.jpeg"/><Relationship Id="rId25" Type="http://schemas.openxmlformats.org/officeDocument/2006/relationships/image" Target="../media/image31.jpeg"/><Relationship Id="rId2" Type="http://schemas.openxmlformats.org/officeDocument/2006/relationships/image" Target="../media/image1.png"/><Relationship Id="rId16" Type="http://schemas.openxmlformats.org/officeDocument/2006/relationships/image" Target="../media/image22.jpeg"/><Relationship Id="rId20" Type="http://schemas.openxmlformats.org/officeDocument/2006/relationships/image" Target="../media/image26.jpeg"/><Relationship Id="rId29" Type="http://schemas.openxmlformats.org/officeDocument/2006/relationships/image" Target="../media/image35.jpeg"/><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image" Target="../media/image17.jpeg"/><Relationship Id="rId24" Type="http://schemas.openxmlformats.org/officeDocument/2006/relationships/image" Target="../media/image30.jpeg"/><Relationship Id="rId5" Type="http://schemas.openxmlformats.org/officeDocument/2006/relationships/image" Target="../media/image11.jpeg"/><Relationship Id="rId15" Type="http://schemas.openxmlformats.org/officeDocument/2006/relationships/image" Target="../media/image21.jpe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eg"/><Relationship Id="rId22" Type="http://schemas.openxmlformats.org/officeDocument/2006/relationships/image" Target="../media/image28.jpeg"/><Relationship Id="rId27" Type="http://schemas.openxmlformats.org/officeDocument/2006/relationships/image" Target="../media/image33.jpeg"/></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cdc.gov/flu/weekly"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Zh6Atq6besI&amp;feature=youtu.be" TargetMode="External"/><Relationship Id="rId2" Type="http://schemas.openxmlformats.org/officeDocument/2006/relationships/hyperlink" Target="https://www.youtube.com/watch?v=I1DFv8t192c&amp;feature=youtu.b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Care Analytics </a:t>
            </a:r>
            <a:endParaRPr lang="en-US" dirty="0"/>
          </a:p>
        </p:txBody>
      </p:sp>
      <p:sp>
        <p:nvSpPr>
          <p:cNvPr id="3" name="Subtitle 2"/>
          <p:cNvSpPr>
            <a:spLocks noGrp="1"/>
          </p:cNvSpPr>
          <p:nvPr>
            <p:ph type="subTitle" idx="1"/>
          </p:nvPr>
        </p:nvSpPr>
        <p:spPr/>
        <p:txBody>
          <a:bodyPr/>
          <a:lstStyle/>
          <a:p>
            <a:r>
              <a:rPr lang="en-US"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Biomedical Signal Analysis</a:t>
            </a:r>
            <a:endParaRPr lang="en-US" dirty="0"/>
          </a:p>
        </p:txBody>
      </p:sp>
      <p:sp>
        <p:nvSpPr>
          <p:cNvPr id="3" name="Content Placeholder 2"/>
          <p:cNvSpPr>
            <a:spLocks noGrp="1"/>
          </p:cNvSpPr>
          <p:nvPr>
            <p:ph idx="1"/>
          </p:nvPr>
        </p:nvSpPr>
        <p:spPr>
          <a:xfrm>
            <a:off x="381000" y="1219200"/>
            <a:ext cx="8229600" cy="4525963"/>
          </a:xfrm>
        </p:spPr>
        <p:txBody>
          <a:bodyPr>
            <a:normAutofit fontScale="62500" lnSpcReduction="20000"/>
          </a:bodyPr>
          <a:lstStyle/>
          <a:p>
            <a:r>
              <a:rPr lang="en-US" dirty="0" smtClean="0"/>
              <a:t>Measuring signals from biological sources.</a:t>
            </a:r>
          </a:p>
          <a:p>
            <a:r>
              <a:rPr lang="en-US" dirty="0" smtClean="0"/>
              <a:t>The measurement of physiological signals gives some form of quantitative or relative assessment of the state of the human body.</a:t>
            </a:r>
          </a:p>
          <a:p>
            <a:r>
              <a:rPr lang="en-US" dirty="0" smtClean="0"/>
              <a:t>Examples </a:t>
            </a:r>
            <a:r>
              <a:rPr lang="en-US" dirty="0"/>
              <a:t>of </a:t>
            </a:r>
            <a:r>
              <a:rPr lang="en-US" dirty="0" smtClean="0"/>
              <a:t>signals </a:t>
            </a:r>
            <a:r>
              <a:rPr lang="en-US" dirty="0"/>
              <a:t>include the </a:t>
            </a:r>
            <a:r>
              <a:rPr lang="en-US" dirty="0" err="1" smtClean="0"/>
              <a:t>electroneurogram</a:t>
            </a:r>
            <a:r>
              <a:rPr lang="en-US" dirty="0" smtClean="0"/>
              <a:t> </a:t>
            </a:r>
            <a:r>
              <a:rPr lang="pt-BR" dirty="0" smtClean="0"/>
              <a:t>(</a:t>
            </a:r>
            <a:r>
              <a:rPr lang="pt-BR" dirty="0"/>
              <a:t>ENG), electromyogram (EMG), electrocardiogram (ECG), electroencephalogram (EEG</a:t>
            </a:r>
            <a:r>
              <a:rPr lang="pt-BR" dirty="0" smtClean="0"/>
              <a:t>), </a:t>
            </a:r>
            <a:r>
              <a:rPr lang="en-US" dirty="0" err="1" smtClean="0"/>
              <a:t>electrogastrogram</a:t>
            </a:r>
            <a:r>
              <a:rPr lang="en-US" dirty="0" smtClean="0"/>
              <a:t> </a:t>
            </a:r>
            <a:r>
              <a:rPr lang="en-US" dirty="0"/>
              <a:t>(EGG), phonocardiogram (PCG), and so on. </a:t>
            </a:r>
            <a:endParaRPr lang="en-US" dirty="0" smtClean="0"/>
          </a:p>
          <a:p>
            <a:r>
              <a:rPr lang="en-US" dirty="0" smtClean="0"/>
              <a:t>Challenging </a:t>
            </a:r>
            <a:r>
              <a:rPr lang="en-US" dirty="0"/>
              <a:t>due to the low signal-to-noise ratio (SNR) and the interdependency of the </a:t>
            </a:r>
            <a:r>
              <a:rPr lang="en-US" dirty="0" smtClean="0"/>
              <a:t>physiological systems</a:t>
            </a:r>
            <a:r>
              <a:rPr lang="en-US" dirty="0"/>
              <a:t>. </a:t>
            </a:r>
            <a:endParaRPr lang="en-US" dirty="0" smtClean="0"/>
          </a:p>
          <a:p>
            <a:r>
              <a:rPr lang="en-US" dirty="0" smtClean="0"/>
              <a:t>Require a </a:t>
            </a:r>
            <a:r>
              <a:rPr lang="en-US" dirty="0" err="1" smtClean="0"/>
              <a:t>signiﬁcant</a:t>
            </a:r>
            <a:r>
              <a:rPr lang="en-US" dirty="0" smtClean="0"/>
              <a:t> amount of preprocessing as contain lot of Noise. </a:t>
            </a:r>
          </a:p>
          <a:p>
            <a:r>
              <a:rPr lang="en-US" dirty="0" smtClean="0"/>
              <a:t>Several </a:t>
            </a:r>
            <a:r>
              <a:rPr lang="en-US" dirty="0"/>
              <a:t>signal </a:t>
            </a:r>
            <a:r>
              <a:rPr lang="en-US" dirty="0" smtClean="0"/>
              <a:t>processing algorithms </a:t>
            </a:r>
            <a:r>
              <a:rPr lang="en-US" dirty="0"/>
              <a:t>have been </a:t>
            </a:r>
            <a:r>
              <a:rPr lang="en-US" dirty="0" smtClean="0"/>
              <a:t>developed. </a:t>
            </a:r>
          </a:p>
          <a:p>
            <a:r>
              <a:rPr lang="en-US" dirty="0" smtClean="0"/>
              <a:t>A </a:t>
            </a:r>
            <a:r>
              <a:rPr lang="en-US" dirty="0"/>
              <a:t>wide variety of methods are used for </a:t>
            </a:r>
            <a:r>
              <a:rPr lang="en-US" dirty="0" err="1" smtClean="0"/>
              <a:t>ﬁltering</a:t>
            </a:r>
            <a:r>
              <a:rPr lang="en-US" dirty="0" smtClean="0"/>
              <a:t>, </a:t>
            </a:r>
            <a:r>
              <a:rPr lang="en-US" dirty="0"/>
              <a:t>noise removal, and </a:t>
            </a:r>
            <a:r>
              <a:rPr lang="en-US" dirty="0" smtClean="0"/>
              <a:t>compact methods. </a:t>
            </a:r>
          </a:p>
          <a:p>
            <a:r>
              <a:rPr lang="en-US" dirty="0" smtClean="0"/>
              <a:t>Dimensionality </a:t>
            </a:r>
            <a:r>
              <a:rPr lang="en-US" dirty="0"/>
              <a:t>reduction </a:t>
            </a:r>
            <a:r>
              <a:rPr lang="en-US" dirty="0" smtClean="0"/>
              <a:t>techniques such </a:t>
            </a:r>
            <a:r>
              <a:rPr lang="en-US" dirty="0"/>
              <a:t>as Principal Component Analysis (PCA), Singular Value Decomposition (SVD), and </a:t>
            </a:r>
            <a:r>
              <a:rPr lang="en-US" dirty="0" smtClean="0"/>
              <a:t>wavelet transformation </a:t>
            </a:r>
            <a:r>
              <a:rPr lang="en-US" dirty="0"/>
              <a:t>have also been widely investigated in the literature. </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Genomic Data Analysis</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r>
              <a:rPr lang="en-US" dirty="0" smtClean="0"/>
              <a:t>Nature of the causality between the genetic markers and the diseases has not been fully established. </a:t>
            </a:r>
          </a:p>
          <a:p>
            <a:r>
              <a:rPr lang="en-US" dirty="0" smtClean="0"/>
              <a:t>For </a:t>
            </a:r>
            <a:r>
              <a:rPr lang="en-US" dirty="0"/>
              <a:t>example, diabetes </a:t>
            </a:r>
            <a:r>
              <a:rPr lang="en-US" dirty="0" smtClean="0"/>
              <a:t> - the </a:t>
            </a:r>
            <a:r>
              <a:rPr lang="en-US" dirty="0"/>
              <a:t>full set of genetic markers that make an </a:t>
            </a:r>
            <a:r>
              <a:rPr lang="en-US" dirty="0" smtClean="0"/>
              <a:t>individual prone </a:t>
            </a:r>
            <a:r>
              <a:rPr lang="en-US" dirty="0"/>
              <a:t>to diabetes are unknown. </a:t>
            </a:r>
            <a:r>
              <a:rPr lang="en-US" dirty="0" smtClean="0"/>
              <a:t>Blindness </a:t>
            </a:r>
            <a:r>
              <a:rPr lang="en-US" dirty="0"/>
              <a:t>caused by </a:t>
            </a:r>
            <a:r>
              <a:rPr lang="en-US" dirty="0" err="1" smtClean="0"/>
              <a:t>Stargardt</a:t>
            </a:r>
            <a:r>
              <a:rPr lang="en-US" dirty="0" smtClean="0"/>
              <a:t> disease</a:t>
            </a:r>
            <a:r>
              <a:rPr lang="en-US" dirty="0"/>
              <a:t>, the relevant genes are known but all the possible mutations have not been </a:t>
            </a:r>
            <a:r>
              <a:rPr lang="en-US" dirty="0" smtClean="0"/>
              <a:t>exhaustively isolated</a:t>
            </a:r>
            <a:r>
              <a:rPr lang="en-US" dirty="0"/>
              <a:t>. </a:t>
            </a:r>
            <a:endParaRPr lang="en-US" dirty="0" smtClean="0"/>
          </a:p>
          <a:p>
            <a:r>
              <a:rPr lang="en-US" dirty="0" smtClean="0"/>
              <a:t>Genetic </a:t>
            </a:r>
            <a:r>
              <a:rPr lang="en-US" dirty="0"/>
              <a:t>data are often modeled either as sequences or as networks. </a:t>
            </a:r>
            <a:endParaRPr lang="en-US" dirty="0" smtClean="0"/>
          </a:p>
          <a:p>
            <a:r>
              <a:rPr lang="en-US" dirty="0" smtClean="0"/>
              <a:t>Various data analytics-based </a:t>
            </a:r>
            <a:r>
              <a:rPr lang="en-US" dirty="0"/>
              <a:t>solutions </a:t>
            </a:r>
            <a:r>
              <a:rPr lang="en-US" dirty="0" smtClean="0"/>
              <a:t>in </a:t>
            </a:r>
            <a:r>
              <a:rPr lang="en-US" dirty="0"/>
              <a:t>medicine </a:t>
            </a:r>
            <a:r>
              <a:rPr lang="en-US" dirty="0" smtClean="0"/>
              <a:t>such as </a:t>
            </a:r>
          </a:p>
          <a:p>
            <a:pPr lvl="1"/>
            <a:r>
              <a:rPr lang="en-US" dirty="0" err="1" smtClean="0"/>
              <a:t>identiﬁcation</a:t>
            </a:r>
            <a:r>
              <a:rPr lang="en-US" dirty="0" smtClean="0"/>
              <a:t> </a:t>
            </a:r>
            <a:r>
              <a:rPr lang="en-US" dirty="0"/>
              <a:t>of disease biomarkers and therapeutic targets and prediction of clinical outcome</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Clinical Text Mining</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dirty="0" smtClean="0"/>
              <a:t>Clinical notes</a:t>
            </a:r>
            <a:r>
              <a:rPr lang="en-US" dirty="0"/>
              <a:t> </a:t>
            </a:r>
            <a:r>
              <a:rPr lang="en-US" dirty="0" smtClean="0"/>
              <a:t>are </a:t>
            </a:r>
            <a:r>
              <a:rPr lang="en-US" dirty="0"/>
              <a:t>typically stored in an unstructured data format and is the backbone of much of healthcare data.</a:t>
            </a:r>
          </a:p>
          <a:p>
            <a:r>
              <a:rPr lang="en-US" dirty="0"/>
              <a:t>These contain the clinical information from the transcription of dictations, direct entry by providers</a:t>
            </a:r>
            <a:r>
              <a:rPr lang="en-US" dirty="0" smtClean="0"/>
              <a:t>, or </a:t>
            </a:r>
            <a:r>
              <a:rPr lang="en-US" dirty="0"/>
              <a:t>use of speech recognition applications. </a:t>
            </a:r>
            <a:endParaRPr lang="en-US" dirty="0" smtClean="0"/>
          </a:p>
          <a:p>
            <a:r>
              <a:rPr lang="en-US" dirty="0" smtClean="0"/>
              <a:t>Challenge : Converting free-text to </a:t>
            </a:r>
            <a:r>
              <a:rPr lang="en-US" dirty="0"/>
              <a:t>a structured format. </a:t>
            </a:r>
            <a:endParaRPr lang="en-US" dirty="0" smtClean="0"/>
          </a:p>
          <a:p>
            <a:r>
              <a:rPr lang="en-US" dirty="0"/>
              <a:t>V</a:t>
            </a:r>
            <a:r>
              <a:rPr lang="en-US" dirty="0" smtClean="0"/>
              <a:t>arying </a:t>
            </a:r>
            <a:r>
              <a:rPr lang="en-US" dirty="0"/>
              <a:t>context across different patients and practitioners.</a:t>
            </a:r>
          </a:p>
          <a:p>
            <a:r>
              <a:rPr lang="en-US" dirty="0"/>
              <a:t>Natural language processing (NLP) and entity extraction play an important part in </a:t>
            </a:r>
            <a:r>
              <a:rPr lang="en-US" dirty="0" smtClean="0"/>
              <a:t>inferring useful </a:t>
            </a:r>
            <a:r>
              <a:rPr lang="en-US" dirty="0"/>
              <a:t>knowledge </a:t>
            </a:r>
            <a:r>
              <a:rPr lang="en-US" dirty="0" smtClean="0"/>
              <a:t>. </a:t>
            </a:r>
          </a:p>
          <a:p>
            <a:r>
              <a:rPr lang="en-US" dirty="0" smtClean="0"/>
              <a:t>Processing </a:t>
            </a:r>
            <a:r>
              <a:rPr lang="en-US" dirty="0"/>
              <a:t>of other texts due to the ungrammatical </a:t>
            </a:r>
            <a:r>
              <a:rPr lang="en-US" dirty="0" smtClean="0"/>
              <a:t>nature of </a:t>
            </a:r>
            <a:r>
              <a:rPr lang="en-US" dirty="0"/>
              <a:t>short and telegraphic phrases, dictations, shorthand lexicons such as abbreviations and acronyms</a:t>
            </a:r>
            <a:r>
              <a:rPr lang="en-US" dirty="0" smtClean="0"/>
              <a:t>, and </a:t>
            </a:r>
            <a:r>
              <a:rPr lang="en-US" dirty="0"/>
              <a:t>often misspelled clinical terms. </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Social Media Analysis</a:t>
            </a:r>
            <a:endParaRPr lang="en-US" dirty="0"/>
          </a:p>
        </p:txBody>
      </p:sp>
      <p:sp>
        <p:nvSpPr>
          <p:cNvPr id="3" name="Content Placeholder 2"/>
          <p:cNvSpPr>
            <a:spLocks noGrp="1"/>
          </p:cNvSpPr>
          <p:nvPr>
            <p:ph idx="1"/>
          </p:nvPr>
        </p:nvSpPr>
        <p:spPr>
          <a:xfrm>
            <a:off x="457200" y="1066800"/>
            <a:ext cx="8229600" cy="5486400"/>
          </a:xfrm>
        </p:spPr>
        <p:txBody>
          <a:bodyPr>
            <a:normAutofit fontScale="62500" lnSpcReduction="20000"/>
          </a:bodyPr>
          <a:lstStyle/>
          <a:p>
            <a:r>
              <a:rPr lang="en-US" dirty="0" smtClean="0"/>
              <a:t>Public </a:t>
            </a:r>
            <a:r>
              <a:rPr lang="en-US" dirty="0"/>
              <a:t>opinion on various aspects of healthcare. </a:t>
            </a:r>
            <a:endParaRPr lang="en-US" dirty="0" smtClean="0"/>
          </a:p>
          <a:p>
            <a:r>
              <a:rPr lang="en-US" dirty="0" smtClean="0"/>
              <a:t>Population health </a:t>
            </a:r>
            <a:r>
              <a:rPr lang="en-US" dirty="0"/>
              <a:t>and public health monitoring. </a:t>
            </a:r>
            <a:endParaRPr lang="en-US" dirty="0" smtClean="0"/>
          </a:p>
          <a:p>
            <a:r>
              <a:rPr lang="en-US" dirty="0" smtClean="0"/>
              <a:t>Although </a:t>
            </a:r>
            <a:r>
              <a:rPr lang="en-US" dirty="0"/>
              <a:t>most </a:t>
            </a:r>
            <a:r>
              <a:rPr lang="en-US" dirty="0" smtClean="0"/>
              <a:t>individual messages may contain </a:t>
            </a:r>
            <a:r>
              <a:rPr lang="en-US" dirty="0"/>
              <a:t>little informational value, aggregation of millions </a:t>
            </a:r>
            <a:r>
              <a:rPr lang="en-US" dirty="0" smtClean="0"/>
              <a:t>of such </a:t>
            </a:r>
            <a:r>
              <a:rPr lang="en-US" dirty="0"/>
              <a:t>messages can generate important </a:t>
            </a:r>
            <a:r>
              <a:rPr lang="en-US" dirty="0" smtClean="0"/>
              <a:t>knowledge.</a:t>
            </a:r>
          </a:p>
          <a:p>
            <a:r>
              <a:rPr lang="en-US" dirty="0" smtClean="0"/>
              <a:t>Research focused </a:t>
            </a:r>
            <a:r>
              <a:rPr lang="en-US" dirty="0"/>
              <a:t>on capturing </a:t>
            </a:r>
            <a:r>
              <a:rPr lang="en-US" dirty="0" smtClean="0"/>
              <a:t>aggregate health </a:t>
            </a:r>
            <a:r>
              <a:rPr lang="en-US" dirty="0"/>
              <a:t>trends such as outbreaks of infectious diseases, detecting reports of adverse drug interactions</a:t>
            </a:r>
            <a:r>
              <a:rPr lang="en-US" dirty="0" smtClean="0"/>
              <a:t>, and </a:t>
            </a:r>
            <a:r>
              <a:rPr lang="en-US" dirty="0"/>
              <a:t>improving interventional capabilities for health-related activities. </a:t>
            </a:r>
            <a:endParaRPr lang="en-US" dirty="0" smtClean="0"/>
          </a:p>
          <a:p>
            <a:r>
              <a:rPr lang="en-US" dirty="0" smtClean="0"/>
              <a:t>Disease </a:t>
            </a:r>
            <a:r>
              <a:rPr lang="en-US" dirty="0"/>
              <a:t>outbreak detection </a:t>
            </a:r>
            <a:r>
              <a:rPr lang="en-US" dirty="0" smtClean="0">
                <a:sym typeface="Wingdings" pitchFamily="2" charset="2"/>
              </a:rPr>
              <a:t></a:t>
            </a:r>
            <a:r>
              <a:rPr lang="en-US" dirty="0" smtClean="0"/>
              <a:t>an </a:t>
            </a:r>
            <a:r>
              <a:rPr lang="en-US" dirty="0"/>
              <a:t>analysis of the history of the </a:t>
            </a:r>
            <a:r>
              <a:rPr lang="en-US" dirty="0" smtClean="0"/>
              <a:t>content provides </a:t>
            </a:r>
            <a:r>
              <a:rPr lang="en-US" dirty="0"/>
              <a:t>valuable insights about disease outbreaks. </a:t>
            </a:r>
            <a:endParaRPr lang="en-US" dirty="0" smtClean="0"/>
          </a:p>
          <a:p>
            <a:r>
              <a:rPr lang="en-US" dirty="0" smtClean="0"/>
              <a:t>Topic </a:t>
            </a:r>
            <a:r>
              <a:rPr lang="en-US" dirty="0"/>
              <a:t>models are frequently used for </a:t>
            </a:r>
            <a:r>
              <a:rPr lang="en-US" dirty="0" smtClean="0"/>
              <a:t>high-level analysis </a:t>
            </a:r>
            <a:r>
              <a:rPr lang="en-US" dirty="0"/>
              <a:t>of such health-related content. </a:t>
            </a:r>
            <a:endParaRPr lang="en-US" dirty="0" smtClean="0"/>
          </a:p>
          <a:p>
            <a:r>
              <a:rPr lang="en-US" dirty="0" smtClean="0"/>
              <a:t>An </a:t>
            </a:r>
            <a:r>
              <a:rPr lang="en-US" dirty="0"/>
              <a:t>additional source of information in social media </a:t>
            </a:r>
            <a:r>
              <a:rPr lang="en-US" dirty="0" smtClean="0"/>
              <a:t>sites is </a:t>
            </a:r>
            <a:r>
              <a:rPr lang="en-US" dirty="0"/>
              <a:t>obtained from online doctor and patient communities. </a:t>
            </a:r>
            <a:endParaRPr lang="en-US" dirty="0" smtClean="0"/>
          </a:p>
          <a:p>
            <a:r>
              <a:rPr lang="en-US" dirty="0" smtClean="0"/>
              <a:t>Since </a:t>
            </a:r>
            <a:r>
              <a:rPr lang="en-US" dirty="0"/>
              <a:t>medical conditions recur </a:t>
            </a:r>
            <a:r>
              <a:rPr lang="en-US" dirty="0" smtClean="0"/>
              <a:t>across different </a:t>
            </a:r>
            <a:r>
              <a:rPr lang="en-US" dirty="0"/>
              <a:t>individuals, the online communities provide a valuable source of knowledge about </a:t>
            </a:r>
            <a:r>
              <a:rPr lang="en-US" dirty="0" smtClean="0"/>
              <a:t>various medical </a:t>
            </a:r>
            <a:r>
              <a:rPr lang="en-US" dirty="0"/>
              <a:t>conditions. </a:t>
            </a:r>
            <a:endParaRPr lang="en-US" dirty="0" smtClean="0"/>
          </a:p>
          <a:p>
            <a:r>
              <a:rPr lang="en-US" dirty="0" smtClean="0"/>
              <a:t>A </a:t>
            </a:r>
            <a:r>
              <a:rPr lang="en-US" dirty="0"/>
              <a:t>major challenge in social media analysis is that the data is often unreliable</a:t>
            </a:r>
            <a:r>
              <a:rPr lang="en-US" dirty="0" smtClean="0"/>
              <a:t>, and </a:t>
            </a:r>
            <a:r>
              <a:rPr lang="en-US" dirty="0"/>
              <a:t>therefore the results must be interpreted with caution</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7" name="object 7"/>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6" name="object 6"/>
          <p:cNvSpPr/>
          <p:nvPr/>
        </p:nvSpPr>
        <p:spPr>
          <a:xfrm>
            <a:off x="1072341" y="4292301"/>
            <a:ext cx="7488381" cy="1200821"/>
          </a:xfrm>
          <a:custGeom>
            <a:avLst/>
            <a:gdLst/>
            <a:ahLst/>
            <a:cxnLst/>
            <a:rect l="l" t="t" r="r" b="b"/>
            <a:pathLst>
              <a:path w="8237219" h="1360931">
                <a:moveTo>
                  <a:pt x="0" y="1360931"/>
                </a:moveTo>
                <a:lnTo>
                  <a:pt x="8237219" y="1360931"/>
                </a:lnTo>
                <a:lnTo>
                  <a:pt x="8237219" y="0"/>
                </a:lnTo>
                <a:lnTo>
                  <a:pt x="0" y="0"/>
                </a:lnTo>
                <a:lnTo>
                  <a:pt x="0" y="1360931"/>
                </a:lnTo>
                <a:close/>
              </a:path>
            </a:pathLst>
          </a:custGeom>
          <a:solidFill>
            <a:srgbClr val="4180C3"/>
          </a:solidFill>
        </p:spPr>
        <p:txBody>
          <a:bodyPr wrap="square" lIns="0" tIns="0" rIns="0" bIns="0" rtlCol="0">
            <a:noAutofit/>
          </a:bodyPr>
          <a:lstStyle/>
          <a:p>
            <a:endParaRPr/>
          </a:p>
        </p:txBody>
      </p:sp>
      <p:sp>
        <p:nvSpPr>
          <p:cNvPr id="4" name="object 4"/>
          <p:cNvSpPr txBox="1"/>
          <p:nvPr/>
        </p:nvSpPr>
        <p:spPr>
          <a:xfrm>
            <a:off x="1072341" y="4292301"/>
            <a:ext cx="7488381" cy="1200821"/>
          </a:xfrm>
          <a:prstGeom prst="rect">
            <a:avLst/>
          </a:prstGeom>
        </p:spPr>
        <p:txBody>
          <a:bodyPr wrap="square" lIns="0" tIns="0" rIns="0" bIns="0" rtlCol="0">
            <a:noAutofit/>
          </a:bodyPr>
          <a:lstStyle/>
          <a:p>
            <a:pPr>
              <a:lnSpc>
                <a:spcPts val="763"/>
              </a:lnSpc>
              <a:spcBef>
                <a:spcPts val="2"/>
              </a:spcBef>
            </a:pPr>
            <a:endParaRPr sz="800" dirty="0"/>
          </a:p>
          <a:p>
            <a:pPr marL="82001" marR="103616">
              <a:lnSpc>
                <a:spcPct val="100041"/>
              </a:lnSpc>
            </a:pPr>
            <a:r>
              <a:rPr sz="3600" b="1" dirty="0">
                <a:solidFill>
                  <a:srgbClr val="FFFFFF"/>
                </a:solidFill>
                <a:latin typeface="Arial"/>
                <a:cs typeface="Arial"/>
              </a:rPr>
              <a:t>SO</a:t>
            </a:r>
            <a:r>
              <a:rPr sz="3600" b="1" spc="-4" dirty="0">
                <a:solidFill>
                  <a:srgbClr val="FFFFFF"/>
                </a:solidFill>
                <a:latin typeface="Arial"/>
                <a:cs typeface="Arial"/>
              </a:rPr>
              <a:t>URC</a:t>
            </a:r>
            <a:r>
              <a:rPr sz="3600" b="1" dirty="0">
                <a:solidFill>
                  <a:srgbClr val="FFFFFF"/>
                </a:solidFill>
                <a:latin typeface="Arial"/>
                <a:cs typeface="Arial"/>
              </a:rPr>
              <a:t>ES</a:t>
            </a:r>
            <a:r>
              <a:rPr sz="3600" b="1" spc="-154" dirty="0">
                <a:solidFill>
                  <a:srgbClr val="FFFFFF"/>
                </a:solidFill>
                <a:latin typeface="Arial"/>
                <a:cs typeface="Arial"/>
              </a:rPr>
              <a:t> </a:t>
            </a:r>
            <a:r>
              <a:rPr sz="3600" b="1" spc="-4" dirty="0">
                <a:solidFill>
                  <a:srgbClr val="FFFFFF"/>
                </a:solidFill>
                <a:latin typeface="Arial"/>
                <a:cs typeface="Arial"/>
              </a:rPr>
              <a:t>AN</a:t>
            </a:r>
            <a:r>
              <a:rPr sz="3600" b="1" dirty="0">
                <a:solidFill>
                  <a:srgbClr val="FFFFFF"/>
                </a:solidFill>
                <a:latin typeface="Arial"/>
                <a:cs typeface="Arial"/>
              </a:rPr>
              <a:t>D</a:t>
            </a:r>
            <a:r>
              <a:rPr sz="3600" b="1" spc="-77" dirty="0">
                <a:solidFill>
                  <a:srgbClr val="FFFFFF"/>
                </a:solidFill>
                <a:latin typeface="Arial"/>
                <a:cs typeface="Arial"/>
              </a:rPr>
              <a:t> </a:t>
            </a:r>
            <a:r>
              <a:rPr sz="3600" b="1" spc="-4" dirty="0">
                <a:solidFill>
                  <a:srgbClr val="FFFFFF"/>
                </a:solidFill>
                <a:latin typeface="Arial"/>
                <a:cs typeface="Arial"/>
              </a:rPr>
              <a:t>T</a:t>
            </a:r>
            <a:r>
              <a:rPr sz="3600" b="1" dirty="0">
                <a:solidFill>
                  <a:srgbClr val="FFFFFF"/>
                </a:solidFill>
                <a:latin typeface="Arial"/>
                <a:cs typeface="Arial"/>
              </a:rPr>
              <a:t>E</a:t>
            </a:r>
            <a:r>
              <a:rPr sz="3600" b="1" spc="-4" dirty="0">
                <a:solidFill>
                  <a:srgbClr val="FFFFFF"/>
                </a:solidFill>
                <a:latin typeface="Arial"/>
                <a:cs typeface="Arial"/>
              </a:rPr>
              <a:t>CHN</a:t>
            </a:r>
            <a:r>
              <a:rPr sz="3600" b="1" spc="4" dirty="0">
                <a:solidFill>
                  <a:srgbClr val="FFFFFF"/>
                </a:solidFill>
                <a:latin typeface="Arial"/>
                <a:cs typeface="Arial"/>
              </a:rPr>
              <a:t>I</a:t>
            </a:r>
            <a:r>
              <a:rPr sz="3600" b="1" dirty="0">
                <a:solidFill>
                  <a:srgbClr val="FFFFFF"/>
                </a:solidFill>
                <a:latin typeface="Arial"/>
                <a:cs typeface="Arial"/>
              </a:rPr>
              <a:t>Q</a:t>
            </a:r>
            <a:r>
              <a:rPr sz="3600" b="1" spc="-4" dirty="0">
                <a:solidFill>
                  <a:srgbClr val="FFFFFF"/>
                </a:solidFill>
                <a:latin typeface="Arial"/>
                <a:cs typeface="Arial"/>
              </a:rPr>
              <a:t>U</a:t>
            </a:r>
            <a:r>
              <a:rPr sz="3600" b="1" dirty="0">
                <a:solidFill>
                  <a:srgbClr val="FFFFFF"/>
                </a:solidFill>
                <a:latin typeface="Arial"/>
                <a:cs typeface="Arial"/>
              </a:rPr>
              <a:t>ES </a:t>
            </a:r>
            <a:r>
              <a:rPr sz="3600" b="1" spc="-4" dirty="0">
                <a:solidFill>
                  <a:srgbClr val="FFFFFF"/>
                </a:solidFill>
                <a:latin typeface="Arial"/>
                <a:cs typeface="Arial"/>
              </a:rPr>
              <a:t>F</a:t>
            </a:r>
            <a:r>
              <a:rPr sz="3600" b="1" dirty="0">
                <a:solidFill>
                  <a:srgbClr val="FFFFFF"/>
                </a:solidFill>
                <a:latin typeface="Arial"/>
                <a:cs typeface="Arial"/>
              </a:rPr>
              <a:t>OR</a:t>
            </a:r>
            <a:r>
              <a:rPr sz="3600" b="1" spc="-75" dirty="0">
                <a:solidFill>
                  <a:srgbClr val="FFFFFF"/>
                </a:solidFill>
                <a:latin typeface="Arial"/>
                <a:cs typeface="Arial"/>
              </a:rPr>
              <a:t> </a:t>
            </a:r>
            <a:r>
              <a:rPr sz="3600" b="1" spc="-4" dirty="0">
                <a:solidFill>
                  <a:srgbClr val="FFFFFF"/>
                </a:solidFill>
                <a:latin typeface="Arial"/>
                <a:cs typeface="Arial"/>
              </a:rPr>
              <a:t>B</a:t>
            </a:r>
            <a:r>
              <a:rPr sz="3600" b="1" spc="4" dirty="0">
                <a:solidFill>
                  <a:srgbClr val="FFFFFF"/>
                </a:solidFill>
                <a:latin typeface="Arial"/>
                <a:cs typeface="Arial"/>
              </a:rPr>
              <a:t>I</a:t>
            </a:r>
            <a:r>
              <a:rPr sz="3600" b="1" dirty="0">
                <a:solidFill>
                  <a:srgbClr val="FFFFFF"/>
                </a:solidFill>
                <a:latin typeface="Arial"/>
                <a:cs typeface="Arial"/>
              </a:rPr>
              <a:t>G</a:t>
            </a:r>
            <a:r>
              <a:rPr sz="3600" b="1" spc="-63" dirty="0">
                <a:solidFill>
                  <a:srgbClr val="FFFFFF"/>
                </a:solidFill>
                <a:latin typeface="Arial"/>
                <a:cs typeface="Arial"/>
              </a:rPr>
              <a:t> </a:t>
            </a:r>
            <a:r>
              <a:rPr sz="3600" b="1" spc="-4" dirty="0">
                <a:solidFill>
                  <a:srgbClr val="FFFFFF"/>
                </a:solidFill>
                <a:latin typeface="Arial"/>
                <a:cs typeface="Arial"/>
              </a:rPr>
              <a:t>DAT</a:t>
            </a:r>
            <a:r>
              <a:rPr sz="3600" b="1" dirty="0">
                <a:solidFill>
                  <a:srgbClr val="FFFFFF"/>
                </a:solidFill>
                <a:latin typeface="Arial"/>
                <a:cs typeface="Arial"/>
              </a:rPr>
              <a:t>A</a:t>
            </a:r>
            <a:r>
              <a:rPr sz="3600" b="1" spc="-77" dirty="0">
                <a:solidFill>
                  <a:srgbClr val="FFFFFF"/>
                </a:solidFill>
                <a:latin typeface="Arial"/>
                <a:cs typeface="Arial"/>
              </a:rPr>
              <a:t> </a:t>
            </a:r>
            <a:r>
              <a:rPr sz="3600" b="1" spc="4" dirty="0">
                <a:solidFill>
                  <a:srgbClr val="FFFFFF"/>
                </a:solidFill>
                <a:latin typeface="Arial"/>
                <a:cs typeface="Arial"/>
              </a:rPr>
              <a:t>I</a:t>
            </a:r>
            <a:r>
              <a:rPr sz="3600" b="1" dirty="0">
                <a:solidFill>
                  <a:srgbClr val="FFFFFF"/>
                </a:solidFill>
                <a:latin typeface="Arial"/>
                <a:cs typeface="Arial"/>
              </a:rPr>
              <a:t>N</a:t>
            </a:r>
            <a:r>
              <a:rPr sz="3600" b="1" spc="-35" dirty="0">
                <a:solidFill>
                  <a:srgbClr val="FFFFFF"/>
                </a:solidFill>
                <a:latin typeface="Arial"/>
                <a:cs typeface="Arial"/>
              </a:rPr>
              <a:t> </a:t>
            </a:r>
            <a:r>
              <a:rPr sz="3600" b="1" spc="-4" dirty="0">
                <a:solidFill>
                  <a:srgbClr val="FFFFFF"/>
                </a:solidFill>
                <a:latin typeface="Arial"/>
                <a:cs typeface="Arial"/>
              </a:rPr>
              <a:t>H</a:t>
            </a:r>
            <a:r>
              <a:rPr sz="3600" b="1" dirty="0">
                <a:solidFill>
                  <a:srgbClr val="FFFFFF"/>
                </a:solidFill>
                <a:latin typeface="Arial"/>
                <a:cs typeface="Arial"/>
              </a:rPr>
              <a:t>E</a:t>
            </a:r>
            <a:r>
              <a:rPr sz="3600" b="1" spc="-4" dirty="0">
                <a:solidFill>
                  <a:srgbClr val="FFFFFF"/>
                </a:solidFill>
                <a:latin typeface="Arial"/>
                <a:cs typeface="Arial"/>
              </a:rPr>
              <a:t>ALTHCAR</a:t>
            </a:r>
            <a:r>
              <a:rPr sz="3600" b="1" dirty="0">
                <a:solidFill>
                  <a:srgbClr val="FFFFFF"/>
                </a:solidFill>
                <a:latin typeface="Arial"/>
                <a:cs typeface="Arial"/>
              </a:rPr>
              <a:t>E</a:t>
            </a:r>
            <a:endParaRPr sz="3600" dirty="0">
              <a:latin typeface="Arial"/>
              <a:cs typeface="Arial"/>
            </a:endParaRPr>
          </a:p>
        </p:txBody>
      </p:sp>
      <p:sp>
        <p:nvSpPr>
          <p:cNvPr id="3" name="object 3"/>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
        <p:nvSpPr>
          <p:cNvPr id="2" name="object 2"/>
          <p:cNvSpPr txBox="1"/>
          <p:nvPr/>
        </p:nvSpPr>
        <p:spPr>
          <a:xfrm>
            <a:off x="556952" y="408565"/>
            <a:ext cx="8034250" cy="134471"/>
          </a:xfrm>
          <a:prstGeom prst="rect">
            <a:avLst/>
          </a:prstGeom>
        </p:spPr>
        <p:txBody>
          <a:bodyPr wrap="square" lIns="0" tIns="0" rIns="0" bIns="0" rtlCol="0">
            <a:noAutofit/>
          </a:bodyPr>
          <a:lstStyle/>
          <a:p>
            <a:pPr marL="22794">
              <a:lnSpc>
                <a:spcPts val="897"/>
              </a:lnSpc>
            </a:pPr>
            <a:endParaRPr sz="9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Electronic Health Records: A Survey</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Digital </a:t>
            </a:r>
            <a:r>
              <a:rPr lang="en-US" dirty="0"/>
              <a:t>version of a patient’s medical history. </a:t>
            </a:r>
            <a:endParaRPr lang="en-US" dirty="0" smtClean="0"/>
          </a:p>
          <a:p>
            <a:r>
              <a:rPr lang="en-US" dirty="0" smtClean="0"/>
              <a:t>Interchangeably </a:t>
            </a:r>
            <a:r>
              <a:rPr lang="en-US" dirty="0"/>
              <a:t>with EMR (Electronic </a:t>
            </a:r>
            <a:r>
              <a:rPr lang="en-US" dirty="0" smtClean="0"/>
              <a:t>Medical Record</a:t>
            </a:r>
            <a:r>
              <a:rPr lang="en-US" dirty="0"/>
              <a:t>) and CPR (Computer-based Patient Record). </a:t>
            </a:r>
            <a:endParaRPr lang="en-US" dirty="0" smtClean="0"/>
          </a:p>
          <a:p>
            <a:r>
              <a:rPr lang="en-US" dirty="0" smtClean="0"/>
              <a:t>Data relevant to </a:t>
            </a:r>
            <a:r>
              <a:rPr lang="en-US" dirty="0"/>
              <a:t>a patient’s </a:t>
            </a:r>
            <a:r>
              <a:rPr lang="en-US" dirty="0" smtClean="0"/>
              <a:t>care.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Various components of EHR.</a:t>
            </a:r>
          </a:p>
        </p:txBody>
      </p:sp>
      <p:pic>
        <p:nvPicPr>
          <p:cNvPr id="2" name="Picture 2"/>
          <p:cNvPicPr>
            <a:picLocks noGrp="1" noChangeAspect="1" noChangeArrowheads="1"/>
          </p:cNvPicPr>
          <p:nvPr>
            <p:ph idx="1"/>
          </p:nvPr>
        </p:nvPicPr>
        <p:blipFill>
          <a:blip r:embed="rId2" cstate="print"/>
          <a:srcRect/>
          <a:stretch>
            <a:fillRect/>
          </a:stretch>
        </p:blipFill>
        <p:spPr bwMode="auto">
          <a:xfrm>
            <a:off x="1676400" y="1143000"/>
            <a:ext cx="5064976"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p:nvPr/>
        </p:nvSpPr>
        <p:spPr>
          <a:xfrm>
            <a:off x="455814" y="3658945"/>
            <a:ext cx="8039795" cy="2443330"/>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5545974" y="4051599"/>
            <a:ext cx="2513214" cy="1742738"/>
          </a:xfrm>
          <a:prstGeom prst="rect">
            <a:avLst/>
          </a:prstGeom>
          <a:blipFill>
            <a:blip r:embed="rId4" cstate="print"/>
            <a:stretch>
              <a:fillRect/>
            </a:stretch>
          </a:blipFill>
        </p:spPr>
        <p:txBody>
          <a:bodyPr wrap="square" lIns="0" tIns="0" rIns="0" bIns="0" rtlCol="0">
            <a:noAutofit/>
          </a:bodyPr>
          <a:lstStyle/>
          <a:p>
            <a:endParaRPr/>
          </a:p>
        </p:txBody>
      </p:sp>
      <p:sp>
        <p:nvSpPr>
          <p:cNvPr id="22" name="object 22"/>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23" name="object 23"/>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21" name="object 21"/>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19" name="object 19"/>
          <p:cNvSpPr/>
          <p:nvPr/>
        </p:nvSpPr>
        <p:spPr>
          <a:xfrm>
            <a:off x="475210" y="1403873"/>
            <a:ext cx="7976061" cy="2072192"/>
          </a:xfrm>
          <a:prstGeom prst="rect">
            <a:avLst/>
          </a:prstGeom>
          <a:blipFill>
            <a:blip r:embed="rId5" cstate="print"/>
            <a:stretch>
              <a:fillRect/>
            </a:stretch>
          </a:blipFill>
        </p:spPr>
        <p:txBody>
          <a:bodyPr wrap="square" lIns="0" tIns="0" rIns="0" bIns="0" rtlCol="0">
            <a:noAutofit/>
          </a:bodyPr>
          <a:lstStyle/>
          <a:p>
            <a:endParaRPr/>
          </a:p>
        </p:txBody>
      </p:sp>
      <p:sp>
        <p:nvSpPr>
          <p:cNvPr id="20" name="object 20"/>
          <p:cNvSpPr/>
          <p:nvPr/>
        </p:nvSpPr>
        <p:spPr>
          <a:xfrm>
            <a:off x="551410" y="1788459"/>
            <a:ext cx="2172392" cy="1411941"/>
          </a:xfrm>
          <a:prstGeom prst="rect">
            <a:avLst/>
          </a:prstGeom>
          <a:blipFill>
            <a:blip r:embed="rId6" cstate="print"/>
            <a:stretch>
              <a:fillRect/>
            </a:stretch>
          </a:blipFill>
        </p:spPr>
        <p:txBody>
          <a:bodyPr wrap="square" lIns="0" tIns="0" rIns="0" bIns="0" rtlCol="0">
            <a:noAutofit/>
          </a:bodyPr>
          <a:lstStyle/>
          <a:p>
            <a:endParaRPr/>
          </a:p>
        </p:txBody>
      </p:sp>
      <p:sp>
        <p:nvSpPr>
          <p:cNvPr id="18" name="object 18"/>
          <p:cNvSpPr txBox="1"/>
          <p:nvPr/>
        </p:nvSpPr>
        <p:spPr>
          <a:xfrm>
            <a:off x="2732909" y="1617968"/>
            <a:ext cx="5376631" cy="892436"/>
          </a:xfrm>
          <a:prstGeom prst="rect">
            <a:avLst/>
          </a:prstGeom>
        </p:spPr>
        <p:txBody>
          <a:bodyPr wrap="square" lIns="0" tIns="0" rIns="0" bIns="0" rtlCol="0">
            <a:noAutofit/>
          </a:bodyPr>
          <a:lstStyle/>
          <a:p>
            <a:pPr marL="11397" marR="27919">
              <a:lnSpc>
                <a:spcPts val="1929"/>
              </a:lnSpc>
              <a:spcBef>
                <a:spcPts val="96"/>
              </a:spcBef>
            </a:pPr>
            <a:r>
              <a:rPr dirty="0">
                <a:latin typeface="Wingdings"/>
                <a:cs typeface="Wingdings"/>
              </a:rPr>
              <a:t></a:t>
            </a:r>
            <a:r>
              <a:rPr spc="345" dirty="0">
                <a:latin typeface="Times New Roman"/>
                <a:cs typeface="Times New Roman"/>
              </a:rPr>
              <a:t> </a:t>
            </a:r>
            <a:r>
              <a:rPr dirty="0">
                <a:latin typeface="Arial"/>
                <a:cs typeface="Arial"/>
              </a:rPr>
              <a:t>Old</a:t>
            </a:r>
            <a:r>
              <a:rPr spc="-13" dirty="0">
                <a:latin typeface="Arial"/>
                <a:cs typeface="Arial"/>
              </a:rPr>
              <a:t> </a:t>
            </a:r>
            <a:r>
              <a:rPr spc="4" dirty="0">
                <a:latin typeface="Arial"/>
                <a:cs typeface="Arial"/>
              </a:rPr>
              <a:t>w</a:t>
            </a:r>
            <a:r>
              <a:rPr dirty="0">
                <a:latin typeface="Arial"/>
                <a:cs typeface="Arial"/>
              </a:rPr>
              <a:t>a</a:t>
            </a:r>
            <a:r>
              <a:rPr spc="-4" dirty="0">
                <a:latin typeface="Arial"/>
                <a:cs typeface="Arial"/>
              </a:rPr>
              <a:t>y</a:t>
            </a:r>
            <a:r>
              <a:rPr dirty="0">
                <a:latin typeface="Arial"/>
                <a:cs typeface="Arial"/>
              </a:rPr>
              <a:t>: </a:t>
            </a:r>
            <a:r>
              <a:rPr b="1" spc="4" dirty="0">
                <a:solidFill>
                  <a:srgbClr val="800000"/>
                </a:solidFill>
                <a:latin typeface="Arial"/>
                <a:cs typeface="Arial"/>
              </a:rPr>
              <a:t>D</a:t>
            </a:r>
            <a:r>
              <a:rPr b="1" dirty="0">
                <a:solidFill>
                  <a:srgbClr val="800000"/>
                </a:solidFill>
                <a:latin typeface="Arial"/>
                <a:cs typeface="Arial"/>
              </a:rPr>
              <a:t>a</a:t>
            </a:r>
            <a:r>
              <a:rPr b="1" spc="4" dirty="0">
                <a:solidFill>
                  <a:srgbClr val="800000"/>
                </a:solidFill>
                <a:latin typeface="Arial"/>
                <a:cs typeface="Arial"/>
              </a:rPr>
              <a:t>t</a:t>
            </a:r>
            <a:r>
              <a:rPr b="1" dirty="0">
                <a:solidFill>
                  <a:srgbClr val="800000"/>
                </a:solidFill>
                <a:latin typeface="Arial"/>
                <a:cs typeface="Arial"/>
              </a:rPr>
              <a:t>a</a:t>
            </a:r>
            <a:r>
              <a:rPr b="1" spc="-22" dirty="0">
                <a:solidFill>
                  <a:srgbClr val="800000"/>
                </a:solidFill>
                <a:latin typeface="Arial"/>
                <a:cs typeface="Arial"/>
              </a:rPr>
              <a:t> </a:t>
            </a:r>
            <a:r>
              <a:rPr b="1" dirty="0">
                <a:solidFill>
                  <a:srgbClr val="800000"/>
                </a:solidFill>
                <a:latin typeface="Arial"/>
                <a:cs typeface="Arial"/>
              </a:rPr>
              <a:t>are</a:t>
            </a:r>
            <a:r>
              <a:rPr b="1" spc="-13" dirty="0">
                <a:solidFill>
                  <a:srgbClr val="800000"/>
                </a:solidFill>
                <a:latin typeface="Arial"/>
                <a:cs typeface="Arial"/>
              </a:rPr>
              <a:t> </a:t>
            </a:r>
            <a:r>
              <a:rPr b="1" dirty="0">
                <a:solidFill>
                  <a:srgbClr val="800000"/>
                </a:solidFill>
                <a:latin typeface="Arial"/>
                <a:cs typeface="Arial"/>
              </a:rPr>
              <a:t>expens</a:t>
            </a:r>
            <a:r>
              <a:rPr b="1" spc="-4" dirty="0">
                <a:solidFill>
                  <a:srgbClr val="800000"/>
                </a:solidFill>
                <a:latin typeface="Arial"/>
                <a:cs typeface="Arial"/>
              </a:rPr>
              <a:t>i</a:t>
            </a:r>
            <a:r>
              <a:rPr b="1" spc="-17" dirty="0">
                <a:solidFill>
                  <a:srgbClr val="800000"/>
                </a:solidFill>
                <a:latin typeface="Arial"/>
                <a:cs typeface="Arial"/>
              </a:rPr>
              <a:t>v</a:t>
            </a:r>
            <a:r>
              <a:rPr b="1" dirty="0">
                <a:solidFill>
                  <a:srgbClr val="800000"/>
                </a:solidFill>
                <a:latin typeface="Arial"/>
                <a:cs typeface="Arial"/>
              </a:rPr>
              <a:t>e and s</a:t>
            </a:r>
            <a:r>
              <a:rPr b="1" spc="-4" dirty="0">
                <a:solidFill>
                  <a:srgbClr val="800000"/>
                </a:solidFill>
                <a:latin typeface="Arial"/>
                <a:cs typeface="Arial"/>
              </a:rPr>
              <a:t>m</a:t>
            </a:r>
            <a:r>
              <a:rPr b="1" dirty="0">
                <a:solidFill>
                  <a:srgbClr val="800000"/>
                </a:solidFill>
                <a:latin typeface="Arial"/>
                <a:cs typeface="Arial"/>
              </a:rPr>
              <a:t>a</a:t>
            </a:r>
            <a:r>
              <a:rPr b="1" spc="-4" dirty="0">
                <a:solidFill>
                  <a:srgbClr val="800000"/>
                </a:solidFill>
                <a:latin typeface="Arial"/>
                <a:cs typeface="Arial"/>
              </a:rPr>
              <a:t>l</a:t>
            </a:r>
            <a:r>
              <a:rPr b="1" dirty="0">
                <a:solidFill>
                  <a:srgbClr val="800000"/>
                </a:solidFill>
                <a:latin typeface="Arial"/>
                <a:cs typeface="Arial"/>
              </a:rPr>
              <a:t>l</a:t>
            </a:r>
            <a:endParaRPr dirty="0">
              <a:latin typeface="Arial"/>
              <a:cs typeface="Arial"/>
            </a:endParaRPr>
          </a:p>
          <a:p>
            <a:pPr marL="524261" indent="-205146">
              <a:lnSpc>
                <a:spcPct val="100041"/>
              </a:lnSpc>
              <a:spcBef>
                <a:spcPts val="854"/>
              </a:spcBef>
            </a:pPr>
            <a:r>
              <a:rPr dirty="0">
                <a:latin typeface="Arial"/>
                <a:cs typeface="Arial"/>
              </a:rPr>
              <a:t>–</a:t>
            </a:r>
            <a:r>
              <a:rPr spc="116" dirty="0">
                <a:latin typeface="Arial"/>
                <a:cs typeface="Arial"/>
              </a:rPr>
              <a:t> </a:t>
            </a:r>
            <a:r>
              <a:rPr spc="-4" dirty="0">
                <a:latin typeface="Arial"/>
                <a:cs typeface="Arial"/>
              </a:rPr>
              <a:t>I</a:t>
            </a:r>
            <a:r>
              <a:rPr dirty="0">
                <a:latin typeface="Arial"/>
                <a:cs typeface="Arial"/>
              </a:rPr>
              <a:t>nput</a:t>
            </a:r>
            <a:r>
              <a:rPr spc="-8" dirty="0">
                <a:latin typeface="Arial"/>
                <a:cs typeface="Arial"/>
              </a:rPr>
              <a:t> </a:t>
            </a:r>
            <a:r>
              <a:rPr dirty="0">
                <a:latin typeface="Arial"/>
                <a:cs typeface="Arial"/>
              </a:rPr>
              <a:t>da</a:t>
            </a:r>
            <a:r>
              <a:rPr spc="-4" dirty="0">
                <a:latin typeface="Arial"/>
                <a:cs typeface="Arial"/>
              </a:rPr>
              <a:t>t</a:t>
            </a:r>
            <a:r>
              <a:rPr dirty="0">
                <a:latin typeface="Arial"/>
                <a:cs typeface="Arial"/>
              </a:rPr>
              <a:t>a</a:t>
            </a:r>
            <a:r>
              <a:rPr spc="-17" dirty="0">
                <a:latin typeface="Arial"/>
                <a:cs typeface="Arial"/>
              </a:rPr>
              <a:t> </a:t>
            </a:r>
            <a:r>
              <a:rPr dirty="0">
                <a:latin typeface="Arial"/>
                <a:cs typeface="Arial"/>
              </a:rPr>
              <a:t>a</a:t>
            </a:r>
            <a:r>
              <a:rPr spc="4" dirty="0">
                <a:latin typeface="Arial"/>
                <a:cs typeface="Arial"/>
              </a:rPr>
              <a:t>r</a:t>
            </a:r>
            <a:r>
              <a:rPr dirty="0">
                <a:latin typeface="Arial"/>
                <a:cs typeface="Arial"/>
              </a:rPr>
              <a:t>e</a:t>
            </a:r>
            <a:r>
              <a:rPr spc="-13" dirty="0">
                <a:latin typeface="Arial"/>
                <a:cs typeface="Arial"/>
              </a:rPr>
              <a:t> </a:t>
            </a:r>
            <a:r>
              <a:rPr spc="-4" dirty="0">
                <a:latin typeface="Arial"/>
                <a:cs typeface="Arial"/>
              </a:rPr>
              <a:t>f</a:t>
            </a:r>
            <a:r>
              <a:rPr spc="4" dirty="0">
                <a:latin typeface="Arial"/>
                <a:cs typeface="Arial"/>
              </a:rPr>
              <a:t>r</a:t>
            </a:r>
            <a:r>
              <a:rPr dirty="0">
                <a:latin typeface="Arial"/>
                <a:cs typeface="Arial"/>
              </a:rPr>
              <a:t>om</a:t>
            </a:r>
            <a:r>
              <a:rPr spc="-22" dirty="0">
                <a:latin typeface="Arial"/>
                <a:cs typeface="Arial"/>
              </a:rPr>
              <a:t> </a:t>
            </a:r>
            <a:r>
              <a:rPr spc="4" dirty="0">
                <a:latin typeface="Arial"/>
                <a:cs typeface="Arial"/>
              </a:rPr>
              <a:t>c</a:t>
            </a:r>
            <a:r>
              <a:rPr dirty="0">
                <a:latin typeface="Arial"/>
                <a:cs typeface="Arial"/>
              </a:rPr>
              <a:t>lini</a:t>
            </a:r>
            <a:r>
              <a:rPr spc="4" dirty="0">
                <a:latin typeface="Arial"/>
                <a:cs typeface="Arial"/>
              </a:rPr>
              <a:t>c</a:t>
            </a:r>
            <a:r>
              <a:rPr dirty="0">
                <a:latin typeface="Arial"/>
                <a:cs typeface="Arial"/>
              </a:rPr>
              <a:t>al </a:t>
            </a:r>
            <a:r>
              <a:rPr spc="-4" dirty="0">
                <a:latin typeface="Arial"/>
                <a:cs typeface="Arial"/>
              </a:rPr>
              <a:t>t</a:t>
            </a:r>
            <a:r>
              <a:rPr spc="4" dirty="0">
                <a:latin typeface="Arial"/>
                <a:cs typeface="Arial"/>
              </a:rPr>
              <a:t>r</a:t>
            </a:r>
            <a:r>
              <a:rPr dirty="0">
                <a:latin typeface="Arial"/>
                <a:cs typeface="Arial"/>
              </a:rPr>
              <a:t>ial</a:t>
            </a:r>
            <a:r>
              <a:rPr spc="4" dirty="0">
                <a:latin typeface="Arial"/>
                <a:cs typeface="Arial"/>
              </a:rPr>
              <a:t>s</a:t>
            </a:r>
            <a:r>
              <a:rPr dirty="0">
                <a:latin typeface="Arial"/>
                <a:cs typeface="Arial"/>
              </a:rPr>
              <a:t>,</a:t>
            </a:r>
            <a:r>
              <a:rPr spc="-17" dirty="0">
                <a:latin typeface="Arial"/>
                <a:cs typeface="Arial"/>
              </a:rPr>
              <a:t> </a:t>
            </a:r>
            <a:r>
              <a:rPr spc="4" dirty="0">
                <a:latin typeface="Arial"/>
                <a:cs typeface="Arial"/>
              </a:rPr>
              <a:t>w</a:t>
            </a:r>
            <a:r>
              <a:rPr dirty="0">
                <a:latin typeface="Arial"/>
                <a:cs typeface="Arial"/>
              </a:rPr>
              <a:t>hi</a:t>
            </a:r>
            <a:r>
              <a:rPr spc="4" dirty="0">
                <a:latin typeface="Arial"/>
                <a:cs typeface="Arial"/>
              </a:rPr>
              <a:t>c</a:t>
            </a:r>
            <a:r>
              <a:rPr dirty="0">
                <a:latin typeface="Arial"/>
                <a:cs typeface="Arial"/>
              </a:rPr>
              <a:t>h</a:t>
            </a:r>
            <a:r>
              <a:rPr spc="-13" dirty="0">
                <a:latin typeface="Arial"/>
                <a:cs typeface="Arial"/>
              </a:rPr>
              <a:t> </a:t>
            </a:r>
            <a:r>
              <a:rPr dirty="0">
                <a:latin typeface="Arial"/>
                <a:cs typeface="Arial"/>
              </a:rPr>
              <a:t>is</a:t>
            </a:r>
            <a:r>
              <a:rPr spc="-8" dirty="0">
                <a:latin typeface="Arial"/>
                <a:cs typeface="Arial"/>
              </a:rPr>
              <a:t> </a:t>
            </a:r>
            <a:r>
              <a:rPr spc="4" dirty="0">
                <a:latin typeface="Arial"/>
                <a:cs typeface="Arial"/>
              </a:rPr>
              <a:t>s</a:t>
            </a:r>
            <a:r>
              <a:rPr dirty="0">
                <a:latin typeface="Arial"/>
                <a:cs typeface="Arial"/>
              </a:rPr>
              <a:t>mall and</a:t>
            </a:r>
            <a:r>
              <a:rPr spc="-13" dirty="0">
                <a:latin typeface="Arial"/>
                <a:cs typeface="Arial"/>
              </a:rPr>
              <a:t> </a:t>
            </a:r>
            <a:r>
              <a:rPr spc="4" dirty="0">
                <a:latin typeface="Arial"/>
                <a:cs typeface="Arial"/>
              </a:rPr>
              <a:t>c</a:t>
            </a:r>
            <a:r>
              <a:rPr dirty="0">
                <a:latin typeface="Arial"/>
                <a:cs typeface="Arial"/>
              </a:rPr>
              <a:t>o</a:t>
            </a:r>
            <a:r>
              <a:rPr spc="4" dirty="0">
                <a:latin typeface="Arial"/>
                <a:cs typeface="Arial"/>
              </a:rPr>
              <a:t>s</a:t>
            </a:r>
            <a:r>
              <a:rPr spc="-4" dirty="0">
                <a:latin typeface="Arial"/>
                <a:cs typeface="Arial"/>
              </a:rPr>
              <a:t>t</a:t>
            </a:r>
            <a:r>
              <a:rPr dirty="0">
                <a:latin typeface="Arial"/>
                <a:cs typeface="Arial"/>
              </a:rPr>
              <a:t>ly</a:t>
            </a:r>
          </a:p>
        </p:txBody>
      </p:sp>
      <p:sp>
        <p:nvSpPr>
          <p:cNvPr id="17" name="object 17"/>
          <p:cNvSpPr txBox="1"/>
          <p:nvPr/>
        </p:nvSpPr>
        <p:spPr>
          <a:xfrm>
            <a:off x="3044637" y="2639943"/>
            <a:ext cx="4350467"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a:t>
            </a:r>
            <a:r>
              <a:rPr spc="116" dirty="0">
                <a:latin typeface="Arial"/>
                <a:cs typeface="Arial"/>
              </a:rPr>
              <a:t> </a:t>
            </a:r>
            <a:r>
              <a:rPr dirty="0">
                <a:latin typeface="Arial"/>
                <a:cs typeface="Arial"/>
              </a:rPr>
              <a:t>Modeling</a:t>
            </a:r>
            <a:r>
              <a:rPr spc="-13" dirty="0">
                <a:latin typeface="Arial"/>
                <a:cs typeface="Arial"/>
              </a:rPr>
              <a:t> </a:t>
            </a:r>
            <a:r>
              <a:rPr dirty="0">
                <a:latin typeface="Arial"/>
                <a:cs typeface="Arial"/>
              </a:rPr>
              <a:t>e</a:t>
            </a:r>
            <a:r>
              <a:rPr spc="-4" dirty="0">
                <a:latin typeface="Arial"/>
                <a:cs typeface="Arial"/>
              </a:rPr>
              <a:t>ff</a:t>
            </a:r>
            <a:r>
              <a:rPr dirty="0">
                <a:latin typeface="Arial"/>
                <a:cs typeface="Arial"/>
              </a:rPr>
              <a:t>o</a:t>
            </a:r>
            <a:r>
              <a:rPr spc="4" dirty="0">
                <a:latin typeface="Arial"/>
                <a:cs typeface="Arial"/>
              </a:rPr>
              <a:t>r</a:t>
            </a:r>
            <a:r>
              <a:rPr dirty="0">
                <a:latin typeface="Arial"/>
                <a:cs typeface="Arial"/>
              </a:rPr>
              <a:t>t</a:t>
            </a:r>
            <a:r>
              <a:rPr spc="-26" dirty="0">
                <a:latin typeface="Arial"/>
                <a:cs typeface="Arial"/>
              </a:rPr>
              <a:t> </a:t>
            </a:r>
            <a:r>
              <a:rPr dirty="0">
                <a:latin typeface="Arial"/>
                <a:cs typeface="Arial"/>
              </a:rPr>
              <a:t>is </a:t>
            </a:r>
            <a:r>
              <a:rPr spc="4" dirty="0">
                <a:latin typeface="Arial"/>
                <a:cs typeface="Arial"/>
              </a:rPr>
              <a:t>s</a:t>
            </a:r>
            <a:r>
              <a:rPr dirty="0">
                <a:latin typeface="Arial"/>
                <a:cs typeface="Arial"/>
              </a:rPr>
              <a:t>mall</a:t>
            </a:r>
            <a:r>
              <a:rPr spc="-13" dirty="0">
                <a:latin typeface="Arial"/>
                <a:cs typeface="Arial"/>
              </a:rPr>
              <a:t> </a:t>
            </a:r>
            <a:r>
              <a:rPr spc="4" dirty="0">
                <a:latin typeface="Arial"/>
                <a:cs typeface="Arial"/>
              </a:rPr>
              <a:t>s</a:t>
            </a:r>
            <a:r>
              <a:rPr dirty="0">
                <a:latin typeface="Arial"/>
                <a:cs typeface="Arial"/>
              </a:rPr>
              <a:t>in</a:t>
            </a:r>
            <a:r>
              <a:rPr spc="4" dirty="0">
                <a:latin typeface="Arial"/>
                <a:cs typeface="Arial"/>
              </a:rPr>
              <a:t>c</a:t>
            </a:r>
            <a:r>
              <a:rPr dirty="0">
                <a:latin typeface="Arial"/>
                <a:cs typeface="Arial"/>
              </a:rPr>
              <a:t>e</a:t>
            </a:r>
            <a:r>
              <a:rPr spc="-22" dirty="0">
                <a:latin typeface="Arial"/>
                <a:cs typeface="Arial"/>
              </a:rPr>
              <a:t> </a:t>
            </a:r>
            <a:r>
              <a:rPr spc="-4" dirty="0">
                <a:latin typeface="Arial"/>
                <a:cs typeface="Arial"/>
              </a:rPr>
              <a:t>t</a:t>
            </a:r>
            <a:r>
              <a:rPr dirty="0">
                <a:latin typeface="Arial"/>
                <a:cs typeface="Arial"/>
              </a:rPr>
              <a:t>he</a:t>
            </a:r>
            <a:r>
              <a:rPr spc="-13" dirty="0">
                <a:latin typeface="Arial"/>
                <a:cs typeface="Arial"/>
              </a:rPr>
              <a:t> </a:t>
            </a:r>
            <a:r>
              <a:rPr dirty="0">
                <a:latin typeface="Arial"/>
                <a:cs typeface="Arial"/>
              </a:rPr>
              <a:t>da</a:t>
            </a:r>
            <a:r>
              <a:rPr spc="-4" dirty="0">
                <a:latin typeface="Arial"/>
                <a:cs typeface="Arial"/>
              </a:rPr>
              <a:t>t</a:t>
            </a:r>
            <a:r>
              <a:rPr dirty="0">
                <a:latin typeface="Arial"/>
                <a:cs typeface="Arial"/>
              </a:rPr>
              <a:t>a</a:t>
            </a:r>
            <a:r>
              <a:rPr spc="-13" dirty="0">
                <a:latin typeface="Arial"/>
                <a:cs typeface="Arial"/>
              </a:rPr>
              <a:t> </a:t>
            </a:r>
            <a:r>
              <a:rPr dirty="0">
                <a:latin typeface="Arial"/>
                <a:cs typeface="Arial"/>
              </a:rPr>
              <a:t>is</a:t>
            </a:r>
          </a:p>
        </p:txBody>
      </p:sp>
      <p:sp>
        <p:nvSpPr>
          <p:cNvPr id="16" name="object 16"/>
          <p:cNvSpPr txBox="1"/>
          <p:nvPr/>
        </p:nvSpPr>
        <p:spPr>
          <a:xfrm>
            <a:off x="7401398" y="2639943"/>
            <a:ext cx="725533"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limi</a:t>
            </a:r>
            <a:r>
              <a:rPr spc="-4" dirty="0">
                <a:latin typeface="Arial"/>
                <a:cs typeface="Arial"/>
              </a:rPr>
              <a:t>t</a:t>
            </a:r>
            <a:r>
              <a:rPr dirty="0">
                <a:latin typeface="Arial"/>
                <a:cs typeface="Arial"/>
              </a:rPr>
              <a:t>ed</a:t>
            </a:r>
          </a:p>
        </p:txBody>
      </p:sp>
      <p:sp>
        <p:nvSpPr>
          <p:cNvPr id="15" name="object 15"/>
          <p:cNvSpPr txBox="1"/>
          <p:nvPr/>
        </p:nvSpPr>
        <p:spPr>
          <a:xfrm>
            <a:off x="3356364" y="3016461"/>
            <a:ext cx="1781325"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a:t>
            </a:r>
            <a:r>
              <a:rPr spc="487" dirty="0">
                <a:latin typeface="Arial"/>
                <a:cs typeface="Arial"/>
              </a:rPr>
              <a:t> </a:t>
            </a:r>
            <a:r>
              <a:rPr dirty="0">
                <a:latin typeface="Arial"/>
                <a:cs typeface="Arial"/>
              </a:rPr>
              <a:t>A</a:t>
            </a:r>
            <a:r>
              <a:rPr spc="-4" dirty="0">
                <a:latin typeface="Arial"/>
                <a:cs typeface="Arial"/>
              </a:rPr>
              <a:t> </a:t>
            </a:r>
            <a:r>
              <a:rPr spc="4" dirty="0">
                <a:latin typeface="Arial"/>
                <a:cs typeface="Arial"/>
              </a:rPr>
              <a:t>s</a:t>
            </a:r>
            <a:r>
              <a:rPr dirty="0">
                <a:latin typeface="Arial"/>
                <a:cs typeface="Arial"/>
              </a:rPr>
              <a:t>ingle model</a:t>
            </a:r>
          </a:p>
        </p:txBody>
      </p:sp>
      <p:sp>
        <p:nvSpPr>
          <p:cNvPr id="14" name="object 14"/>
          <p:cNvSpPr txBox="1"/>
          <p:nvPr/>
        </p:nvSpPr>
        <p:spPr>
          <a:xfrm>
            <a:off x="5142132" y="3016461"/>
            <a:ext cx="431229"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c</a:t>
            </a:r>
            <a:r>
              <a:rPr dirty="0">
                <a:latin typeface="Arial"/>
                <a:cs typeface="Arial"/>
              </a:rPr>
              <a:t>an</a:t>
            </a:r>
          </a:p>
        </p:txBody>
      </p:sp>
      <p:sp>
        <p:nvSpPr>
          <p:cNvPr id="13" name="object 13"/>
          <p:cNvSpPr txBox="1"/>
          <p:nvPr/>
        </p:nvSpPr>
        <p:spPr>
          <a:xfrm>
            <a:off x="5576415" y="3016461"/>
            <a:ext cx="391665"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s</a:t>
            </a:r>
            <a:r>
              <a:rPr spc="-4" dirty="0">
                <a:latin typeface="Arial"/>
                <a:cs typeface="Arial"/>
              </a:rPr>
              <a:t>t</a:t>
            </a:r>
            <a:r>
              <a:rPr dirty="0">
                <a:latin typeface="Arial"/>
                <a:cs typeface="Arial"/>
              </a:rPr>
              <a:t>ill</a:t>
            </a:r>
          </a:p>
        </p:txBody>
      </p:sp>
      <p:sp>
        <p:nvSpPr>
          <p:cNvPr id="12" name="object 12"/>
          <p:cNvSpPr txBox="1"/>
          <p:nvPr/>
        </p:nvSpPr>
        <p:spPr>
          <a:xfrm>
            <a:off x="5975067" y="3016461"/>
            <a:ext cx="494855"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t</a:t>
            </a:r>
            <a:r>
              <a:rPr dirty="0">
                <a:latin typeface="Arial"/>
                <a:cs typeface="Arial"/>
              </a:rPr>
              <a:t>a</a:t>
            </a:r>
            <a:r>
              <a:rPr spc="4" dirty="0">
                <a:latin typeface="Arial"/>
                <a:cs typeface="Arial"/>
              </a:rPr>
              <a:t>k</a:t>
            </a:r>
            <a:r>
              <a:rPr dirty="0">
                <a:latin typeface="Arial"/>
                <a:cs typeface="Arial"/>
              </a:rPr>
              <a:t>e</a:t>
            </a:r>
          </a:p>
        </p:txBody>
      </p:sp>
      <p:sp>
        <p:nvSpPr>
          <p:cNvPr id="11" name="object 11"/>
          <p:cNvSpPr txBox="1"/>
          <p:nvPr/>
        </p:nvSpPr>
        <p:spPr>
          <a:xfrm>
            <a:off x="6472977" y="3016461"/>
            <a:ext cx="815767"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mon</a:t>
            </a:r>
            <a:r>
              <a:rPr spc="-4" dirty="0">
                <a:latin typeface="Arial"/>
                <a:cs typeface="Arial"/>
              </a:rPr>
              <a:t>t</a:t>
            </a:r>
            <a:r>
              <a:rPr dirty="0">
                <a:latin typeface="Arial"/>
                <a:cs typeface="Arial"/>
              </a:rPr>
              <a:t>hs</a:t>
            </a:r>
          </a:p>
        </p:txBody>
      </p:sp>
      <p:sp>
        <p:nvSpPr>
          <p:cNvPr id="10" name="object 10"/>
          <p:cNvSpPr txBox="1"/>
          <p:nvPr/>
        </p:nvSpPr>
        <p:spPr>
          <a:xfrm>
            <a:off x="848692" y="3841298"/>
            <a:ext cx="163533" cy="246977"/>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9" name="object 9"/>
          <p:cNvSpPr txBox="1"/>
          <p:nvPr/>
        </p:nvSpPr>
        <p:spPr>
          <a:xfrm>
            <a:off x="1056510" y="3841215"/>
            <a:ext cx="3185987"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E</a:t>
            </a:r>
            <a:r>
              <a:rPr spc="4" dirty="0">
                <a:latin typeface="Arial"/>
                <a:cs typeface="Arial"/>
              </a:rPr>
              <a:t>H</a:t>
            </a:r>
            <a:r>
              <a:rPr dirty="0">
                <a:latin typeface="Arial"/>
                <a:cs typeface="Arial"/>
              </a:rPr>
              <a:t>R e</a:t>
            </a:r>
            <a:r>
              <a:rPr spc="4" dirty="0">
                <a:latin typeface="Arial"/>
                <a:cs typeface="Arial"/>
              </a:rPr>
              <a:t>r</a:t>
            </a:r>
            <a:r>
              <a:rPr dirty="0">
                <a:latin typeface="Arial"/>
                <a:cs typeface="Arial"/>
              </a:rPr>
              <a:t>a:</a:t>
            </a:r>
            <a:r>
              <a:rPr spc="-17" dirty="0">
                <a:latin typeface="Arial"/>
                <a:cs typeface="Arial"/>
              </a:rPr>
              <a:t> </a:t>
            </a:r>
            <a:r>
              <a:rPr b="1" spc="4" dirty="0">
                <a:solidFill>
                  <a:srgbClr val="800000"/>
                </a:solidFill>
                <a:latin typeface="Arial"/>
                <a:cs typeface="Arial"/>
              </a:rPr>
              <a:t>D</a:t>
            </a:r>
            <a:r>
              <a:rPr b="1" dirty="0">
                <a:solidFill>
                  <a:srgbClr val="800000"/>
                </a:solidFill>
                <a:latin typeface="Arial"/>
                <a:cs typeface="Arial"/>
              </a:rPr>
              <a:t>a</a:t>
            </a:r>
            <a:r>
              <a:rPr b="1" spc="4" dirty="0">
                <a:solidFill>
                  <a:srgbClr val="800000"/>
                </a:solidFill>
                <a:latin typeface="Arial"/>
                <a:cs typeface="Arial"/>
              </a:rPr>
              <a:t>t</a:t>
            </a:r>
            <a:r>
              <a:rPr b="1" dirty="0">
                <a:solidFill>
                  <a:srgbClr val="800000"/>
                </a:solidFill>
                <a:latin typeface="Arial"/>
                <a:cs typeface="Arial"/>
              </a:rPr>
              <a:t>a</a:t>
            </a:r>
            <a:r>
              <a:rPr b="1" spc="-13" dirty="0">
                <a:solidFill>
                  <a:srgbClr val="800000"/>
                </a:solidFill>
                <a:latin typeface="Arial"/>
                <a:cs typeface="Arial"/>
              </a:rPr>
              <a:t> </a:t>
            </a:r>
            <a:r>
              <a:rPr b="1" dirty="0">
                <a:solidFill>
                  <a:srgbClr val="800000"/>
                </a:solidFill>
                <a:latin typeface="Arial"/>
                <a:cs typeface="Arial"/>
              </a:rPr>
              <a:t>are</a:t>
            </a:r>
            <a:r>
              <a:rPr b="1" spc="-22" dirty="0">
                <a:solidFill>
                  <a:srgbClr val="800000"/>
                </a:solidFill>
                <a:latin typeface="Arial"/>
                <a:cs typeface="Arial"/>
              </a:rPr>
              <a:t> </a:t>
            </a:r>
            <a:r>
              <a:rPr b="1" dirty="0">
                <a:solidFill>
                  <a:srgbClr val="800000"/>
                </a:solidFill>
                <a:latin typeface="Arial"/>
                <a:cs typeface="Arial"/>
              </a:rPr>
              <a:t>cheap and</a:t>
            </a:r>
            <a:endParaRPr dirty="0">
              <a:latin typeface="Arial"/>
              <a:cs typeface="Arial"/>
            </a:endParaRPr>
          </a:p>
        </p:txBody>
      </p:sp>
      <p:sp>
        <p:nvSpPr>
          <p:cNvPr id="8" name="object 8"/>
          <p:cNvSpPr txBox="1"/>
          <p:nvPr/>
        </p:nvSpPr>
        <p:spPr>
          <a:xfrm>
            <a:off x="4246940" y="3841215"/>
            <a:ext cx="609847" cy="246978"/>
          </a:xfrm>
          <a:prstGeom prst="rect">
            <a:avLst/>
          </a:prstGeom>
        </p:spPr>
        <p:txBody>
          <a:bodyPr wrap="square" lIns="0" tIns="0" rIns="0" bIns="0" rtlCol="0">
            <a:noAutofit/>
          </a:bodyPr>
          <a:lstStyle/>
          <a:p>
            <a:pPr marL="11397">
              <a:lnSpc>
                <a:spcPts val="1929"/>
              </a:lnSpc>
              <a:spcBef>
                <a:spcPts val="96"/>
              </a:spcBef>
            </a:pPr>
            <a:r>
              <a:rPr b="1" spc="-4" dirty="0">
                <a:solidFill>
                  <a:srgbClr val="800000"/>
                </a:solidFill>
                <a:latin typeface="Arial"/>
                <a:cs typeface="Arial"/>
              </a:rPr>
              <a:t>l</a:t>
            </a:r>
            <a:r>
              <a:rPr b="1" dirty="0">
                <a:solidFill>
                  <a:srgbClr val="800000"/>
                </a:solidFill>
                <a:latin typeface="Arial"/>
                <a:cs typeface="Arial"/>
              </a:rPr>
              <a:t>arge</a:t>
            </a:r>
            <a:endParaRPr dirty="0">
              <a:latin typeface="Arial"/>
              <a:cs typeface="Arial"/>
            </a:endParaRPr>
          </a:p>
        </p:txBody>
      </p:sp>
      <p:sp>
        <p:nvSpPr>
          <p:cNvPr id="7" name="object 7"/>
          <p:cNvSpPr txBox="1"/>
          <p:nvPr/>
        </p:nvSpPr>
        <p:spPr>
          <a:xfrm>
            <a:off x="1160419" y="4217733"/>
            <a:ext cx="186438" cy="1753047"/>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a:t>
            </a:r>
          </a:p>
          <a:p>
            <a:pPr marL="11397">
              <a:lnSpc>
                <a:spcPct val="95825"/>
              </a:lnSpc>
              <a:spcBef>
                <a:spcPts val="854"/>
              </a:spcBef>
            </a:pPr>
            <a:r>
              <a:rPr dirty="0">
                <a:latin typeface="Arial"/>
                <a:cs typeface="Arial"/>
              </a:rPr>
              <a:t>–</a:t>
            </a:r>
          </a:p>
          <a:p>
            <a:pPr marL="11397">
              <a:lnSpc>
                <a:spcPct val="95825"/>
              </a:lnSpc>
              <a:spcBef>
                <a:spcPts val="951"/>
              </a:spcBef>
            </a:pPr>
            <a:r>
              <a:rPr dirty="0">
                <a:latin typeface="Arial"/>
                <a:cs typeface="Arial"/>
              </a:rPr>
              <a:t>–</a:t>
            </a:r>
          </a:p>
          <a:p>
            <a:pPr marL="11397">
              <a:lnSpc>
                <a:spcPct val="95825"/>
              </a:lnSpc>
              <a:spcBef>
                <a:spcPts val="951"/>
              </a:spcBef>
            </a:pPr>
            <a:r>
              <a:rPr dirty="0">
                <a:latin typeface="Arial"/>
                <a:cs typeface="Arial"/>
              </a:rPr>
              <a:t>–</a:t>
            </a:r>
          </a:p>
          <a:p>
            <a:pPr marL="11397">
              <a:lnSpc>
                <a:spcPct val="95825"/>
              </a:lnSpc>
              <a:spcBef>
                <a:spcPts val="951"/>
              </a:spcBef>
            </a:pPr>
            <a:r>
              <a:rPr dirty="0">
                <a:latin typeface="Arial"/>
                <a:cs typeface="Arial"/>
              </a:rPr>
              <a:t>–</a:t>
            </a:r>
          </a:p>
        </p:txBody>
      </p:sp>
      <p:sp>
        <p:nvSpPr>
          <p:cNvPr id="6" name="object 6"/>
          <p:cNvSpPr txBox="1"/>
          <p:nvPr/>
        </p:nvSpPr>
        <p:spPr>
          <a:xfrm>
            <a:off x="1368238" y="4217733"/>
            <a:ext cx="2762754" cy="1753047"/>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B</a:t>
            </a:r>
            <a:r>
              <a:rPr spc="4" dirty="0">
                <a:latin typeface="Arial"/>
                <a:cs typeface="Arial"/>
              </a:rPr>
              <a:t>r</a:t>
            </a:r>
            <a:r>
              <a:rPr dirty="0">
                <a:latin typeface="Arial"/>
                <a:cs typeface="Arial"/>
              </a:rPr>
              <a:t>oader</a:t>
            </a:r>
            <a:r>
              <a:rPr spc="-22" dirty="0">
                <a:latin typeface="Arial"/>
                <a:cs typeface="Arial"/>
              </a:rPr>
              <a:t> </a:t>
            </a:r>
            <a:r>
              <a:rPr dirty="0">
                <a:latin typeface="Arial"/>
                <a:cs typeface="Arial"/>
              </a:rPr>
              <a:t>pa</a:t>
            </a:r>
            <a:r>
              <a:rPr spc="-4" dirty="0">
                <a:latin typeface="Arial"/>
                <a:cs typeface="Arial"/>
              </a:rPr>
              <a:t>t</a:t>
            </a:r>
            <a:r>
              <a:rPr dirty="0">
                <a:latin typeface="Arial"/>
                <a:cs typeface="Arial"/>
              </a:rPr>
              <a:t>ient</a:t>
            </a:r>
            <a:r>
              <a:rPr spc="-26" dirty="0">
                <a:latin typeface="Arial"/>
                <a:cs typeface="Arial"/>
              </a:rPr>
              <a:t> </a:t>
            </a:r>
            <a:r>
              <a:rPr dirty="0">
                <a:latin typeface="Arial"/>
                <a:cs typeface="Arial"/>
              </a:rPr>
              <a:t>popula</a:t>
            </a:r>
            <a:r>
              <a:rPr spc="-4" dirty="0">
                <a:latin typeface="Arial"/>
                <a:cs typeface="Arial"/>
              </a:rPr>
              <a:t>t</a:t>
            </a:r>
            <a:r>
              <a:rPr dirty="0">
                <a:latin typeface="Arial"/>
                <a:cs typeface="Arial"/>
              </a:rPr>
              <a:t>ion</a:t>
            </a:r>
          </a:p>
          <a:p>
            <a:pPr marL="11397" marR="614202">
              <a:lnSpc>
                <a:spcPts val="3015"/>
              </a:lnSpc>
              <a:spcBef>
                <a:spcPts val="274"/>
              </a:spcBef>
            </a:pPr>
            <a:r>
              <a:rPr spc="4" dirty="0">
                <a:latin typeface="Arial"/>
                <a:cs typeface="Arial"/>
              </a:rPr>
              <a:t>N</a:t>
            </a:r>
            <a:r>
              <a:rPr dirty="0">
                <a:latin typeface="Arial"/>
                <a:cs typeface="Arial"/>
              </a:rPr>
              <a:t>oi</a:t>
            </a:r>
            <a:r>
              <a:rPr spc="4" dirty="0">
                <a:latin typeface="Arial"/>
                <a:cs typeface="Arial"/>
              </a:rPr>
              <a:t>s</a:t>
            </a:r>
            <a:r>
              <a:rPr dirty="0">
                <a:latin typeface="Arial"/>
                <a:cs typeface="Arial"/>
              </a:rPr>
              <a:t>y</a:t>
            </a:r>
            <a:r>
              <a:rPr spc="-4" dirty="0">
                <a:latin typeface="Arial"/>
                <a:cs typeface="Arial"/>
              </a:rPr>
              <a:t> </a:t>
            </a:r>
            <a:r>
              <a:rPr dirty="0">
                <a:latin typeface="Arial"/>
                <a:cs typeface="Arial"/>
              </a:rPr>
              <a:t>da</a:t>
            </a:r>
            <a:r>
              <a:rPr spc="-4" dirty="0">
                <a:latin typeface="Arial"/>
                <a:cs typeface="Arial"/>
              </a:rPr>
              <a:t>t</a:t>
            </a:r>
            <a:r>
              <a:rPr dirty="0">
                <a:latin typeface="Arial"/>
                <a:cs typeface="Arial"/>
              </a:rPr>
              <a:t>a </a:t>
            </a:r>
            <a:r>
              <a:rPr spc="4" dirty="0">
                <a:latin typeface="Arial"/>
                <a:cs typeface="Arial"/>
              </a:rPr>
              <a:t>H</a:t>
            </a:r>
            <a:r>
              <a:rPr dirty="0">
                <a:latin typeface="Arial"/>
                <a:cs typeface="Arial"/>
              </a:rPr>
              <a:t>e</a:t>
            </a:r>
            <a:r>
              <a:rPr spc="-4" dirty="0">
                <a:latin typeface="Arial"/>
                <a:cs typeface="Arial"/>
              </a:rPr>
              <a:t>t</a:t>
            </a:r>
            <a:r>
              <a:rPr dirty="0">
                <a:latin typeface="Arial"/>
                <a:cs typeface="Arial"/>
              </a:rPr>
              <a:t>e</a:t>
            </a:r>
            <a:r>
              <a:rPr spc="4" dirty="0">
                <a:latin typeface="Arial"/>
                <a:cs typeface="Arial"/>
              </a:rPr>
              <a:t>r</a:t>
            </a:r>
            <a:r>
              <a:rPr dirty="0">
                <a:latin typeface="Arial"/>
                <a:cs typeface="Arial"/>
              </a:rPr>
              <a:t>ogeneo</a:t>
            </a:r>
            <a:r>
              <a:rPr spc="-8" dirty="0">
                <a:latin typeface="Arial"/>
                <a:cs typeface="Arial"/>
              </a:rPr>
              <a:t>u</a:t>
            </a:r>
            <a:r>
              <a:rPr dirty="0">
                <a:latin typeface="Arial"/>
                <a:cs typeface="Arial"/>
              </a:rPr>
              <a:t>s</a:t>
            </a:r>
            <a:r>
              <a:rPr spc="-39" dirty="0">
                <a:latin typeface="Arial"/>
                <a:cs typeface="Arial"/>
              </a:rPr>
              <a:t> </a:t>
            </a:r>
            <a:r>
              <a:rPr dirty="0">
                <a:latin typeface="Arial"/>
                <a:cs typeface="Arial"/>
              </a:rPr>
              <a:t>da</a:t>
            </a:r>
            <a:r>
              <a:rPr spc="-4" dirty="0">
                <a:latin typeface="Arial"/>
                <a:cs typeface="Arial"/>
              </a:rPr>
              <a:t>t</a:t>
            </a:r>
            <a:r>
              <a:rPr dirty="0">
                <a:latin typeface="Arial"/>
                <a:cs typeface="Arial"/>
              </a:rPr>
              <a:t>a </a:t>
            </a:r>
            <a:r>
              <a:rPr spc="4" dirty="0">
                <a:latin typeface="Arial"/>
                <a:cs typeface="Arial"/>
              </a:rPr>
              <a:t>D</a:t>
            </a:r>
            <a:r>
              <a:rPr dirty="0">
                <a:latin typeface="Arial"/>
                <a:cs typeface="Arial"/>
              </a:rPr>
              <a:t>i</a:t>
            </a:r>
            <a:r>
              <a:rPr spc="-4" dirty="0">
                <a:latin typeface="Arial"/>
                <a:cs typeface="Arial"/>
              </a:rPr>
              <a:t>v</a:t>
            </a:r>
            <a:r>
              <a:rPr dirty="0">
                <a:latin typeface="Arial"/>
                <a:cs typeface="Arial"/>
              </a:rPr>
              <a:t>e</a:t>
            </a:r>
            <a:r>
              <a:rPr spc="4" dirty="0">
                <a:latin typeface="Arial"/>
                <a:cs typeface="Arial"/>
              </a:rPr>
              <a:t>rs</a:t>
            </a:r>
            <a:r>
              <a:rPr dirty="0">
                <a:latin typeface="Arial"/>
                <a:cs typeface="Arial"/>
              </a:rPr>
              <a:t>e</a:t>
            </a:r>
            <a:r>
              <a:rPr spc="-22" dirty="0">
                <a:latin typeface="Arial"/>
                <a:cs typeface="Arial"/>
              </a:rPr>
              <a:t> </a:t>
            </a:r>
            <a:r>
              <a:rPr spc="4" dirty="0">
                <a:latin typeface="Arial"/>
                <a:cs typeface="Arial"/>
              </a:rPr>
              <a:t>sc</a:t>
            </a:r>
            <a:r>
              <a:rPr dirty="0">
                <a:latin typeface="Arial"/>
                <a:cs typeface="Arial"/>
              </a:rPr>
              <a:t>ale </a:t>
            </a:r>
            <a:r>
              <a:rPr spc="4" dirty="0">
                <a:latin typeface="Arial"/>
                <a:cs typeface="Arial"/>
              </a:rPr>
              <a:t>C</a:t>
            </a:r>
            <a:r>
              <a:rPr dirty="0">
                <a:latin typeface="Arial"/>
                <a:cs typeface="Arial"/>
              </a:rPr>
              <a:t>omplex</a:t>
            </a:r>
            <a:r>
              <a:rPr spc="-17" dirty="0">
                <a:latin typeface="Arial"/>
                <a:cs typeface="Arial"/>
              </a:rPr>
              <a:t> </a:t>
            </a:r>
            <a:r>
              <a:rPr dirty="0">
                <a:latin typeface="Arial"/>
                <a:cs typeface="Arial"/>
              </a:rPr>
              <a:t>u</a:t>
            </a:r>
            <a:r>
              <a:rPr spc="4" dirty="0">
                <a:latin typeface="Arial"/>
                <a:cs typeface="Arial"/>
              </a:rPr>
              <a:t>s</a:t>
            </a:r>
            <a:r>
              <a:rPr dirty="0">
                <a:latin typeface="Arial"/>
                <a:cs typeface="Arial"/>
              </a:rPr>
              <a:t>e</a:t>
            </a:r>
            <a:r>
              <a:rPr spc="-13" dirty="0">
                <a:latin typeface="Arial"/>
                <a:cs typeface="Arial"/>
              </a:rPr>
              <a:t> </a:t>
            </a:r>
            <a:r>
              <a:rPr spc="4" dirty="0">
                <a:latin typeface="Arial"/>
                <a:cs typeface="Arial"/>
              </a:rPr>
              <a:t>c</a:t>
            </a:r>
            <a:r>
              <a:rPr dirty="0">
                <a:latin typeface="Arial"/>
                <a:cs typeface="Arial"/>
              </a:rPr>
              <a:t>a</a:t>
            </a:r>
            <a:r>
              <a:rPr spc="4" dirty="0">
                <a:latin typeface="Arial"/>
                <a:cs typeface="Arial"/>
              </a:rPr>
              <a:t>s</a:t>
            </a:r>
            <a:r>
              <a:rPr dirty="0">
                <a:latin typeface="Arial"/>
                <a:cs typeface="Arial"/>
              </a:rPr>
              <a:t>es</a:t>
            </a:r>
          </a:p>
        </p:txBody>
      </p:sp>
      <p:sp>
        <p:nvSpPr>
          <p:cNvPr id="5" name="object 5"/>
          <p:cNvSpPr txBox="1"/>
          <p:nvPr/>
        </p:nvSpPr>
        <p:spPr>
          <a:xfrm>
            <a:off x="8458450" y="6209818"/>
            <a:ext cx="120904" cy="156881"/>
          </a:xfrm>
          <a:prstGeom prst="rect">
            <a:avLst/>
          </a:prstGeom>
        </p:spPr>
        <p:txBody>
          <a:bodyPr wrap="square" lIns="0" tIns="0" rIns="0" bIns="0" rtlCol="0">
            <a:noAutofit/>
          </a:bodyPr>
          <a:lstStyle/>
          <a:p>
            <a:pPr marL="11397">
              <a:lnSpc>
                <a:spcPts val="1189"/>
              </a:lnSpc>
              <a:spcBef>
                <a:spcPts val="59"/>
              </a:spcBef>
            </a:pPr>
            <a:endParaRPr sz="1100" dirty="0">
              <a:latin typeface="Arial"/>
              <a:cs typeface="Arial"/>
            </a:endParaRPr>
          </a:p>
        </p:txBody>
      </p:sp>
      <p:sp>
        <p:nvSpPr>
          <p:cNvPr id="4" name="object 4"/>
          <p:cNvSpPr txBox="1"/>
          <p:nvPr/>
        </p:nvSpPr>
        <p:spPr>
          <a:xfrm>
            <a:off x="488474" y="6260752"/>
            <a:ext cx="2860363" cy="156881"/>
          </a:xfrm>
          <a:prstGeom prst="rect">
            <a:avLst/>
          </a:prstGeom>
        </p:spPr>
        <p:txBody>
          <a:bodyPr wrap="square" lIns="0" tIns="0" rIns="0" bIns="0" rtlCol="0">
            <a:noAutofit/>
          </a:bodyPr>
          <a:lstStyle/>
          <a:p>
            <a:pPr marL="11397">
              <a:lnSpc>
                <a:spcPts val="1189"/>
              </a:lnSpc>
              <a:spcBef>
                <a:spcPts val="59"/>
              </a:spcBef>
            </a:pPr>
            <a:r>
              <a:rPr sz="1100" dirty="0">
                <a:solidFill>
                  <a:srgbClr val="1F3F62"/>
                </a:solidFill>
                <a:latin typeface="Arial"/>
                <a:cs typeface="Arial"/>
              </a:rPr>
              <a:t>Ji</a:t>
            </a:r>
            <a:r>
              <a:rPr sz="1100" spc="4" dirty="0">
                <a:solidFill>
                  <a:srgbClr val="1F3F62"/>
                </a:solidFill>
                <a:latin typeface="Arial"/>
                <a:cs typeface="Arial"/>
              </a:rPr>
              <a:t>men</a:t>
            </a:r>
            <a:r>
              <a:rPr sz="1100" dirty="0">
                <a:solidFill>
                  <a:srgbClr val="1F3F62"/>
                </a:solidFill>
                <a:latin typeface="Arial"/>
                <a:cs typeface="Arial"/>
              </a:rPr>
              <a:t>g</a:t>
            </a:r>
            <a:r>
              <a:rPr sz="1100" spc="-26" dirty="0">
                <a:solidFill>
                  <a:srgbClr val="1F3F62"/>
                </a:solidFill>
                <a:latin typeface="Arial"/>
                <a:cs typeface="Arial"/>
              </a:rPr>
              <a:t> </a:t>
            </a:r>
            <a:r>
              <a:rPr sz="1100" spc="4" dirty="0">
                <a:solidFill>
                  <a:srgbClr val="1F3F62"/>
                </a:solidFill>
                <a:latin typeface="Arial"/>
                <a:cs typeface="Arial"/>
              </a:rPr>
              <a:t>Sun</a:t>
            </a:r>
            <a:r>
              <a:rPr sz="1100" dirty="0">
                <a:solidFill>
                  <a:srgbClr val="1F3F62"/>
                </a:solidFill>
                <a:latin typeface="Arial"/>
                <a:cs typeface="Arial"/>
              </a:rPr>
              <a:t>,</a:t>
            </a:r>
            <a:r>
              <a:rPr sz="1100" spc="-17" dirty="0">
                <a:solidFill>
                  <a:srgbClr val="1F3F62"/>
                </a:solidFill>
                <a:latin typeface="Arial"/>
                <a:cs typeface="Arial"/>
              </a:rPr>
              <a:t> </a:t>
            </a:r>
            <a:r>
              <a:rPr sz="1100" spc="4" dirty="0">
                <a:solidFill>
                  <a:srgbClr val="1F3F62"/>
                </a:solidFill>
                <a:latin typeface="Arial"/>
                <a:cs typeface="Arial"/>
              </a:rPr>
              <a:t>La</a:t>
            </a:r>
            <a:r>
              <a:rPr sz="1100" spc="-4" dirty="0">
                <a:solidFill>
                  <a:srgbClr val="1F3F62"/>
                </a:solidFill>
                <a:latin typeface="Arial"/>
                <a:cs typeface="Arial"/>
              </a:rPr>
              <a:t>rg</a:t>
            </a:r>
            <a:r>
              <a:rPr sz="1100" spc="13" dirty="0">
                <a:solidFill>
                  <a:srgbClr val="1F3F62"/>
                </a:solidFill>
                <a:latin typeface="Arial"/>
                <a:cs typeface="Arial"/>
              </a:rPr>
              <a:t>e</a:t>
            </a:r>
            <a:r>
              <a:rPr sz="1100" spc="-4" dirty="0">
                <a:solidFill>
                  <a:srgbClr val="1F3F62"/>
                </a:solidFill>
                <a:latin typeface="Arial"/>
                <a:cs typeface="Arial"/>
              </a:rPr>
              <a:t>-</a:t>
            </a:r>
            <a:r>
              <a:rPr sz="1100" dirty="0">
                <a:solidFill>
                  <a:srgbClr val="1F3F62"/>
                </a:solidFill>
                <a:latin typeface="Arial"/>
                <a:cs typeface="Arial"/>
              </a:rPr>
              <a:t>sc</a:t>
            </a:r>
            <a:r>
              <a:rPr sz="1100" spc="4" dirty="0">
                <a:solidFill>
                  <a:srgbClr val="1F3F62"/>
                </a:solidFill>
                <a:latin typeface="Arial"/>
                <a:cs typeface="Arial"/>
              </a:rPr>
              <a:t>a</a:t>
            </a:r>
            <a:r>
              <a:rPr sz="1100" dirty="0">
                <a:solidFill>
                  <a:srgbClr val="1F3F62"/>
                </a:solidFill>
                <a:latin typeface="Arial"/>
                <a:cs typeface="Arial"/>
              </a:rPr>
              <a:t>le</a:t>
            </a:r>
            <a:r>
              <a:rPr sz="1100" spc="-26" dirty="0">
                <a:solidFill>
                  <a:srgbClr val="1F3F62"/>
                </a:solidFill>
                <a:latin typeface="Arial"/>
                <a:cs typeface="Arial"/>
              </a:rPr>
              <a:t> </a:t>
            </a:r>
            <a:r>
              <a:rPr sz="1100" dirty="0">
                <a:solidFill>
                  <a:srgbClr val="1F3F62"/>
                </a:solidFill>
                <a:latin typeface="Arial"/>
                <a:cs typeface="Arial"/>
              </a:rPr>
              <a:t>H</a:t>
            </a:r>
            <a:r>
              <a:rPr sz="1100" spc="4" dirty="0">
                <a:solidFill>
                  <a:srgbClr val="1F3F62"/>
                </a:solidFill>
                <a:latin typeface="Arial"/>
                <a:cs typeface="Arial"/>
              </a:rPr>
              <a:t>ea</a:t>
            </a:r>
            <a:r>
              <a:rPr sz="1100" dirty="0">
                <a:solidFill>
                  <a:srgbClr val="1F3F62"/>
                </a:solidFill>
                <a:latin typeface="Arial"/>
                <a:cs typeface="Arial"/>
              </a:rPr>
              <a:t>lt</a:t>
            </a:r>
            <a:r>
              <a:rPr sz="1100" spc="4" dirty="0">
                <a:solidFill>
                  <a:srgbClr val="1F3F62"/>
                </a:solidFill>
                <a:latin typeface="Arial"/>
                <a:cs typeface="Arial"/>
              </a:rPr>
              <a:t>h</a:t>
            </a:r>
            <a:r>
              <a:rPr sz="1100" dirty="0">
                <a:solidFill>
                  <a:srgbClr val="1F3F62"/>
                </a:solidFill>
                <a:latin typeface="Arial"/>
                <a:cs typeface="Arial"/>
              </a:rPr>
              <a:t>c</a:t>
            </a:r>
            <a:r>
              <a:rPr sz="1100" spc="4" dirty="0">
                <a:solidFill>
                  <a:srgbClr val="1F3F62"/>
                </a:solidFill>
                <a:latin typeface="Arial"/>
                <a:cs typeface="Arial"/>
              </a:rPr>
              <a:t>a</a:t>
            </a:r>
            <a:r>
              <a:rPr sz="1100" spc="-4" dirty="0">
                <a:solidFill>
                  <a:srgbClr val="1F3F62"/>
                </a:solidFill>
                <a:latin typeface="Arial"/>
                <a:cs typeface="Arial"/>
              </a:rPr>
              <a:t>r</a:t>
            </a:r>
            <a:r>
              <a:rPr sz="1100" dirty="0">
                <a:solidFill>
                  <a:srgbClr val="1F3F62"/>
                </a:solidFill>
                <a:latin typeface="Arial"/>
                <a:cs typeface="Arial"/>
              </a:rPr>
              <a:t>e</a:t>
            </a:r>
            <a:r>
              <a:rPr sz="1100" spc="-89" dirty="0">
                <a:solidFill>
                  <a:srgbClr val="1F3F62"/>
                </a:solidFill>
                <a:latin typeface="Arial"/>
                <a:cs typeface="Arial"/>
              </a:rPr>
              <a:t> </a:t>
            </a:r>
            <a:r>
              <a:rPr sz="1100" spc="4" dirty="0">
                <a:solidFill>
                  <a:srgbClr val="1F3F62"/>
                </a:solidFill>
                <a:latin typeface="Arial"/>
                <a:cs typeface="Arial"/>
              </a:rPr>
              <a:t>Ana</a:t>
            </a:r>
            <a:r>
              <a:rPr sz="1100" dirty="0">
                <a:solidFill>
                  <a:srgbClr val="1F3F62"/>
                </a:solidFill>
                <a:latin typeface="Arial"/>
                <a:cs typeface="Arial"/>
              </a:rPr>
              <a:t>l</a:t>
            </a:r>
            <a:r>
              <a:rPr sz="1100" spc="-8" dirty="0">
                <a:solidFill>
                  <a:srgbClr val="1F3F62"/>
                </a:solidFill>
                <a:latin typeface="Arial"/>
                <a:cs typeface="Arial"/>
              </a:rPr>
              <a:t>y</a:t>
            </a:r>
            <a:r>
              <a:rPr sz="1100" dirty="0">
                <a:solidFill>
                  <a:srgbClr val="1F3F62"/>
                </a:solidFill>
                <a:latin typeface="Arial"/>
                <a:cs typeface="Arial"/>
              </a:rPr>
              <a:t>tics</a:t>
            </a:r>
            <a:endParaRPr sz="1100" dirty="0">
              <a:latin typeface="Arial"/>
              <a:cs typeface="Arial"/>
            </a:endParaRP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1987">
              <a:lnSpc>
                <a:spcPct val="95825"/>
              </a:lnSpc>
            </a:pPr>
            <a:r>
              <a:rPr sz="2200" spc="-4" dirty="0">
                <a:solidFill>
                  <a:srgbClr val="FFFFFF"/>
                </a:solidFill>
                <a:latin typeface="Arial"/>
                <a:cs typeface="Arial"/>
              </a:rPr>
              <a:t>H</a:t>
            </a:r>
            <a:r>
              <a:rPr sz="2200" dirty="0">
                <a:solidFill>
                  <a:srgbClr val="FFFFFF"/>
                </a:solidFill>
                <a:latin typeface="Arial"/>
                <a:cs typeface="Arial"/>
              </a:rPr>
              <a:t>ea</a:t>
            </a:r>
            <a:r>
              <a:rPr sz="2200" spc="-4" dirty="0">
                <a:solidFill>
                  <a:srgbClr val="FFFFFF"/>
                </a:solidFill>
                <a:latin typeface="Arial"/>
                <a:cs typeface="Arial"/>
              </a:rPr>
              <a:t>l</a:t>
            </a:r>
            <a:r>
              <a:rPr sz="2200" spc="4" dirty="0">
                <a:solidFill>
                  <a:srgbClr val="FFFFFF"/>
                </a:solidFill>
                <a:latin typeface="Arial"/>
                <a:cs typeface="Arial"/>
              </a:rPr>
              <a:t>t</a:t>
            </a:r>
            <a:r>
              <a:rPr sz="2200" dirty="0">
                <a:solidFill>
                  <a:srgbClr val="FFFFFF"/>
                </a:solidFill>
                <a:latin typeface="Arial"/>
                <a:cs typeface="Arial"/>
              </a:rPr>
              <a:t>hcare</a:t>
            </a:r>
            <a:r>
              <a:rPr sz="2200" spc="22" dirty="0">
                <a:solidFill>
                  <a:srgbClr val="FFFFFF"/>
                </a:solidFill>
                <a:latin typeface="Arial"/>
                <a:cs typeface="Arial"/>
              </a:rPr>
              <a:t> </a:t>
            </a:r>
            <a:r>
              <a:rPr sz="2200" dirty="0">
                <a:solidFill>
                  <a:srgbClr val="FFFFFF"/>
                </a:solidFill>
                <a:latin typeface="Arial"/>
                <a:cs typeface="Arial"/>
              </a:rPr>
              <a:t>Ana</a:t>
            </a:r>
            <a:r>
              <a:rPr sz="2200" spc="-4" dirty="0">
                <a:solidFill>
                  <a:srgbClr val="FFFFFF"/>
                </a:solidFill>
                <a:latin typeface="Arial"/>
                <a:cs typeface="Arial"/>
              </a:rPr>
              <a:t>l</a:t>
            </a:r>
            <a:r>
              <a:rPr sz="2200" dirty="0">
                <a:solidFill>
                  <a:srgbClr val="FFFFFF"/>
                </a:solidFill>
                <a:latin typeface="Arial"/>
                <a:cs typeface="Arial"/>
              </a:rPr>
              <a:t>y</a:t>
            </a:r>
            <a:r>
              <a:rPr sz="2200" spc="4" dirty="0">
                <a:solidFill>
                  <a:srgbClr val="FFFFFF"/>
                </a:solidFill>
                <a:latin typeface="Arial"/>
                <a:cs typeface="Arial"/>
              </a:rPr>
              <a:t>t</a:t>
            </a:r>
            <a:r>
              <a:rPr sz="2200" spc="-4" dirty="0">
                <a:solidFill>
                  <a:srgbClr val="FFFFFF"/>
                </a:solidFill>
                <a:latin typeface="Arial"/>
                <a:cs typeface="Arial"/>
              </a:rPr>
              <a:t>i</a:t>
            </a:r>
            <a:r>
              <a:rPr sz="2200" dirty="0">
                <a:solidFill>
                  <a:srgbClr val="FFFFFF"/>
                </a:solidFill>
                <a:latin typeface="Arial"/>
                <a:cs typeface="Arial"/>
              </a:rPr>
              <a:t>cs</a:t>
            </a:r>
            <a:r>
              <a:rPr sz="2200" spc="13" dirty="0">
                <a:solidFill>
                  <a:srgbClr val="FFFFFF"/>
                </a:solidFill>
                <a:latin typeface="Arial"/>
                <a:cs typeface="Arial"/>
              </a:rPr>
              <a:t> </a:t>
            </a:r>
            <a:r>
              <a:rPr sz="2200" dirty="0">
                <a:solidFill>
                  <a:srgbClr val="FFFFFF"/>
                </a:solidFill>
                <a:latin typeface="Arial"/>
                <a:cs typeface="Arial"/>
              </a:rPr>
              <a:t>us</a:t>
            </a:r>
            <a:r>
              <a:rPr sz="2200" spc="-4" dirty="0">
                <a:solidFill>
                  <a:srgbClr val="FFFFFF"/>
                </a:solidFill>
                <a:latin typeface="Arial"/>
                <a:cs typeface="Arial"/>
              </a:rPr>
              <a:t>i</a:t>
            </a:r>
            <a:r>
              <a:rPr sz="2200" dirty="0">
                <a:solidFill>
                  <a:srgbClr val="FFFFFF"/>
                </a:solidFill>
                <a:latin typeface="Arial"/>
                <a:cs typeface="Arial"/>
              </a:rPr>
              <a:t>ng</a:t>
            </a:r>
            <a:r>
              <a:rPr sz="2200" spc="22" dirty="0">
                <a:solidFill>
                  <a:srgbClr val="FFFFFF"/>
                </a:solidFill>
                <a:latin typeface="Arial"/>
                <a:cs typeface="Arial"/>
              </a:rPr>
              <a:t> </a:t>
            </a:r>
            <a:r>
              <a:rPr sz="2200" dirty="0">
                <a:solidFill>
                  <a:srgbClr val="FFFFFF"/>
                </a:solidFill>
                <a:latin typeface="Arial"/>
                <a:cs typeface="Arial"/>
              </a:rPr>
              <a:t>E</a:t>
            </a:r>
            <a:r>
              <a:rPr sz="2200" spc="-4" dirty="0">
                <a:solidFill>
                  <a:srgbClr val="FFFFFF"/>
                </a:solidFill>
                <a:latin typeface="Arial"/>
                <a:cs typeface="Arial"/>
              </a:rPr>
              <a:t>l</a:t>
            </a:r>
            <a:r>
              <a:rPr sz="2200" dirty="0">
                <a:solidFill>
                  <a:srgbClr val="FFFFFF"/>
                </a:solidFill>
                <a:latin typeface="Arial"/>
                <a:cs typeface="Arial"/>
              </a:rPr>
              <a:t>ec</a:t>
            </a:r>
            <a:r>
              <a:rPr sz="2200" spc="4" dirty="0">
                <a:solidFill>
                  <a:srgbClr val="FFFFFF"/>
                </a:solidFill>
                <a:latin typeface="Arial"/>
                <a:cs typeface="Arial"/>
              </a:rPr>
              <a:t>t</a:t>
            </a:r>
            <a:r>
              <a:rPr sz="2200" dirty="0">
                <a:solidFill>
                  <a:srgbClr val="FFFFFF"/>
                </a:solidFill>
                <a:latin typeface="Arial"/>
                <a:cs typeface="Arial"/>
              </a:rPr>
              <a:t>ron</a:t>
            </a:r>
            <a:r>
              <a:rPr sz="2200" spc="-4" dirty="0">
                <a:solidFill>
                  <a:srgbClr val="FFFFFF"/>
                </a:solidFill>
                <a:latin typeface="Arial"/>
                <a:cs typeface="Arial"/>
              </a:rPr>
              <a:t>i</a:t>
            </a:r>
            <a:r>
              <a:rPr sz="2200" dirty="0">
                <a:solidFill>
                  <a:srgbClr val="FFFFFF"/>
                </a:solidFill>
                <a:latin typeface="Arial"/>
                <a:cs typeface="Arial"/>
              </a:rPr>
              <a:t>c</a:t>
            </a:r>
            <a:r>
              <a:rPr sz="2200" spc="13" dirty="0">
                <a:solidFill>
                  <a:srgbClr val="FFFFFF"/>
                </a:solidFill>
                <a:latin typeface="Arial"/>
                <a:cs typeface="Arial"/>
              </a:rPr>
              <a:t> </a:t>
            </a:r>
            <a:r>
              <a:rPr sz="2200" spc="-4" dirty="0">
                <a:solidFill>
                  <a:srgbClr val="FFFFFF"/>
                </a:solidFill>
                <a:latin typeface="Arial"/>
                <a:cs typeface="Arial"/>
              </a:rPr>
              <a:t>H</a:t>
            </a:r>
            <a:r>
              <a:rPr sz="2200" dirty="0">
                <a:solidFill>
                  <a:srgbClr val="FFFFFF"/>
                </a:solidFill>
                <a:latin typeface="Arial"/>
                <a:cs typeface="Arial"/>
              </a:rPr>
              <a:t>ea</a:t>
            </a:r>
            <a:r>
              <a:rPr sz="2200" spc="-4" dirty="0">
                <a:solidFill>
                  <a:srgbClr val="FFFFFF"/>
                </a:solidFill>
                <a:latin typeface="Arial"/>
                <a:cs typeface="Arial"/>
              </a:rPr>
              <a:t>l</a:t>
            </a:r>
            <a:r>
              <a:rPr sz="2200" spc="4" dirty="0">
                <a:solidFill>
                  <a:srgbClr val="FFFFFF"/>
                </a:solidFill>
                <a:latin typeface="Arial"/>
                <a:cs typeface="Arial"/>
              </a:rPr>
              <a:t>t</a:t>
            </a:r>
            <a:r>
              <a:rPr sz="2200" dirty="0">
                <a:solidFill>
                  <a:srgbClr val="FFFFFF"/>
                </a:solidFill>
                <a:latin typeface="Arial"/>
                <a:cs typeface="Arial"/>
              </a:rPr>
              <a:t>h</a:t>
            </a:r>
            <a:r>
              <a:rPr sz="2200" spc="13" dirty="0">
                <a:solidFill>
                  <a:srgbClr val="FFFFFF"/>
                </a:solidFill>
                <a:latin typeface="Arial"/>
                <a:cs typeface="Arial"/>
              </a:rPr>
              <a:t> </a:t>
            </a:r>
            <a:r>
              <a:rPr sz="2200" spc="-4" dirty="0">
                <a:solidFill>
                  <a:srgbClr val="FFFFFF"/>
                </a:solidFill>
                <a:latin typeface="Arial"/>
                <a:cs typeface="Arial"/>
              </a:rPr>
              <a:t>R</a:t>
            </a:r>
            <a:r>
              <a:rPr sz="2200" dirty="0">
                <a:solidFill>
                  <a:srgbClr val="FFFFFF"/>
                </a:solidFill>
                <a:latin typeface="Arial"/>
                <a:cs typeface="Arial"/>
              </a:rPr>
              <a:t>ecords</a:t>
            </a:r>
            <a:r>
              <a:rPr sz="2200" spc="13" dirty="0">
                <a:solidFill>
                  <a:srgbClr val="FFFFFF"/>
                </a:solidFill>
                <a:latin typeface="Arial"/>
                <a:cs typeface="Arial"/>
              </a:rPr>
              <a:t> </a:t>
            </a:r>
            <a:r>
              <a:rPr sz="2200" dirty="0">
                <a:solidFill>
                  <a:srgbClr val="FFFFFF"/>
                </a:solidFill>
                <a:latin typeface="Arial"/>
                <a:cs typeface="Arial"/>
              </a:rPr>
              <a:t>(E</a:t>
            </a:r>
            <a:r>
              <a:rPr sz="2200" spc="-4" dirty="0">
                <a:solidFill>
                  <a:srgbClr val="FFFFFF"/>
                </a:solidFill>
                <a:latin typeface="Arial"/>
                <a:cs typeface="Arial"/>
              </a:rPr>
              <a:t>HR</a:t>
            </a:r>
            <a:r>
              <a:rPr sz="2200" dirty="0">
                <a:solidFill>
                  <a:srgbClr val="FFFFFF"/>
                </a:solidFill>
                <a:latin typeface="Arial"/>
                <a:cs typeface="Arial"/>
              </a:rPr>
              <a:t>)</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556953" y="5912671"/>
            <a:ext cx="7883235" cy="461233"/>
          </a:xfrm>
          <a:custGeom>
            <a:avLst/>
            <a:gdLst/>
            <a:ahLst/>
            <a:cxnLst/>
            <a:rect l="l" t="t" r="r" b="b"/>
            <a:pathLst>
              <a:path w="8671559" h="522731">
                <a:moveTo>
                  <a:pt x="0" y="522731"/>
                </a:moveTo>
                <a:lnTo>
                  <a:pt x="8671559" y="522731"/>
                </a:lnTo>
                <a:lnTo>
                  <a:pt x="8671559" y="0"/>
                </a:lnTo>
                <a:lnTo>
                  <a:pt x="0" y="0"/>
                </a:lnTo>
                <a:lnTo>
                  <a:pt x="0" y="522731"/>
                </a:lnTo>
                <a:close/>
              </a:path>
            </a:pathLst>
          </a:custGeom>
          <a:solidFill>
            <a:srgbClr val="D8E6F2"/>
          </a:solidFill>
        </p:spPr>
        <p:txBody>
          <a:bodyPr wrap="square" lIns="0" tIns="0" rIns="0" bIns="0" rtlCol="0">
            <a:noAutofit/>
          </a:bodyPr>
          <a:lstStyle/>
          <a:p>
            <a:endParaRPr/>
          </a:p>
        </p:txBody>
      </p:sp>
      <p:sp>
        <p:nvSpPr>
          <p:cNvPr id="9" name="object 9"/>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10" name="object 10"/>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8" name="object 8"/>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7" name="object 7"/>
          <p:cNvSpPr/>
          <p:nvPr/>
        </p:nvSpPr>
        <p:spPr>
          <a:xfrm>
            <a:off x="493221" y="1553136"/>
            <a:ext cx="8204661" cy="3079376"/>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605967" y="5260267"/>
            <a:ext cx="7769721" cy="466164"/>
          </a:xfrm>
          <a:prstGeom prst="rect">
            <a:avLst/>
          </a:prstGeom>
        </p:spPr>
        <p:txBody>
          <a:bodyPr wrap="square" lIns="0" tIns="0" rIns="0" bIns="0" rtlCol="0">
            <a:noAutofit/>
          </a:bodyPr>
          <a:lstStyle/>
          <a:p>
            <a:pPr marL="11397">
              <a:lnSpc>
                <a:spcPts val="1740"/>
              </a:lnSpc>
              <a:spcBef>
                <a:spcPts val="87"/>
              </a:spcBef>
            </a:pPr>
            <a:r>
              <a:rPr sz="1600" dirty="0">
                <a:latin typeface="Arial"/>
                <a:cs typeface="Arial"/>
              </a:rPr>
              <a:t>E</a:t>
            </a:r>
            <a:r>
              <a:rPr sz="1600" spc="-26" dirty="0">
                <a:latin typeface="Arial"/>
                <a:cs typeface="Arial"/>
              </a:rPr>
              <a:t>f</a:t>
            </a:r>
            <a:r>
              <a:rPr sz="1600" spc="4" dirty="0">
                <a:latin typeface="Arial"/>
                <a:cs typeface="Arial"/>
              </a:rPr>
              <a:t>f</a:t>
            </a:r>
            <a:r>
              <a:rPr sz="1600" spc="-4" dirty="0">
                <a:latin typeface="Arial"/>
                <a:cs typeface="Arial"/>
              </a:rPr>
              <a:t>e</a:t>
            </a:r>
            <a:r>
              <a:rPr sz="1600" dirty="0">
                <a:latin typeface="Arial"/>
                <a:cs typeface="Arial"/>
              </a:rPr>
              <a:t>c</a:t>
            </a:r>
            <a:r>
              <a:rPr sz="1600" spc="4" dirty="0">
                <a:latin typeface="Arial"/>
                <a:cs typeface="Arial"/>
              </a:rPr>
              <a:t>t</a:t>
            </a:r>
            <a:r>
              <a:rPr sz="1600" spc="-4" dirty="0">
                <a:latin typeface="Arial"/>
                <a:cs typeface="Arial"/>
              </a:rPr>
              <a:t>i</a:t>
            </a:r>
            <a:r>
              <a:rPr sz="1600" dirty="0">
                <a:latin typeface="Arial"/>
                <a:cs typeface="Arial"/>
              </a:rPr>
              <a:t>v</a:t>
            </a:r>
            <a:r>
              <a:rPr sz="1600" spc="-4" dirty="0">
                <a:latin typeface="Arial"/>
                <a:cs typeface="Arial"/>
              </a:rPr>
              <a:t>el</a:t>
            </a:r>
            <a:r>
              <a:rPr sz="1600" dirty="0">
                <a:latin typeface="Arial"/>
                <a:cs typeface="Arial"/>
              </a:rPr>
              <a:t>y </a:t>
            </a:r>
            <a:r>
              <a:rPr sz="1600" spc="-4" dirty="0">
                <a:latin typeface="Arial"/>
                <a:cs typeface="Arial"/>
              </a:rPr>
              <a:t>in</a:t>
            </a:r>
            <a:r>
              <a:rPr sz="1600" spc="4" dirty="0">
                <a:latin typeface="Arial"/>
                <a:cs typeface="Arial"/>
              </a:rPr>
              <a:t>t</a:t>
            </a:r>
            <a:r>
              <a:rPr sz="1600" spc="-4" dirty="0">
                <a:latin typeface="Arial"/>
                <a:cs typeface="Arial"/>
              </a:rPr>
              <a:t>eg</a:t>
            </a:r>
            <a:r>
              <a:rPr sz="1600" dirty="0">
                <a:latin typeface="Arial"/>
                <a:cs typeface="Arial"/>
              </a:rPr>
              <a:t>r</a:t>
            </a:r>
            <a:r>
              <a:rPr sz="1600" spc="-4" dirty="0">
                <a:latin typeface="Arial"/>
                <a:cs typeface="Arial"/>
              </a:rPr>
              <a:t>a</a:t>
            </a:r>
            <a:r>
              <a:rPr sz="1600" spc="4" dirty="0">
                <a:latin typeface="Arial"/>
                <a:cs typeface="Arial"/>
              </a:rPr>
              <a:t>t</a:t>
            </a:r>
            <a:r>
              <a:rPr sz="1600" spc="-4" dirty="0">
                <a:latin typeface="Arial"/>
                <a:cs typeface="Arial"/>
              </a:rPr>
              <a:t>in</a:t>
            </a:r>
            <a:r>
              <a:rPr sz="1600" dirty="0">
                <a:latin typeface="Arial"/>
                <a:cs typeface="Arial"/>
              </a:rPr>
              <a:t>g</a:t>
            </a:r>
            <a:r>
              <a:rPr sz="1600" spc="22" dirty="0">
                <a:latin typeface="Arial"/>
                <a:cs typeface="Arial"/>
              </a:rPr>
              <a:t> </a:t>
            </a:r>
            <a:r>
              <a:rPr sz="1600" spc="-4" dirty="0">
                <a:latin typeface="Arial"/>
                <a:cs typeface="Arial"/>
              </a:rPr>
              <a:t>an</a:t>
            </a:r>
            <a:r>
              <a:rPr sz="1600" dirty="0">
                <a:latin typeface="Arial"/>
                <a:cs typeface="Arial"/>
              </a:rPr>
              <a:t>d</a:t>
            </a:r>
            <a:r>
              <a:rPr sz="1600" spc="8" dirty="0">
                <a:latin typeface="Arial"/>
                <a:cs typeface="Arial"/>
              </a:rPr>
              <a:t> </a:t>
            </a:r>
            <a:r>
              <a:rPr sz="1600" spc="-4" dirty="0">
                <a:latin typeface="Arial"/>
                <a:cs typeface="Arial"/>
              </a:rPr>
              <a:t>e</a:t>
            </a:r>
            <a:r>
              <a:rPr sz="1600" spc="-26" dirty="0">
                <a:latin typeface="Arial"/>
                <a:cs typeface="Arial"/>
              </a:rPr>
              <a:t>f</a:t>
            </a:r>
            <a:r>
              <a:rPr sz="1600" spc="4" dirty="0">
                <a:latin typeface="Arial"/>
                <a:cs typeface="Arial"/>
              </a:rPr>
              <a:t>f</a:t>
            </a:r>
            <a:r>
              <a:rPr sz="1600" spc="-4" dirty="0">
                <a:latin typeface="Arial"/>
                <a:cs typeface="Arial"/>
              </a:rPr>
              <a:t>i</a:t>
            </a:r>
            <a:r>
              <a:rPr sz="1600" dirty="0">
                <a:latin typeface="Arial"/>
                <a:cs typeface="Arial"/>
              </a:rPr>
              <a:t>c</a:t>
            </a:r>
            <a:r>
              <a:rPr sz="1600" spc="-4" dirty="0">
                <a:latin typeface="Arial"/>
                <a:cs typeface="Arial"/>
              </a:rPr>
              <a:t>ien</a:t>
            </a:r>
            <a:r>
              <a:rPr sz="1600" spc="4" dirty="0">
                <a:latin typeface="Arial"/>
                <a:cs typeface="Arial"/>
              </a:rPr>
              <a:t>t</a:t>
            </a:r>
            <a:r>
              <a:rPr sz="1600" spc="-4" dirty="0">
                <a:latin typeface="Arial"/>
                <a:cs typeface="Arial"/>
              </a:rPr>
              <a:t>l</a:t>
            </a:r>
            <a:r>
              <a:rPr sz="1600" dirty="0">
                <a:latin typeface="Arial"/>
                <a:cs typeface="Arial"/>
              </a:rPr>
              <a:t>y</a:t>
            </a:r>
            <a:r>
              <a:rPr sz="1600" spc="13" dirty="0">
                <a:latin typeface="Arial"/>
                <a:cs typeface="Arial"/>
              </a:rPr>
              <a:t> </a:t>
            </a:r>
            <a:r>
              <a:rPr sz="1600" spc="-4" dirty="0">
                <a:latin typeface="Arial"/>
                <a:cs typeface="Arial"/>
              </a:rPr>
              <a:t>anal</a:t>
            </a:r>
            <a:r>
              <a:rPr sz="1600" spc="-22" dirty="0">
                <a:latin typeface="Arial"/>
                <a:cs typeface="Arial"/>
              </a:rPr>
              <a:t>y</a:t>
            </a:r>
            <a:r>
              <a:rPr sz="1600" dirty="0">
                <a:latin typeface="Arial"/>
                <a:cs typeface="Arial"/>
              </a:rPr>
              <a:t>z</a:t>
            </a:r>
            <a:r>
              <a:rPr sz="1600" spc="-4" dirty="0">
                <a:latin typeface="Arial"/>
                <a:cs typeface="Arial"/>
              </a:rPr>
              <a:t>in</a:t>
            </a:r>
            <a:r>
              <a:rPr sz="1600" dirty="0">
                <a:latin typeface="Arial"/>
                <a:cs typeface="Arial"/>
              </a:rPr>
              <a:t>g</a:t>
            </a:r>
            <a:r>
              <a:rPr sz="1600" spc="39" dirty="0">
                <a:latin typeface="Arial"/>
                <a:cs typeface="Arial"/>
              </a:rPr>
              <a:t> </a:t>
            </a:r>
            <a:r>
              <a:rPr sz="1600" dirty="0">
                <a:latin typeface="Arial"/>
                <a:cs typeface="Arial"/>
              </a:rPr>
              <a:t>v</a:t>
            </a:r>
            <a:r>
              <a:rPr sz="1600" spc="-4" dirty="0">
                <a:latin typeface="Arial"/>
                <a:cs typeface="Arial"/>
              </a:rPr>
              <a:t>a</a:t>
            </a:r>
            <a:r>
              <a:rPr sz="1600" dirty="0">
                <a:latin typeface="Arial"/>
                <a:cs typeface="Arial"/>
              </a:rPr>
              <a:t>r</a:t>
            </a:r>
            <a:r>
              <a:rPr sz="1600" spc="-4" dirty="0">
                <a:latin typeface="Arial"/>
                <a:cs typeface="Arial"/>
              </a:rPr>
              <a:t>iou</a:t>
            </a:r>
            <a:r>
              <a:rPr sz="1600" dirty="0">
                <a:latin typeface="Arial"/>
                <a:cs typeface="Arial"/>
              </a:rPr>
              <a:t>s</a:t>
            </a:r>
            <a:r>
              <a:rPr sz="1600" spc="13" dirty="0">
                <a:latin typeface="Arial"/>
                <a:cs typeface="Arial"/>
              </a:rPr>
              <a:t> </a:t>
            </a:r>
            <a:r>
              <a:rPr sz="1600" spc="4" dirty="0">
                <a:latin typeface="Arial"/>
                <a:cs typeface="Arial"/>
              </a:rPr>
              <a:t>f</a:t>
            </a:r>
            <a:r>
              <a:rPr sz="1600" spc="-4" dirty="0">
                <a:latin typeface="Arial"/>
                <a:cs typeface="Arial"/>
              </a:rPr>
              <a:t>o</a:t>
            </a:r>
            <a:r>
              <a:rPr sz="1600" dirty="0">
                <a:latin typeface="Arial"/>
                <a:cs typeface="Arial"/>
              </a:rPr>
              <a:t>rms</a:t>
            </a:r>
            <a:r>
              <a:rPr sz="1600" spc="-4" dirty="0">
                <a:latin typeface="Arial"/>
                <a:cs typeface="Arial"/>
              </a:rPr>
              <a:t> o</a:t>
            </a:r>
            <a:r>
              <a:rPr sz="1600" dirty="0">
                <a:latin typeface="Arial"/>
                <a:cs typeface="Arial"/>
              </a:rPr>
              <a:t>f</a:t>
            </a:r>
            <a:r>
              <a:rPr sz="1600" spc="4" dirty="0">
                <a:latin typeface="Arial"/>
                <a:cs typeface="Arial"/>
              </a:rPr>
              <a:t> </a:t>
            </a:r>
            <a:r>
              <a:rPr sz="1600" spc="-4" dirty="0">
                <a:latin typeface="Arial"/>
                <a:cs typeface="Arial"/>
              </a:rPr>
              <a:t>heal</a:t>
            </a:r>
            <a:r>
              <a:rPr sz="1600" spc="4" dirty="0">
                <a:latin typeface="Arial"/>
                <a:cs typeface="Arial"/>
              </a:rPr>
              <a:t>t</a:t>
            </a:r>
            <a:r>
              <a:rPr sz="1600" spc="-4" dirty="0">
                <a:latin typeface="Arial"/>
                <a:cs typeface="Arial"/>
              </a:rPr>
              <a:t>h</a:t>
            </a:r>
            <a:r>
              <a:rPr sz="1600" dirty="0">
                <a:latin typeface="Arial"/>
                <a:cs typeface="Arial"/>
              </a:rPr>
              <a:t>c</a:t>
            </a:r>
            <a:r>
              <a:rPr sz="1600" spc="-4" dirty="0">
                <a:latin typeface="Arial"/>
                <a:cs typeface="Arial"/>
              </a:rPr>
              <a:t>a</a:t>
            </a:r>
            <a:r>
              <a:rPr sz="1600" dirty="0">
                <a:latin typeface="Arial"/>
                <a:cs typeface="Arial"/>
              </a:rPr>
              <a:t>re</a:t>
            </a:r>
            <a:r>
              <a:rPr sz="1600" spc="22" dirty="0">
                <a:latin typeface="Arial"/>
                <a:cs typeface="Arial"/>
              </a:rPr>
              <a:t> </a:t>
            </a:r>
            <a:r>
              <a:rPr sz="1600" spc="-4" dirty="0">
                <a:latin typeface="Arial"/>
                <a:cs typeface="Arial"/>
              </a:rPr>
              <a:t>da</a:t>
            </a:r>
            <a:r>
              <a:rPr sz="1600" spc="4" dirty="0">
                <a:latin typeface="Arial"/>
                <a:cs typeface="Arial"/>
              </a:rPr>
              <a:t>t</a:t>
            </a:r>
            <a:r>
              <a:rPr sz="1600" dirty="0">
                <a:latin typeface="Arial"/>
                <a:cs typeface="Arial"/>
              </a:rPr>
              <a:t>a </a:t>
            </a:r>
            <a:r>
              <a:rPr sz="1600" spc="-4" dirty="0">
                <a:latin typeface="Arial"/>
                <a:cs typeface="Arial"/>
              </a:rPr>
              <a:t>o</a:t>
            </a:r>
            <a:r>
              <a:rPr sz="1600" dirty="0">
                <a:latin typeface="Arial"/>
                <a:cs typeface="Arial"/>
              </a:rPr>
              <a:t>v</a:t>
            </a:r>
            <a:r>
              <a:rPr sz="1600" spc="-4" dirty="0">
                <a:latin typeface="Arial"/>
                <a:cs typeface="Arial"/>
              </a:rPr>
              <a:t>e</a:t>
            </a:r>
            <a:r>
              <a:rPr sz="1600" dirty="0">
                <a:latin typeface="Arial"/>
                <a:cs typeface="Arial"/>
              </a:rPr>
              <a:t>r</a:t>
            </a:r>
          </a:p>
          <a:p>
            <a:pPr marL="11397" marR="30772">
              <a:lnSpc>
                <a:spcPct val="95825"/>
              </a:lnSpc>
            </a:pPr>
            <a:r>
              <a:rPr sz="1600" dirty="0">
                <a:latin typeface="Arial"/>
                <a:cs typeface="Arial"/>
              </a:rPr>
              <a:t>a </a:t>
            </a:r>
            <a:r>
              <a:rPr sz="1600" spc="-4" dirty="0">
                <a:latin typeface="Arial"/>
                <a:cs typeface="Arial"/>
              </a:rPr>
              <a:t>pe</a:t>
            </a:r>
            <a:r>
              <a:rPr sz="1600" dirty="0">
                <a:latin typeface="Arial"/>
                <a:cs typeface="Arial"/>
              </a:rPr>
              <a:t>r</a:t>
            </a:r>
            <a:r>
              <a:rPr sz="1600" spc="-4" dirty="0">
                <a:latin typeface="Arial"/>
                <a:cs typeface="Arial"/>
              </a:rPr>
              <a:t>io</a:t>
            </a:r>
            <a:r>
              <a:rPr sz="1600" dirty="0">
                <a:latin typeface="Arial"/>
                <a:cs typeface="Arial"/>
              </a:rPr>
              <a:t>d</a:t>
            </a:r>
            <a:r>
              <a:rPr sz="1600" spc="8" dirty="0">
                <a:latin typeface="Arial"/>
                <a:cs typeface="Arial"/>
              </a:rPr>
              <a:t> </a:t>
            </a:r>
            <a:r>
              <a:rPr sz="1600" spc="-4" dirty="0">
                <a:latin typeface="Arial"/>
                <a:cs typeface="Arial"/>
              </a:rPr>
              <a:t>o</a:t>
            </a:r>
            <a:r>
              <a:rPr sz="1600" dirty="0">
                <a:latin typeface="Arial"/>
                <a:cs typeface="Arial"/>
              </a:rPr>
              <a:t>f</a:t>
            </a:r>
            <a:r>
              <a:rPr sz="1600" spc="4" dirty="0">
                <a:latin typeface="Arial"/>
                <a:cs typeface="Arial"/>
              </a:rPr>
              <a:t> t</a:t>
            </a:r>
            <a:r>
              <a:rPr sz="1600" spc="-4" dirty="0">
                <a:latin typeface="Arial"/>
                <a:cs typeface="Arial"/>
              </a:rPr>
              <a:t>i</a:t>
            </a:r>
            <a:r>
              <a:rPr sz="1600" dirty="0">
                <a:latin typeface="Arial"/>
                <a:cs typeface="Arial"/>
              </a:rPr>
              <a:t>me c</a:t>
            </a:r>
            <a:r>
              <a:rPr sz="1600" spc="-4" dirty="0">
                <a:latin typeface="Arial"/>
                <a:cs typeface="Arial"/>
              </a:rPr>
              <a:t>a</a:t>
            </a:r>
            <a:r>
              <a:rPr sz="1600" dirty="0">
                <a:latin typeface="Arial"/>
                <a:cs typeface="Arial"/>
              </a:rPr>
              <a:t>n </a:t>
            </a:r>
            <a:r>
              <a:rPr sz="1600" spc="-4" dirty="0">
                <a:latin typeface="Arial"/>
                <a:cs typeface="Arial"/>
              </a:rPr>
              <a:t>an</a:t>
            </a:r>
            <a:r>
              <a:rPr sz="1600" dirty="0">
                <a:latin typeface="Arial"/>
                <a:cs typeface="Arial"/>
              </a:rPr>
              <a:t>s</a:t>
            </a:r>
            <a:r>
              <a:rPr sz="1600" spc="-35" dirty="0">
                <a:latin typeface="Arial"/>
                <a:cs typeface="Arial"/>
              </a:rPr>
              <a:t>w</a:t>
            </a:r>
            <a:r>
              <a:rPr sz="1600" spc="-4" dirty="0">
                <a:latin typeface="Arial"/>
                <a:cs typeface="Arial"/>
              </a:rPr>
              <a:t>e</a:t>
            </a:r>
            <a:r>
              <a:rPr sz="1600" dirty="0">
                <a:latin typeface="Arial"/>
                <a:cs typeface="Arial"/>
              </a:rPr>
              <a:t>r</a:t>
            </a:r>
            <a:r>
              <a:rPr sz="1600" spc="44" dirty="0">
                <a:latin typeface="Arial"/>
                <a:cs typeface="Arial"/>
              </a:rPr>
              <a:t> </a:t>
            </a:r>
            <a:r>
              <a:rPr sz="1600" dirty="0">
                <a:latin typeface="Arial"/>
                <a:cs typeface="Arial"/>
              </a:rPr>
              <a:t>m</a:t>
            </a:r>
            <a:r>
              <a:rPr sz="1600" spc="-4" dirty="0">
                <a:latin typeface="Arial"/>
                <a:cs typeface="Arial"/>
              </a:rPr>
              <a:t>an</a:t>
            </a:r>
            <a:r>
              <a:rPr sz="1600" dirty="0">
                <a:latin typeface="Arial"/>
                <a:cs typeface="Arial"/>
              </a:rPr>
              <a:t>y</a:t>
            </a:r>
            <a:r>
              <a:rPr sz="1600" spc="13" dirty="0">
                <a:latin typeface="Arial"/>
                <a:cs typeface="Arial"/>
              </a:rPr>
              <a:t> </a:t>
            </a:r>
            <a:r>
              <a:rPr sz="1600" spc="-4" dirty="0">
                <a:latin typeface="Arial"/>
                <a:cs typeface="Arial"/>
              </a:rPr>
              <a:t>o</a:t>
            </a:r>
            <a:r>
              <a:rPr sz="1600" dirty="0">
                <a:latin typeface="Arial"/>
                <a:cs typeface="Arial"/>
              </a:rPr>
              <a:t>f </a:t>
            </a:r>
            <a:r>
              <a:rPr sz="1600" spc="4" dirty="0">
                <a:latin typeface="Arial"/>
                <a:cs typeface="Arial"/>
              </a:rPr>
              <a:t>t</a:t>
            </a:r>
            <a:r>
              <a:rPr sz="1600" spc="-4" dirty="0">
                <a:latin typeface="Arial"/>
                <a:cs typeface="Arial"/>
              </a:rPr>
              <a:t>h</a:t>
            </a:r>
            <a:r>
              <a:rPr sz="1600" dirty="0">
                <a:latin typeface="Arial"/>
                <a:cs typeface="Arial"/>
              </a:rPr>
              <a:t>e </a:t>
            </a:r>
            <a:r>
              <a:rPr sz="1600" spc="-4" dirty="0">
                <a:latin typeface="Arial"/>
                <a:cs typeface="Arial"/>
              </a:rPr>
              <a:t>i</a:t>
            </a:r>
            <a:r>
              <a:rPr sz="1600" dirty="0">
                <a:latin typeface="Arial"/>
                <a:cs typeface="Arial"/>
              </a:rPr>
              <a:t>m</a:t>
            </a:r>
            <a:r>
              <a:rPr sz="1600" spc="-4" dirty="0">
                <a:latin typeface="Arial"/>
                <a:cs typeface="Arial"/>
              </a:rPr>
              <a:t>pendin</a:t>
            </a:r>
            <a:r>
              <a:rPr sz="1600" dirty="0">
                <a:latin typeface="Arial"/>
                <a:cs typeface="Arial"/>
              </a:rPr>
              <a:t>g</a:t>
            </a:r>
            <a:r>
              <a:rPr sz="1600" spc="31" dirty="0">
                <a:latin typeface="Arial"/>
                <a:cs typeface="Arial"/>
              </a:rPr>
              <a:t> </a:t>
            </a:r>
            <a:r>
              <a:rPr sz="1600" spc="-4" dirty="0">
                <a:latin typeface="Arial"/>
                <a:cs typeface="Arial"/>
              </a:rPr>
              <a:t>heal</a:t>
            </a:r>
            <a:r>
              <a:rPr sz="1600" spc="4" dirty="0">
                <a:latin typeface="Arial"/>
                <a:cs typeface="Arial"/>
              </a:rPr>
              <a:t>t</a:t>
            </a:r>
            <a:r>
              <a:rPr sz="1600" spc="-4" dirty="0">
                <a:latin typeface="Arial"/>
                <a:cs typeface="Arial"/>
              </a:rPr>
              <a:t>h</a:t>
            </a:r>
            <a:r>
              <a:rPr sz="1600" dirty="0">
                <a:latin typeface="Arial"/>
                <a:cs typeface="Arial"/>
              </a:rPr>
              <a:t>c</a:t>
            </a:r>
            <a:r>
              <a:rPr sz="1600" spc="-4" dirty="0">
                <a:latin typeface="Arial"/>
                <a:cs typeface="Arial"/>
              </a:rPr>
              <a:t>a</a:t>
            </a:r>
            <a:r>
              <a:rPr sz="1600" dirty="0">
                <a:latin typeface="Arial"/>
                <a:cs typeface="Arial"/>
              </a:rPr>
              <a:t>re</a:t>
            </a:r>
            <a:r>
              <a:rPr sz="1600" spc="8" dirty="0">
                <a:latin typeface="Arial"/>
                <a:cs typeface="Arial"/>
              </a:rPr>
              <a:t> </a:t>
            </a:r>
            <a:r>
              <a:rPr sz="1600" spc="-4" dirty="0">
                <a:latin typeface="Arial"/>
                <a:cs typeface="Arial"/>
              </a:rPr>
              <a:t>p</a:t>
            </a:r>
            <a:r>
              <a:rPr sz="1600" dirty="0">
                <a:latin typeface="Arial"/>
                <a:cs typeface="Arial"/>
              </a:rPr>
              <a:t>r</a:t>
            </a:r>
            <a:r>
              <a:rPr sz="1600" spc="-4" dirty="0">
                <a:latin typeface="Arial"/>
                <a:cs typeface="Arial"/>
              </a:rPr>
              <a:t>oble</a:t>
            </a:r>
            <a:r>
              <a:rPr sz="1600" dirty="0">
                <a:latin typeface="Arial"/>
                <a:cs typeface="Arial"/>
              </a:rPr>
              <a:t>ms.</a:t>
            </a:r>
          </a:p>
        </p:txBody>
      </p:sp>
      <p:sp>
        <p:nvSpPr>
          <p:cNvPr id="4" name="object 4"/>
          <p:cNvSpPr txBox="1"/>
          <p:nvPr/>
        </p:nvSpPr>
        <p:spPr>
          <a:xfrm>
            <a:off x="556953" y="5912671"/>
            <a:ext cx="7883235" cy="461233"/>
          </a:xfrm>
          <a:prstGeom prst="rect">
            <a:avLst/>
          </a:prstGeom>
        </p:spPr>
        <p:txBody>
          <a:bodyPr wrap="square" lIns="0" tIns="0" rIns="0" bIns="0" rtlCol="0">
            <a:noAutofit/>
          </a:bodyPr>
          <a:lstStyle/>
          <a:p>
            <a:pPr marL="80748" marR="504892">
              <a:lnSpc>
                <a:spcPct val="100041"/>
              </a:lnSpc>
              <a:spcBef>
                <a:spcPts val="359"/>
              </a:spcBef>
            </a:pPr>
            <a:r>
              <a:rPr sz="1300" spc="4" dirty="0">
                <a:latin typeface="Arial"/>
                <a:cs typeface="Arial"/>
              </a:rPr>
              <a:t>J</a:t>
            </a:r>
            <a:r>
              <a:rPr sz="1300" dirty="0">
                <a:latin typeface="Arial"/>
                <a:cs typeface="Arial"/>
              </a:rPr>
              <a:t>en</a:t>
            </a:r>
            <a:r>
              <a:rPr sz="1300" spc="4" dirty="0">
                <a:latin typeface="Arial"/>
                <a:cs typeface="Arial"/>
              </a:rPr>
              <a:t>s</a:t>
            </a:r>
            <a:r>
              <a:rPr sz="1300" dirty="0">
                <a:latin typeface="Arial"/>
                <a:cs typeface="Arial"/>
              </a:rPr>
              <a:t>en,</a:t>
            </a:r>
            <a:r>
              <a:rPr sz="1300" spc="-31" dirty="0">
                <a:latin typeface="Arial"/>
                <a:cs typeface="Arial"/>
              </a:rPr>
              <a:t> </a:t>
            </a:r>
            <a:r>
              <a:rPr sz="1300" dirty="0">
                <a:latin typeface="Arial"/>
                <a:cs typeface="Arial"/>
              </a:rPr>
              <a:t>Pe</a:t>
            </a:r>
            <a:r>
              <a:rPr sz="1300" spc="4" dirty="0">
                <a:latin typeface="Arial"/>
                <a:cs typeface="Arial"/>
              </a:rPr>
              <a:t>t</a:t>
            </a:r>
            <a:r>
              <a:rPr sz="1300" dirty="0">
                <a:latin typeface="Arial"/>
                <a:cs typeface="Arial"/>
              </a:rPr>
              <a:t>er</a:t>
            </a:r>
            <a:r>
              <a:rPr sz="1300" spc="-26" dirty="0">
                <a:latin typeface="Arial"/>
                <a:cs typeface="Arial"/>
              </a:rPr>
              <a:t> </a:t>
            </a:r>
            <a:r>
              <a:rPr sz="1300" dirty="0">
                <a:latin typeface="Arial"/>
                <a:cs typeface="Arial"/>
              </a:rPr>
              <a:t>B</a:t>
            </a:r>
            <a:r>
              <a:rPr sz="1300" spc="4" dirty="0">
                <a:latin typeface="Arial"/>
                <a:cs typeface="Arial"/>
              </a:rPr>
              <a:t>.</a:t>
            </a:r>
            <a:r>
              <a:rPr sz="1300" dirty="0">
                <a:latin typeface="Arial"/>
                <a:cs typeface="Arial"/>
              </a:rPr>
              <a:t>,</a:t>
            </a:r>
            <a:r>
              <a:rPr sz="1300" spc="-8" dirty="0">
                <a:latin typeface="Arial"/>
                <a:cs typeface="Arial"/>
              </a:rPr>
              <a:t> </a:t>
            </a:r>
            <a:r>
              <a:rPr sz="1300" dirty="0">
                <a:latin typeface="Arial"/>
                <a:cs typeface="Arial"/>
              </a:rPr>
              <a:t>Lars</a:t>
            </a:r>
            <a:r>
              <a:rPr sz="1300" spc="-22" dirty="0">
                <a:latin typeface="Arial"/>
                <a:cs typeface="Arial"/>
              </a:rPr>
              <a:t> </a:t>
            </a:r>
            <a:r>
              <a:rPr sz="1300" spc="4" dirty="0">
                <a:latin typeface="Arial"/>
                <a:cs typeface="Arial"/>
              </a:rPr>
              <a:t>J</a:t>
            </a:r>
            <a:r>
              <a:rPr sz="1300" dirty="0">
                <a:latin typeface="Arial"/>
                <a:cs typeface="Arial"/>
              </a:rPr>
              <a:t>.</a:t>
            </a:r>
            <a:r>
              <a:rPr sz="1300" spc="-8" dirty="0">
                <a:latin typeface="Arial"/>
                <a:cs typeface="Arial"/>
              </a:rPr>
              <a:t> </a:t>
            </a:r>
            <a:r>
              <a:rPr sz="1300" spc="4" dirty="0">
                <a:latin typeface="Arial"/>
                <a:cs typeface="Arial"/>
              </a:rPr>
              <a:t>J</a:t>
            </a:r>
            <a:r>
              <a:rPr sz="1300" dirty="0">
                <a:latin typeface="Arial"/>
                <a:cs typeface="Arial"/>
              </a:rPr>
              <a:t>en</a:t>
            </a:r>
            <a:r>
              <a:rPr sz="1300" spc="4" dirty="0">
                <a:latin typeface="Arial"/>
                <a:cs typeface="Arial"/>
              </a:rPr>
              <a:t>s</a:t>
            </a:r>
            <a:r>
              <a:rPr sz="1300" dirty="0">
                <a:latin typeface="Arial"/>
                <a:cs typeface="Arial"/>
              </a:rPr>
              <a:t>en,</a:t>
            </a:r>
            <a:r>
              <a:rPr sz="1300" spc="-31" dirty="0">
                <a:latin typeface="Arial"/>
                <a:cs typeface="Arial"/>
              </a:rPr>
              <a:t> </a:t>
            </a:r>
            <a:r>
              <a:rPr sz="1300" dirty="0">
                <a:latin typeface="Arial"/>
                <a:cs typeface="Arial"/>
              </a:rPr>
              <a:t>and</a:t>
            </a:r>
            <a:r>
              <a:rPr sz="1300" spc="-8" dirty="0">
                <a:latin typeface="Arial"/>
                <a:cs typeface="Arial"/>
              </a:rPr>
              <a:t> </a:t>
            </a:r>
            <a:r>
              <a:rPr sz="1300" dirty="0">
                <a:latin typeface="Arial"/>
                <a:cs typeface="Arial"/>
              </a:rPr>
              <a:t>S</a:t>
            </a:r>
            <a:r>
              <a:rPr sz="1300" spc="-4" dirty="0">
                <a:latin typeface="Arial"/>
                <a:cs typeface="Arial"/>
              </a:rPr>
              <a:t>ø</a:t>
            </a:r>
            <a:r>
              <a:rPr sz="1300" dirty="0">
                <a:latin typeface="Arial"/>
                <a:cs typeface="Arial"/>
              </a:rPr>
              <a:t>ren</a:t>
            </a:r>
            <a:r>
              <a:rPr sz="1300" spc="-13" dirty="0">
                <a:latin typeface="Arial"/>
                <a:cs typeface="Arial"/>
              </a:rPr>
              <a:t> </a:t>
            </a:r>
            <a:r>
              <a:rPr sz="1300" dirty="0">
                <a:latin typeface="Arial"/>
                <a:cs typeface="Arial"/>
              </a:rPr>
              <a:t>Bruna</a:t>
            </a:r>
            <a:r>
              <a:rPr sz="1300" spc="4" dirty="0">
                <a:latin typeface="Arial"/>
                <a:cs typeface="Arial"/>
              </a:rPr>
              <a:t>k</a:t>
            </a:r>
            <a:r>
              <a:rPr sz="1300" dirty="0">
                <a:latin typeface="Arial"/>
                <a:cs typeface="Arial"/>
              </a:rPr>
              <a:t>.</a:t>
            </a:r>
            <a:r>
              <a:rPr sz="1300" spc="-31" dirty="0">
                <a:latin typeface="Arial"/>
                <a:cs typeface="Arial"/>
              </a:rPr>
              <a:t> </a:t>
            </a:r>
            <a:r>
              <a:rPr sz="1300" spc="4" dirty="0">
                <a:latin typeface="Arial"/>
                <a:cs typeface="Arial"/>
              </a:rPr>
              <a:t>"</a:t>
            </a:r>
            <a:r>
              <a:rPr sz="1300" spc="-4" dirty="0">
                <a:latin typeface="Arial"/>
                <a:cs typeface="Arial"/>
              </a:rPr>
              <a:t>M</a:t>
            </a:r>
            <a:r>
              <a:rPr sz="1300" dirty="0">
                <a:latin typeface="Arial"/>
                <a:cs typeface="Arial"/>
              </a:rPr>
              <a:t>ining</a:t>
            </a:r>
            <a:r>
              <a:rPr sz="1300" spc="-13" dirty="0">
                <a:latin typeface="Arial"/>
                <a:cs typeface="Arial"/>
              </a:rPr>
              <a:t> </a:t>
            </a:r>
            <a:r>
              <a:rPr sz="1300" dirty="0">
                <a:latin typeface="Arial"/>
                <a:cs typeface="Arial"/>
              </a:rPr>
              <a:t>ele</a:t>
            </a:r>
            <a:r>
              <a:rPr sz="1300" spc="4" dirty="0">
                <a:latin typeface="Arial"/>
                <a:cs typeface="Arial"/>
              </a:rPr>
              <a:t>ct</a:t>
            </a:r>
            <a:r>
              <a:rPr sz="1300" dirty="0">
                <a:latin typeface="Arial"/>
                <a:cs typeface="Arial"/>
              </a:rPr>
              <a:t>ro</a:t>
            </a:r>
            <a:r>
              <a:rPr sz="1300" spc="-13" dirty="0">
                <a:latin typeface="Arial"/>
                <a:cs typeface="Arial"/>
              </a:rPr>
              <a:t>n</a:t>
            </a:r>
            <a:r>
              <a:rPr sz="1300" dirty="0">
                <a:latin typeface="Arial"/>
                <a:cs typeface="Arial"/>
              </a:rPr>
              <a:t>ic</a:t>
            </a:r>
            <a:r>
              <a:rPr sz="1300" spc="-31" dirty="0">
                <a:latin typeface="Arial"/>
                <a:cs typeface="Arial"/>
              </a:rPr>
              <a:t> </a:t>
            </a:r>
            <a:r>
              <a:rPr sz="1300" dirty="0">
                <a:latin typeface="Arial"/>
                <a:cs typeface="Arial"/>
              </a:rPr>
              <a:t>heal</a:t>
            </a:r>
            <a:r>
              <a:rPr sz="1300" spc="4" dirty="0">
                <a:latin typeface="Arial"/>
                <a:cs typeface="Arial"/>
              </a:rPr>
              <a:t>t</a:t>
            </a:r>
            <a:r>
              <a:rPr sz="1300" dirty="0">
                <a:latin typeface="Arial"/>
                <a:cs typeface="Arial"/>
              </a:rPr>
              <a:t>h</a:t>
            </a:r>
            <a:r>
              <a:rPr sz="1300" spc="-26" dirty="0">
                <a:latin typeface="Arial"/>
                <a:cs typeface="Arial"/>
              </a:rPr>
              <a:t> </a:t>
            </a:r>
            <a:r>
              <a:rPr sz="1300" dirty="0">
                <a:latin typeface="Arial"/>
                <a:cs typeface="Arial"/>
              </a:rPr>
              <a:t>re</a:t>
            </a:r>
            <a:r>
              <a:rPr sz="1300" spc="4" dirty="0">
                <a:latin typeface="Arial"/>
                <a:cs typeface="Arial"/>
              </a:rPr>
              <a:t>c</a:t>
            </a:r>
            <a:r>
              <a:rPr sz="1300" dirty="0">
                <a:latin typeface="Arial"/>
                <a:cs typeface="Arial"/>
              </a:rPr>
              <a:t>ord</a:t>
            </a:r>
            <a:r>
              <a:rPr sz="1300" spc="4" dirty="0">
                <a:latin typeface="Arial"/>
                <a:cs typeface="Arial"/>
              </a:rPr>
              <a:t>s</a:t>
            </a:r>
            <a:r>
              <a:rPr sz="1300" dirty="0">
                <a:latin typeface="Arial"/>
                <a:cs typeface="Arial"/>
              </a:rPr>
              <a:t>:</a:t>
            </a:r>
            <a:r>
              <a:rPr sz="1300" spc="-39" dirty="0">
                <a:latin typeface="Arial"/>
                <a:cs typeface="Arial"/>
              </a:rPr>
              <a:t> </a:t>
            </a:r>
            <a:r>
              <a:rPr sz="1300" spc="4" dirty="0">
                <a:latin typeface="Arial"/>
                <a:cs typeface="Arial"/>
              </a:rPr>
              <a:t>t</a:t>
            </a:r>
            <a:r>
              <a:rPr sz="1300" dirty="0">
                <a:latin typeface="Arial"/>
                <a:cs typeface="Arial"/>
              </a:rPr>
              <a:t>o</a:t>
            </a:r>
            <a:r>
              <a:rPr sz="1300" spc="-13" dirty="0">
                <a:latin typeface="Arial"/>
                <a:cs typeface="Arial"/>
              </a:rPr>
              <a:t>w</a:t>
            </a:r>
            <a:r>
              <a:rPr sz="1300" dirty="0">
                <a:latin typeface="Arial"/>
                <a:cs typeface="Arial"/>
              </a:rPr>
              <a:t>ards</a:t>
            </a:r>
            <a:r>
              <a:rPr sz="1300" spc="-8" dirty="0">
                <a:latin typeface="Arial"/>
                <a:cs typeface="Arial"/>
              </a:rPr>
              <a:t> </a:t>
            </a:r>
            <a:r>
              <a:rPr sz="1300" dirty="0">
                <a:latin typeface="Arial"/>
                <a:cs typeface="Arial"/>
              </a:rPr>
              <a:t>be</a:t>
            </a:r>
            <a:r>
              <a:rPr sz="1300" spc="4" dirty="0">
                <a:latin typeface="Arial"/>
                <a:cs typeface="Arial"/>
              </a:rPr>
              <a:t>tt</a:t>
            </a:r>
            <a:r>
              <a:rPr sz="1300" dirty="0">
                <a:latin typeface="Arial"/>
                <a:cs typeface="Arial"/>
              </a:rPr>
              <a:t>er re</a:t>
            </a:r>
            <a:r>
              <a:rPr sz="1300" spc="4" dirty="0">
                <a:latin typeface="Arial"/>
                <a:cs typeface="Arial"/>
              </a:rPr>
              <a:t>s</a:t>
            </a:r>
            <a:r>
              <a:rPr sz="1300" dirty="0">
                <a:latin typeface="Arial"/>
                <a:cs typeface="Arial"/>
              </a:rPr>
              <a:t>ear</a:t>
            </a:r>
            <a:r>
              <a:rPr sz="1300" spc="-4" dirty="0">
                <a:latin typeface="Arial"/>
                <a:cs typeface="Arial"/>
              </a:rPr>
              <a:t>c</a:t>
            </a:r>
            <a:r>
              <a:rPr sz="1300" dirty="0">
                <a:latin typeface="Arial"/>
                <a:cs typeface="Arial"/>
              </a:rPr>
              <a:t>h</a:t>
            </a:r>
            <a:r>
              <a:rPr sz="1300" spc="-35" dirty="0">
                <a:latin typeface="Arial"/>
                <a:cs typeface="Arial"/>
              </a:rPr>
              <a:t> </a:t>
            </a:r>
            <a:r>
              <a:rPr sz="1300" dirty="0">
                <a:latin typeface="Arial"/>
                <a:cs typeface="Arial"/>
              </a:rPr>
              <a:t>appli</a:t>
            </a:r>
            <a:r>
              <a:rPr sz="1300" spc="4" dirty="0">
                <a:latin typeface="Arial"/>
                <a:cs typeface="Arial"/>
              </a:rPr>
              <a:t>c</a:t>
            </a:r>
            <a:r>
              <a:rPr sz="1300" dirty="0">
                <a:latin typeface="Arial"/>
                <a:cs typeface="Arial"/>
              </a:rPr>
              <a:t>a</a:t>
            </a:r>
            <a:r>
              <a:rPr sz="1300" spc="4" dirty="0">
                <a:latin typeface="Arial"/>
                <a:cs typeface="Arial"/>
              </a:rPr>
              <a:t>t</a:t>
            </a:r>
            <a:r>
              <a:rPr sz="1300" dirty="0">
                <a:latin typeface="Arial"/>
                <a:cs typeface="Arial"/>
              </a:rPr>
              <a:t>ions</a:t>
            </a:r>
            <a:r>
              <a:rPr sz="1300" spc="-39" dirty="0">
                <a:latin typeface="Arial"/>
                <a:cs typeface="Arial"/>
              </a:rPr>
              <a:t> </a:t>
            </a:r>
            <a:r>
              <a:rPr sz="1300" dirty="0">
                <a:latin typeface="Arial"/>
                <a:cs typeface="Arial"/>
              </a:rPr>
              <a:t>and</a:t>
            </a:r>
            <a:r>
              <a:rPr sz="1300" spc="-13" dirty="0">
                <a:latin typeface="Arial"/>
                <a:cs typeface="Arial"/>
              </a:rPr>
              <a:t> </a:t>
            </a:r>
            <a:r>
              <a:rPr sz="1300" spc="4" dirty="0">
                <a:latin typeface="Arial"/>
                <a:cs typeface="Arial"/>
              </a:rPr>
              <a:t>c</a:t>
            </a:r>
            <a:r>
              <a:rPr sz="1300" dirty="0">
                <a:latin typeface="Arial"/>
                <a:cs typeface="Arial"/>
              </a:rPr>
              <a:t>lini</a:t>
            </a:r>
            <a:r>
              <a:rPr sz="1300" spc="4" dirty="0">
                <a:latin typeface="Arial"/>
                <a:cs typeface="Arial"/>
              </a:rPr>
              <a:t>c</a:t>
            </a:r>
            <a:r>
              <a:rPr sz="1300" dirty="0">
                <a:latin typeface="Arial"/>
                <a:cs typeface="Arial"/>
              </a:rPr>
              <a:t>al</a:t>
            </a:r>
            <a:r>
              <a:rPr sz="1300" spc="-13" dirty="0">
                <a:latin typeface="Arial"/>
                <a:cs typeface="Arial"/>
              </a:rPr>
              <a:t> </a:t>
            </a:r>
            <a:r>
              <a:rPr sz="1300" spc="4" dirty="0">
                <a:latin typeface="Arial"/>
                <a:cs typeface="Arial"/>
              </a:rPr>
              <a:t>c</a:t>
            </a:r>
            <a:r>
              <a:rPr sz="1300" dirty="0">
                <a:latin typeface="Arial"/>
                <a:cs typeface="Arial"/>
              </a:rPr>
              <a:t>are</a:t>
            </a:r>
            <a:r>
              <a:rPr sz="1300" spc="4" dirty="0">
                <a:latin typeface="Arial"/>
                <a:cs typeface="Arial"/>
              </a:rPr>
              <a:t>.</a:t>
            </a:r>
            <a:r>
              <a:rPr sz="1300" dirty="0">
                <a:latin typeface="Arial"/>
                <a:cs typeface="Arial"/>
              </a:rPr>
              <a:t>"</a:t>
            </a:r>
            <a:r>
              <a:rPr sz="1300" spc="-31" dirty="0">
                <a:latin typeface="Arial"/>
                <a:cs typeface="Arial"/>
              </a:rPr>
              <a:t> </a:t>
            </a:r>
            <a:r>
              <a:rPr sz="1300" i="1" spc="-4" dirty="0">
                <a:latin typeface="Arial"/>
                <a:cs typeface="Arial"/>
              </a:rPr>
              <a:t>N</a:t>
            </a:r>
            <a:r>
              <a:rPr sz="1300" i="1" dirty="0">
                <a:latin typeface="Arial"/>
                <a:cs typeface="Arial"/>
              </a:rPr>
              <a:t>a</a:t>
            </a:r>
            <a:r>
              <a:rPr sz="1300" i="1" spc="4" dirty="0">
                <a:latin typeface="Arial"/>
                <a:cs typeface="Arial"/>
              </a:rPr>
              <a:t>t</a:t>
            </a:r>
            <a:r>
              <a:rPr sz="1300" i="1" dirty="0">
                <a:latin typeface="Arial"/>
                <a:cs typeface="Arial"/>
              </a:rPr>
              <a:t>ure</a:t>
            </a:r>
            <a:r>
              <a:rPr sz="1300" i="1" spc="-26" dirty="0">
                <a:latin typeface="Arial"/>
                <a:cs typeface="Arial"/>
              </a:rPr>
              <a:t> </a:t>
            </a:r>
            <a:r>
              <a:rPr sz="1300" i="1" spc="-4" dirty="0">
                <a:latin typeface="Arial"/>
                <a:cs typeface="Arial"/>
              </a:rPr>
              <a:t>R</a:t>
            </a:r>
            <a:r>
              <a:rPr sz="1300" i="1" dirty="0">
                <a:latin typeface="Arial"/>
                <a:cs typeface="Arial"/>
              </a:rPr>
              <a:t>e</a:t>
            </a:r>
            <a:r>
              <a:rPr sz="1300" i="1" spc="4" dirty="0">
                <a:latin typeface="Arial"/>
                <a:cs typeface="Arial"/>
              </a:rPr>
              <a:t>v</a:t>
            </a:r>
            <a:r>
              <a:rPr sz="1300" i="1" dirty="0">
                <a:latin typeface="Arial"/>
                <a:cs typeface="Arial"/>
              </a:rPr>
              <a:t>ie</a:t>
            </a:r>
            <a:r>
              <a:rPr sz="1300" i="1" spc="-4" dirty="0">
                <a:latin typeface="Arial"/>
                <a:cs typeface="Arial"/>
              </a:rPr>
              <a:t>w</a:t>
            </a:r>
            <a:r>
              <a:rPr sz="1300" i="1" dirty="0">
                <a:latin typeface="Arial"/>
                <a:cs typeface="Arial"/>
              </a:rPr>
              <a:t>s</a:t>
            </a:r>
            <a:r>
              <a:rPr sz="1300" i="1" spc="-8" dirty="0">
                <a:latin typeface="Arial"/>
                <a:cs typeface="Arial"/>
              </a:rPr>
              <a:t> </a:t>
            </a:r>
            <a:r>
              <a:rPr sz="1300" i="1" dirty="0">
                <a:latin typeface="Arial"/>
                <a:cs typeface="Arial"/>
              </a:rPr>
              <a:t>Gene</a:t>
            </a:r>
            <a:r>
              <a:rPr sz="1300" i="1" spc="4" dirty="0">
                <a:latin typeface="Arial"/>
                <a:cs typeface="Arial"/>
              </a:rPr>
              <a:t>t</a:t>
            </a:r>
            <a:r>
              <a:rPr sz="1300" i="1" dirty="0">
                <a:latin typeface="Arial"/>
                <a:cs typeface="Arial"/>
              </a:rPr>
              <a:t>i</a:t>
            </a:r>
            <a:r>
              <a:rPr sz="1300" i="1" spc="4" dirty="0">
                <a:latin typeface="Arial"/>
                <a:cs typeface="Arial"/>
              </a:rPr>
              <a:t>c</a:t>
            </a:r>
            <a:r>
              <a:rPr sz="1300" i="1" dirty="0">
                <a:latin typeface="Arial"/>
                <a:cs typeface="Arial"/>
              </a:rPr>
              <a:t>s</a:t>
            </a:r>
            <a:r>
              <a:rPr sz="1300" i="1" spc="-26" dirty="0">
                <a:latin typeface="Arial"/>
                <a:cs typeface="Arial"/>
              </a:rPr>
              <a:t> </a:t>
            </a:r>
            <a:r>
              <a:rPr sz="1300" dirty="0">
                <a:latin typeface="Arial"/>
                <a:cs typeface="Arial"/>
              </a:rPr>
              <a:t>(2012).</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0748">
              <a:lnSpc>
                <a:spcPct val="95825"/>
              </a:lnSpc>
            </a:pPr>
            <a:r>
              <a:rPr sz="2200" spc="-4" dirty="0">
                <a:solidFill>
                  <a:srgbClr val="FFFFFF"/>
                </a:solidFill>
                <a:latin typeface="Arial"/>
                <a:cs typeface="Arial"/>
              </a:rPr>
              <a:t>D</a:t>
            </a:r>
            <a:r>
              <a:rPr sz="2200" dirty="0">
                <a:solidFill>
                  <a:srgbClr val="FFFFFF"/>
                </a:solidFill>
                <a:latin typeface="Arial"/>
                <a:cs typeface="Arial"/>
              </a:rPr>
              <a:t>a</a:t>
            </a:r>
            <a:r>
              <a:rPr sz="2200" spc="4" dirty="0">
                <a:solidFill>
                  <a:srgbClr val="FFFFFF"/>
                </a:solidFill>
                <a:latin typeface="Arial"/>
                <a:cs typeface="Arial"/>
              </a:rPr>
              <a:t>t</a:t>
            </a:r>
            <a:r>
              <a:rPr sz="2200" dirty="0">
                <a:solidFill>
                  <a:srgbClr val="FFFFFF"/>
                </a:solidFill>
                <a:latin typeface="Arial"/>
                <a:cs typeface="Arial"/>
              </a:rPr>
              <a:t>a </a:t>
            </a:r>
            <a:r>
              <a:rPr sz="2200" spc="-4" dirty="0">
                <a:solidFill>
                  <a:srgbClr val="FFFFFF"/>
                </a:solidFill>
                <a:latin typeface="Arial"/>
                <a:cs typeface="Arial"/>
              </a:rPr>
              <a:t>C</a:t>
            </a:r>
            <a:r>
              <a:rPr sz="2200" dirty="0">
                <a:solidFill>
                  <a:srgbClr val="FFFFFF"/>
                </a:solidFill>
                <a:latin typeface="Arial"/>
                <a:cs typeface="Arial"/>
              </a:rPr>
              <a:t>o</a:t>
            </a:r>
            <a:r>
              <a:rPr sz="2200" spc="-4" dirty="0">
                <a:solidFill>
                  <a:srgbClr val="FFFFFF"/>
                </a:solidFill>
                <a:latin typeface="Arial"/>
                <a:cs typeface="Arial"/>
              </a:rPr>
              <a:t>ll</a:t>
            </a:r>
            <a:r>
              <a:rPr sz="2200" dirty="0">
                <a:solidFill>
                  <a:srgbClr val="FFFFFF"/>
                </a:solidFill>
                <a:latin typeface="Arial"/>
                <a:cs typeface="Arial"/>
              </a:rPr>
              <a:t>ec</a:t>
            </a:r>
            <a:r>
              <a:rPr sz="2200" spc="4" dirty="0">
                <a:solidFill>
                  <a:srgbClr val="FFFFFF"/>
                </a:solidFill>
                <a:latin typeface="Arial"/>
                <a:cs typeface="Arial"/>
              </a:rPr>
              <a:t>t</a:t>
            </a:r>
            <a:r>
              <a:rPr sz="2200" spc="-4" dirty="0">
                <a:solidFill>
                  <a:srgbClr val="FFFFFF"/>
                </a:solidFill>
                <a:latin typeface="Arial"/>
                <a:cs typeface="Arial"/>
              </a:rPr>
              <a:t>i</a:t>
            </a:r>
            <a:r>
              <a:rPr sz="2200" dirty="0">
                <a:solidFill>
                  <a:srgbClr val="FFFFFF"/>
                </a:solidFill>
                <a:latin typeface="Arial"/>
                <a:cs typeface="Arial"/>
              </a:rPr>
              <a:t>on</a:t>
            </a:r>
            <a:r>
              <a:rPr sz="2200" spc="44" dirty="0">
                <a:solidFill>
                  <a:srgbClr val="FFFFFF"/>
                </a:solidFill>
                <a:latin typeface="Arial"/>
                <a:cs typeface="Arial"/>
              </a:rPr>
              <a:t> </a:t>
            </a:r>
            <a:r>
              <a:rPr sz="2200" dirty="0">
                <a:solidFill>
                  <a:srgbClr val="FFFFFF"/>
                </a:solidFill>
                <a:latin typeface="Arial"/>
                <a:cs typeface="Arial"/>
              </a:rPr>
              <a:t>and</a:t>
            </a:r>
            <a:r>
              <a:rPr sz="2200" spc="13" dirty="0">
                <a:solidFill>
                  <a:srgbClr val="FFFFFF"/>
                </a:solidFill>
                <a:latin typeface="Arial"/>
                <a:cs typeface="Arial"/>
              </a:rPr>
              <a:t> </a:t>
            </a:r>
            <a:r>
              <a:rPr sz="2200" dirty="0">
                <a:solidFill>
                  <a:srgbClr val="FFFFFF"/>
                </a:solidFill>
                <a:latin typeface="Arial"/>
                <a:cs typeface="Arial"/>
              </a:rPr>
              <a:t>Ana</a:t>
            </a:r>
            <a:r>
              <a:rPr sz="2200" spc="-4" dirty="0">
                <a:solidFill>
                  <a:srgbClr val="FFFFFF"/>
                </a:solidFill>
                <a:latin typeface="Arial"/>
                <a:cs typeface="Arial"/>
              </a:rPr>
              <a:t>l</a:t>
            </a:r>
            <a:r>
              <a:rPr sz="2200" dirty="0">
                <a:solidFill>
                  <a:srgbClr val="FFFFFF"/>
                </a:solidFill>
                <a:latin typeface="Arial"/>
                <a:cs typeface="Arial"/>
              </a:rPr>
              <a:t>ys</a:t>
            </a:r>
            <a:r>
              <a:rPr sz="2200" spc="-4" dirty="0">
                <a:solidFill>
                  <a:srgbClr val="FFFFFF"/>
                </a:solidFill>
                <a:latin typeface="Arial"/>
                <a:cs typeface="Arial"/>
              </a:rPr>
              <a:t>i</a:t>
            </a:r>
            <a:r>
              <a:rPr sz="2200" dirty="0">
                <a:solidFill>
                  <a:srgbClr val="FFFFFF"/>
                </a:solidFill>
                <a:latin typeface="Arial"/>
                <a:cs typeface="Arial"/>
              </a:rPr>
              <a:t>s</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5"/>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26" name="object 26"/>
          <p:cNvSpPr/>
          <p:nvPr/>
        </p:nvSpPr>
        <p:spPr>
          <a:xfrm>
            <a:off x="461356" y="5962425"/>
            <a:ext cx="8075814" cy="229945"/>
          </a:xfrm>
          <a:custGeom>
            <a:avLst/>
            <a:gdLst/>
            <a:ahLst/>
            <a:cxnLst/>
            <a:rect l="l" t="t" r="r" b="b"/>
            <a:pathLst>
              <a:path w="8883395" h="260603">
                <a:moveTo>
                  <a:pt x="0" y="260604"/>
                </a:moveTo>
                <a:lnTo>
                  <a:pt x="8883395" y="260604"/>
                </a:lnTo>
                <a:lnTo>
                  <a:pt x="8883395" y="0"/>
                </a:lnTo>
                <a:lnTo>
                  <a:pt x="0" y="0"/>
                </a:lnTo>
                <a:lnTo>
                  <a:pt x="0" y="260604"/>
                </a:lnTo>
                <a:close/>
              </a:path>
            </a:pathLst>
          </a:custGeom>
          <a:solidFill>
            <a:srgbClr val="D8E6F2"/>
          </a:solidFill>
        </p:spPr>
        <p:txBody>
          <a:bodyPr wrap="square" lIns="0" tIns="0" rIns="0" bIns="0" rtlCol="0">
            <a:noAutofit/>
          </a:bodyPr>
          <a:lstStyle/>
          <a:p>
            <a:endParaRPr/>
          </a:p>
        </p:txBody>
      </p:sp>
      <p:sp>
        <p:nvSpPr>
          <p:cNvPr id="24" name="object 24"/>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23" name="object 23"/>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22" name="object 22"/>
          <p:cNvSpPr/>
          <p:nvPr/>
        </p:nvSpPr>
        <p:spPr>
          <a:xfrm>
            <a:off x="498763" y="586291"/>
            <a:ext cx="8110450" cy="461233"/>
          </a:xfrm>
          <a:custGeom>
            <a:avLst/>
            <a:gdLst/>
            <a:ahLst/>
            <a:cxnLst/>
            <a:rect l="l" t="t" r="r" b="b"/>
            <a:pathLst>
              <a:path w="8921495" h="522731">
                <a:moveTo>
                  <a:pt x="0" y="522731"/>
                </a:moveTo>
                <a:lnTo>
                  <a:pt x="8921495" y="522731"/>
                </a:lnTo>
                <a:lnTo>
                  <a:pt x="8921495" y="0"/>
                </a:lnTo>
                <a:lnTo>
                  <a:pt x="0" y="0"/>
                </a:lnTo>
                <a:lnTo>
                  <a:pt x="0" y="522731"/>
                </a:lnTo>
                <a:close/>
              </a:path>
            </a:pathLst>
          </a:custGeom>
          <a:solidFill>
            <a:srgbClr val="4180C3"/>
          </a:solidFill>
        </p:spPr>
        <p:txBody>
          <a:bodyPr wrap="square" lIns="0" tIns="0" rIns="0" bIns="0" rtlCol="0">
            <a:noAutofit/>
          </a:bodyPr>
          <a:lstStyle/>
          <a:p>
            <a:endParaRPr/>
          </a:p>
        </p:txBody>
      </p:sp>
      <p:sp>
        <p:nvSpPr>
          <p:cNvPr id="14" name="object 14"/>
          <p:cNvSpPr/>
          <p:nvPr/>
        </p:nvSpPr>
        <p:spPr>
          <a:xfrm>
            <a:off x="561108" y="1253266"/>
            <a:ext cx="6280265" cy="4516866"/>
          </a:xfrm>
          <a:prstGeom prst="rect">
            <a:avLst/>
          </a:prstGeom>
          <a:blipFill>
            <a:blip r:embed="rId3" cstate="print"/>
            <a:stretch>
              <a:fillRect/>
            </a:stretch>
          </a:blipFill>
        </p:spPr>
        <p:txBody>
          <a:bodyPr wrap="square" lIns="0" tIns="0" rIns="0" bIns="0" rtlCol="0">
            <a:noAutofit/>
          </a:bodyPr>
          <a:lstStyle/>
          <a:p>
            <a:endParaRPr/>
          </a:p>
        </p:txBody>
      </p:sp>
      <p:sp>
        <p:nvSpPr>
          <p:cNvPr id="15" name="object 15"/>
          <p:cNvSpPr/>
          <p:nvPr/>
        </p:nvSpPr>
        <p:spPr>
          <a:xfrm>
            <a:off x="5641570" y="4050254"/>
            <a:ext cx="2967643" cy="840440"/>
          </a:xfrm>
          <a:custGeom>
            <a:avLst/>
            <a:gdLst/>
            <a:ahLst/>
            <a:cxnLst/>
            <a:rect l="l" t="t" r="r" b="b"/>
            <a:pathLst>
              <a:path w="3264407" h="952499">
                <a:moveTo>
                  <a:pt x="0" y="952499"/>
                </a:moveTo>
                <a:lnTo>
                  <a:pt x="3264407" y="952499"/>
                </a:lnTo>
                <a:lnTo>
                  <a:pt x="3264407" y="0"/>
                </a:lnTo>
                <a:lnTo>
                  <a:pt x="0" y="0"/>
                </a:lnTo>
                <a:lnTo>
                  <a:pt x="0" y="952499"/>
                </a:lnTo>
                <a:close/>
              </a:path>
            </a:pathLst>
          </a:custGeom>
          <a:solidFill>
            <a:srgbClr val="D8E6F2"/>
          </a:solidFill>
        </p:spPr>
        <p:txBody>
          <a:bodyPr wrap="square" lIns="0" tIns="0" rIns="0" bIns="0" rtlCol="0">
            <a:noAutofit/>
          </a:bodyPr>
          <a:lstStyle/>
          <a:p>
            <a:endParaRPr/>
          </a:p>
        </p:txBody>
      </p:sp>
      <p:sp>
        <p:nvSpPr>
          <p:cNvPr id="16" name="object 16"/>
          <p:cNvSpPr/>
          <p:nvPr/>
        </p:nvSpPr>
        <p:spPr>
          <a:xfrm>
            <a:off x="5633258" y="4042186"/>
            <a:ext cx="2985654" cy="859266"/>
          </a:xfrm>
          <a:custGeom>
            <a:avLst/>
            <a:gdLst/>
            <a:ahLst/>
            <a:cxnLst/>
            <a:rect l="l" t="t" r="r" b="b"/>
            <a:pathLst>
              <a:path w="3284219" h="973835">
                <a:moveTo>
                  <a:pt x="0" y="963167"/>
                </a:moveTo>
                <a:lnTo>
                  <a:pt x="0" y="969263"/>
                </a:lnTo>
                <a:lnTo>
                  <a:pt x="3048" y="973835"/>
                </a:lnTo>
                <a:lnTo>
                  <a:pt x="3275075" y="973835"/>
                </a:lnTo>
                <a:lnTo>
                  <a:pt x="18287" y="963167"/>
                </a:lnTo>
                <a:lnTo>
                  <a:pt x="18288" y="19811"/>
                </a:lnTo>
                <a:lnTo>
                  <a:pt x="3275075" y="19812"/>
                </a:lnTo>
                <a:lnTo>
                  <a:pt x="3279647" y="973835"/>
                </a:lnTo>
                <a:lnTo>
                  <a:pt x="3284219" y="969263"/>
                </a:lnTo>
                <a:lnTo>
                  <a:pt x="3284219" y="4572"/>
                </a:lnTo>
                <a:lnTo>
                  <a:pt x="3279647" y="0"/>
                </a:lnTo>
                <a:lnTo>
                  <a:pt x="3275075" y="0"/>
                </a:lnTo>
                <a:lnTo>
                  <a:pt x="3265931" y="9143"/>
                </a:lnTo>
                <a:lnTo>
                  <a:pt x="18287" y="9143"/>
                </a:lnTo>
                <a:lnTo>
                  <a:pt x="9144" y="19812"/>
                </a:lnTo>
                <a:lnTo>
                  <a:pt x="9144" y="954023"/>
                </a:lnTo>
                <a:lnTo>
                  <a:pt x="9144" y="0"/>
                </a:lnTo>
                <a:lnTo>
                  <a:pt x="3048" y="0"/>
                </a:lnTo>
                <a:lnTo>
                  <a:pt x="0" y="4572"/>
                </a:lnTo>
                <a:lnTo>
                  <a:pt x="0" y="963167"/>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8602286" y="4059667"/>
            <a:ext cx="12469" cy="841785"/>
          </a:xfrm>
          <a:custGeom>
            <a:avLst/>
            <a:gdLst/>
            <a:ahLst/>
            <a:cxnLst/>
            <a:rect l="l" t="t" r="r" b="b"/>
            <a:pathLst>
              <a:path w="13716" h="954023">
                <a:moveTo>
                  <a:pt x="9144" y="934211"/>
                </a:moveTo>
                <a:lnTo>
                  <a:pt x="0" y="943355"/>
                </a:lnTo>
                <a:lnTo>
                  <a:pt x="9144" y="954023"/>
                </a:lnTo>
                <a:lnTo>
                  <a:pt x="13716" y="954023"/>
                </a:lnTo>
                <a:lnTo>
                  <a:pt x="9144" y="0"/>
                </a:lnTo>
                <a:lnTo>
                  <a:pt x="9144" y="934211"/>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5649883" y="4059667"/>
            <a:ext cx="2960715" cy="841785"/>
          </a:xfrm>
          <a:custGeom>
            <a:avLst/>
            <a:gdLst/>
            <a:ahLst/>
            <a:cxnLst/>
            <a:rect l="l" t="t" r="r" b="b"/>
            <a:pathLst>
              <a:path w="3256787" h="954023">
                <a:moveTo>
                  <a:pt x="3256787" y="0"/>
                </a:moveTo>
                <a:lnTo>
                  <a:pt x="3247643" y="0"/>
                </a:lnTo>
                <a:lnTo>
                  <a:pt x="3247643" y="934211"/>
                </a:lnTo>
                <a:lnTo>
                  <a:pt x="0" y="934211"/>
                </a:lnTo>
                <a:lnTo>
                  <a:pt x="0" y="943355"/>
                </a:lnTo>
                <a:lnTo>
                  <a:pt x="3256787" y="954023"/>
                </a:lnTo>
                <a:lnTo>
                  <a:pt x="3247643" y="943355"/>
                </a:lnTo>
                <a:lnTo>
                  <a:pt x="3256787" y="934211"/>
                </a:lnTo>
                <a:lnTo>
                  <a:pt x="3256787" y="0"/>
                </a:lnTo>
                <a:close/>
              </a:path>
            </a:pathLst>
          </a:custGeom>
          <a:solidFill>
            <a:srgbClr val="000000"/>
          </a:solidFill>
        </p:spPr>
        <p:txBody>
          <a:bodyPr wrap="square" lIns="0" tIns="0" rIns="0" bIns="0" rtlCol="0">
            <a:noAutofit/>
          </a:bodyPr>
          <a:lstStyle/>
          <a:p>
            <a:endParaRPr/>
          </a:p>
        </p:txBody>
      </p:sp>
      <p:sp>
        <p:nvSpPr>
          <p:cNvPr id="19" name="object 19"/>
          <p:cNvSpPr/>
          <p:nvPr/>
        </p:nvSpPr>
        <p:spPr>
          <a:xfrm>
            <a:off x="5641571" y="4042185"/>
            <a:ext cx="2969028" cy="841785"/>
          </a:xfrm>
          <a:custGeom>
            <a:avLst/>
            <a:gdLst/>
            <a:ahLst/>
            <a:cxnLst/>
            <a:rect l="l" t="t" r="r" b="b"/>
            <a:pathLst>
              <a:path w="3265931" h="954023">
                <a:moveTo>
                  <a:pt x="0" y="954023"/>
                </a:moveTo>
                <a:lnTo>
                  <a:pt x="0" y="19812"/>
                </a:lnTo>
                <a:lnTo>
                  <a:pt x="9143" y="9143"/>
                </a:lnTo>
                <a:lnTo>
                  <a:pt x="3256787" y="9143"/>
                </a:lnTo>
                <a:lnTo>
                  <a:pt x="3265931" y="0"/>
                </a:lnTo>
                <a:lnTo>
                  <a:pt x="0" y="0"/>
                </a:lnTo>
                <a:lnTo>
                  <a:pt x="0" y="954023"/>
                </a:lnTo>
                <a:close/>
              </a:path>
            </a:pathLst>
          </a:custGeom>
          <a:solidFill>
            <a:srgbClr val="000000"/>
          </a:solidFill>
        </p:spPr>
        <p:txBody>
          <a:bodyPr wrap="square" lIns="0" tIns="0" rIns="0" bIns="0" rtlCol="0">
            <a:noAutofit/>
          </a:bodyPr>
          <a:lstStyle/>
          <a:p>
            <a:endParaRPr/>
          </a:p>
        </p:txBody>
      </p:sp>
      <p:sp>
        <p:nvSpPr>
          <p:cNvPr id="20" name="object 20"/>
          <p:cNvSpPr/>
          <p:nvPr/>
        </p:nvSpPr>
        <p:spPr>
          <a:xfrm>
            <a:off x="4394662" y="1886622"/>
            <a:ext cx="3311235" cy="622598"/>
          </a:xfrm>
          <a:custGeom>
            <a:avLst/>
            <a:gdLst/>
            <a:ahLst/>
            <a:cxnLst/>
            <a:rect l="l" t="t" r="r" b="b"/>
            <a:pathLst>
              <a:path w="3642359" h="705611">
                <a:moveTo>
                  <a:pt x="0" y="705611"/>
                </a:moveTo>
                <a:lnTo>
                  <a:pt x="3642359" y="705611"/>
                </a:lnTo>
                <a:lnTo>
                  <a:pt x="3642359" y="0"/>
                </a:lnTo>
                <a:lnTo>
                  <a:pt x="0" y="0"/>
                </a:lnTo>
                <a:lnTo>
                  <a:pt x="0" y="705611"/>
                </a:lnTo>
                <a:close/>
              </a:path>
            </a:pathLst>
          </a:custGeom>
          <a:solidFill>
            <a:srgbClr val="D8E6F2"/>
          </a:solidFill>
        </p:spPr>
        <p:txBody>
          <a:bodyPr wrap="square" lIns="0" tIns="0" rIns="0" bIns="0" rtlCol="0">
            <a:noAutofit/>
          </a:bodyPr>
          <a:lstStyle/>
          <a:p>
            <a:endParaRPr/>
          </a:p>
        </p:txBody>
      </p:sp>
      <p:sp>
        <p:nvSpPr>
          <p:cNvPr id="21" name="object 21"/>
          <p:cNvSpPr/>
          <p:nvPr/>
        </p:nvSpPr>
        <p:spPr>
          <a:xfrm>
            <a:off x="5019501" y="2513255"/>
            <a:ext cx="3645130" cy="731519"/>
          </a:xfrm>
          <a:custGeom>
            <a:avLst/>
            <a:gdLst/>
            <a:ahLst/>
            <a:cxnLst/>
            <a:rect l="l" t="t" r="r" b="b"/>
            <a:pathLst>
              <a:path w="4009643" h="829055">
                <a:moveTo>
                  <a:pt x="0" y="829055"/>
                </a:moveTo>
                <a:lnTo>
                  <a:pt x="4009643" y="829055"/>
                </a:lnTo>
                <a:lnTo>
                  <a:pt x="4009643" y="0"/>
                </a:lnTo>
                <a:lnTo>
                  <a:pt x="0" y="0"/>
                </a:lnTo>
                <a:lnTo>
                  <a:pt x="0" y="829055"/>
                </a:lnTo>
                <a:close/>
              </a:path>
            </a:pathLst>
          </a:custGeom>
          <a:solidFill>
            <a:srgbClr val="D8E6F2"/>
          </a:solidFill>
        </p:spPr>
        <p:txBody>
          <a:bodyPr wrap="square" lIns="0" tIns="0" rIns="0" bIns="0" rtlCol="0">
            <a:noAutofit/>
          </a:bodyPr>
          <a:lstStyle/>
          <a:p>
            <a:endParaRPr/>
          </a:p>
        </p:txBody>
      </p:sp>
      <p:sp>
        <p:nvSpPr>
          <p:cNvPr id="13" name="object 13"/>
          <p:cNvSpPr txBox="1"/>
          <p:nvPr/>
        </p:nvSpPr>
        <p:spPr>
          <a:xfrm>
            <a:off x="5690120" y="2586095"/>
            <a:ext cx="2343727"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FF0000"/>
                </a:solidFill>
                <a:latin typeface="Arial"/>
                <a:cs typeface="Arial"/>
              </a:rPr>
              <a:t>H</a:t>
            </a:r>
            <a:r>
              <a:rPr sz="2200" dirty="0">
                <a:solidFill>
                  <a:srgbClr val="FF0000"/>
                </a:solidFill>
                <a:latin typeface="Arial"/>
                <a:cs typeface="Arial"/>
              </a:rPr>
              <a:t>ea</a:t>
            </a:r>
            <a:r>
              <a:rPr sz="2200" spc="-4" dirty="0">
                <a:solidFill>
                  <a:srgbClr val="FF0000"/>
                </a:solidFill>
                <a:latin typeface="Arial"/>
                <a:cs typeface="Arial"/>
              </a:rPr>
              <a:t>l</a:t>
            </a:r>
            <a:r>
              <a:rPr sz="2200" spc="4" dirty="0">
                <a:solidFill>
                  <a:srgbClr val="FF0000"/>
                </a:solidFill>
                <a:latin typeface="Arial"/>
                <a:cs typeface="Arial"/>
              </a:rPr>
              <a:t>t</a:t>
            </a:r>
            <a:r>
              <a:rPr sz="2200" dirty="0">
                <a:solidFill>
                  <a:srgbClr val="FF0000"/>
                </a:solidFill>
                <a:latin typeface="Arial"/>
                <a:cs typeface="Arial"/>
              </a:rPr>
              <a:t>hcare</a:t>
            </a:r>
            <a:r>
              <a:rPr sz="2200" spc="22" dirty="0">
                <a:solidFill>
                  <a:srgbClr val="FF0000"/>
                </a:solidFill>
                <a:latin typeface="Arial"/>
                <a:cs typeface="Arial"/>
              </a:rPr>
              <a:t> </a:t>
            </a:r>
            <a:r>
              <a:rPr sz="2200" spc="-4" dirty="0">
                <a:solidFill>
                  <a:srgbClr val="FF0000"/>
                </a:solidFill>
                <a:latin typeface="Arial"/>
                <a:cs typeface="Arial"/>
              </a:rPr>
              <a:t>D</a:t>
            </a:r>
            <a:r>
              <a:rPr sz="2200" dirty="0">
                <a:solidFill>
                  <a:srgbClr val="FF0000"/>
                </a:solidFill>
                <a:latin typeface="Arial"/>
                <a:cs typeface="Arial"/>
              </a:rPr>
              <a:t>a</a:t>
            </a:r>
            <a:r>
              <a:rPr sz="2200" spc="4" dirty="0">
                <a:solidFill>
                  <a:srgbClr val="FF0000"/>
                </a:solidFill>
                <a:latin typeface="Arial"/>
                <a:cs typeface="Arial"/>
              </a:rPr>
              <a:t>t</a:t>
            </a:r>
            <a:r>
              <a:rPr sz="2200" dirty="0">
                <a:solidFill>
                  <a:srgbClr val="FF0000"/>
                </a:solidFill>
                <a:latin typeface="Arial"/>
                <a:cs typeface="Arial"/>
              </a:rPr>
              <a:t>a </a:t>
            </a:r>
            <a:r>
              <a:rPr sz="2200" spc="-4" dirty="0">
                <a:solidFill>
                  <a:srgbClr val="FF0000"/>
                </a:solidFill>
                <a:latin typeface="Arial"/>
                <a:cs typeface="Arial"/>
              </a:rPr>
              <a:t>i</a:t>
            </a:r>
            <a:r>
              <a:rPr sz="2200" dirty="0">
                <a:solidFill>
                  <a:srgbClr val="FF0000"/>
                </a:solidFill>
                <a:latin typeface="Arial"/>
                <a:cs typeface="Arial"/>
              </a:rPr>
              <a:t>s</a:t>
            </a:r>
            <a:endParaRPr sz="2200" dirty="0">
              <a:latin typeface="Arial"/>
              <a:cs typeface="Arial"/>
            </a:endParaRPr>
          </a:p>
        </p:txBody>
      </p:sp>
      <p:sp>
        <p:nvSpPr>
          <p:cNvPr id="12" name="object 12"/>
          <p:cNvSpPr txBox="1"/>
          <p:nvPr/>
        </p:nvSpPr>
        <p:spPr>
          <a:xfrm>
            <a:off x="5203826" y="2908825"/>
            <a:ext cx="1264458" cy="291353"/>
          </a:xfrm>
          <a:prstGeom prst="rect">
            <a:avLst/>
          </a:prstGeom>
        </p:spPr>
        <p:txBody>
          <a:bodyPr wrap="square" lIns="0" tIns="0" rIns="0" bIns="0" rtlCol="0">
            <a:noAutofit/>
          </a:bodyPr>
          <a:lstStyle/>
          <a:p>
            <a:pPr marL="11397">
              <a:lnSpc>
                <a:spcPts val="2293"/>
              </a:lnSpc>
              <a:spcBef>
                <a:spcPts val="114"/>
              </a:spcBef>
            </a:pPr>
            <a:r>
              <a:rPr sz="2200" dirty="0">
                <a:solidFill>
                  <a:srgbClr val="FF0000"/>
                </a:solidFill>
                <a:latin typeface="Arial"/>
                <a:cs typeface="Arial"/>
              </a:rPr>
              <a:t>becom</a:t>
            </a:r>
            <a:r>
              <a:rPr sz="2200" spc="-4" dirty="0">
                <a:solidFill>
                  <a:srgbClr val="FF0000"/>
                </a:solidFill>
                <a:latin typeface="Arial"/>
                <a:cs typeface="Arial"/>
              </a:rPr>
              <a:t>i</a:t>
            </a:r>
            <a:r>
              <a:rPr sz="2200" dirty="0">
                <a:solidFill>
                  <a:srgbClr val="FF0000"/>
                </a:solidFill>
                <a:latin typeface="Arial"/>
                <a:cs typeface="Arial"/>
              </a:rPr>
              <a:t>ng</a:t>
            </a:r>
            <a:endParaRPr sz="2200" dirty="0">
              <a:latin typeface="Arial"/>
              <a:cs typeface="Arial"/>
            </a:endParaRPr>
          </a:p>
        </p:txBody>
      </p:sp>
      <p:sp>
        <p:nvSpPr>
          <p:cNvPr id="11" name="object 11"/>
          <p:cNvSpPr txBox="1"/>
          <p:nvPr/>
        </p:nvSpPr>
        <p:spPr>
          <a:xfrm>
            <a:off x="6483431" y="2908825"/>
            <a:ext cx="696145" cy="291353"/>
          </a:xfrm>
          <a:prstGeom prst="rect">
            <a:avLst/>
          </a:prstGeom>
        </p:spPr>
        <p:txBody>
          <a:bodyPr wrap="square" lIns="0" tIns="0" rIns="0" bIns="0" rtlCol="0">
            <a:noAutofit/>
          </a:bodyPr>
          <a:lstStyle/>
          <a:p>
            <a:pPr marL="11397">
              <a:lnSpc>
                <a:spcPts val="2293"/>
              </a:lnSpc>
              <a:spcBef>
                <a:spcPts val="114"/>
              </a:spcBef>
            </a:pPr>
            <a:r>
              <a:rPr sz="2200" dirty="0">
                <a:solidFill>
                  <a:srgbClr val="FF0000"/>
                </a:solidFill>
                <a:latin typeface="Arial"/>
                <a:cs typeface="Arial"/>
              </a:rPr>
              <a:t>more</a:t>
            </a:r>
            <a:endParaRPr sz="2200" dirty="0">
              <a:latin typeface="Arial"/>
              <a:cs typeface="Arial"/>
            </a:endParaRPr>
          </a:p>
        </p:txBody>
      </p:sp>
      <p:sp>
        <p:nvSpPr>
          <p:cNvPr id="10" name="object 10"/>
          <p:cNvSpPr txBox="1"/>
          <p:nvPr/>
        </p:nvSpPr>
        <p:spPr>
          <a:xfrm>
            <a:off x="7190845" y="2908825"/>
            <a:ext cx="1095155" cy="291353"/>
          </a:xfrm>
          <a:prstGeom prst="rect">
            <a:avLst/>
          </a:prstGeom>
        </p:spPr>
        <p:txBody>
          <a:bodyPr wrap="square" lIns="0" tIns="0" rIns="0" bIns="0" rtlCol="0">
            <a:noAutofit/>
          </a:bodyPr>
          <a:lstStyle/>
          <a:p>
            <a:pPr marL="11397">
              <a:lnSpc>
                <a:spcPts val="2293"/>
              </a:lnSpc>
              <a:spcBef>
                <a:spcPts val="114"/>
              </a:spcBef>
            </a:pPr>
            <a:r>
              <a:rPr sz="2200" dirty="0">
                <a:solidFill>
                  <a:srgbClr val="FF0000"/>
                </a:solidFill>
                <a:latin typeface="Arial"/>
                <a:cs typeface="Arial"/>
              </a:rPr>
              <a:t>comp</a:t>
            </a:r>
            <a:r>
              <a:rPr sz="2200" spc="-4" dirty="0">
                <a:solidFill>
                  <a:srgbClr val="FF0000"/>
                </a:solidFill>
                <a:latin typeface="Arial"/>
                <a:cs typeface="Arial"/>
              </a:rPr>
              <a:t>l</a:t>
            </a:r>
            <a:r>
              <a:rPr sz="2200" dirty="0">
                <a:solidFill>
                  <a:srgbClr val="FF0000"/>
                </a:solidFill>
                <a:latin typeface="Arial"/>
                <a:cs typeface="Arial"/>
              </a:rPr>
              <a:t>ex</a:t>
            </a:r>
            <a:endParaRPr sz="2200" dirty="0">
              <a:latin typeface="Arial"/>
              <a:cs typeface="Arial"/>
            </a:endParaRPr>
          </a:p>
        </p:txBody>
      </p:sp>
      <p:sp>
        <p:nvSpPr>
          <p:cNvPr id="9" name="object 9"/>
          <p:cNvSpPr txBox="1"/>
          <p:nvPr/>
        </p:nvSpPr>
        <p:spPr>
          <a:xfrm>
            <a:off x="8300039" y="2908825"/>
            <a:ext cx="218716"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FF0000"/>
                </a:solidFill>
                <a:latin typeface="Arial"/>
                <a:cs typeface="Arial"/>
              </a:rPr>
              <a:t>!</a:t>
            </a:r>
            <a:r>
              <a:rPr sz="2200" dirty="0">
                <a:solidFill>
                  <a:srgbClr val="FF0000"/>
                </a:solidFill>
                <a:latin typeface="Arial"/>
                <a:cs typeface="Arial"/>
              </a:rPr>
              <a:t>!</a:t>
            </a:r>
            <a:endParaRPr sz="2200" dirty="0">
              <a:latin typeface="Arial"/>
              <a:cs typeface="Arial"/>
            </a:endParaRPr>
          </a:p>
        </p:txBody>
      </p:sp>
      <p:sp>
        <p:nvSpPr>
          <p:cNvPr id="8" name="object 8"/>
          <p:cNvSpPr txBox="1"/>
          <p:nvPr/>
        </p:nvSpPr>
        <p:spPr>
          <a:xfrm>
            <a:off x="8457193" y="6209851"/>
            <a:ext cx="120904" cy="156882"/>
          </a:xfrm>
          <a:prstGeom prst="rect">
            <a:avLst/>
          </a:prstGeom>
        </p:spPr>
        <p:txBody>
          <a:bodyPr wrap="square" lIns="0" tIns="0" rIns="0" bIns="0" rtlCol="0">
            <a:noAutofit/>
          </a:bodyPr>
          <a:lstStyle/>
          <a:p>
            <a:pPr marL="11397">
              <a:lnSpc>
                <a:spcPts val="1189"/>
              </a:lnSpc>
              <a:spcBef>
                <a:spcPts val="59"/>
              </a:spcBef>
            </a:pPr>
            <a:r>
              <a:rPr sz="1100" dirty="0">
                <a:latin typeface="Arial"/>
                <a:cs typeface="Arial"/>
              </a:rPr>
              <a:t>2</a:t>
            </a:r>
          </a:p>
        </p:txBody>
      </p:sp>
      <p:sp>
        <p:nvSpPr>
          <p:cNvPr id="7" name="object 7"/>
          <p:cNvSpPr txBox="1"/>
          <p:nvPr/>
        </p:nvSpPr>
        <p:spPr>
          <a:xfrm>
            <a:off x="461356" y="5962425"/>
            <a:ext cx="8075814" cy="229945"/>
          </a:xfrm>
          <a:prstGeom prst="rect">
            <a:avLst/>
          </a:prstGeom>
        </p:spPr>
        <p:txBody>
          <a:bodyPr wrap="square" lIns="0" tIns="0" rIns="0" bIns="0" rtlCol="0">
            <a:noAutofit/>
          </a:bodyPr>
          <a:lstStyle/>
          <a:p>
            <a:pPr marL="81331">
              <a:lnSpc>
                <a:spcPct val="95825"/>
              </a:lnSpc>
              <a:spcBef>
                <a:spcPts val="350"/>
              </a:spcBef>
            </a:pPr>
            <a:r>
              <a:rPr sz="1000" spc="-4" dirty="0">
                <a:latin typeface="Arial"/>
                <a:cs typeface="Arial"/>
              </a:rPr>
              <a:t>H</a:t>
            </a:r>
            <a:r>
              <a:rPr sz="1000" dirty="0">
                <a:latin typeface="Arial"/>
                <a:cs typeface="Arial"/>
              </a:rPr>
              <a:t>e</a:t>
            </a:r>
            <a:r>
              <a:rPr sz="1000" spc="4" dirty="0">
                <a:latin typeface="Arial"/>
                <a:cs typeface="Arial"/>
              </a:rPr>
              <a:t>r</a:t>
            </a:r>
            <a:r>
              <a:rPr sz="1000" dirty="0">
                <a:latin typeface="Arial"/>
                <a:cs typeface="Arial"/>
              </a:rPr>
              <a:t>sh,</a:t>
            </a:r>
            <a:r>
              <a:rPr sz="1000" spc="-8" dirty="0">
                <a:latin typeface="Arial"/>
                <a:cs typeface="Arial"/>
              </a:rPr>
              <a:t> </a:t>
            </a:r>
            <a:r>
              <a:rPr sz="1000" spc="22" dirty="0">
                <a:latin typeface="Arial"/>
                <a:cs typeface="Arial"/>
              </a:rPr>
              <a:t>W</a:t>
            </a:r>
            <a:r>
              <a:rPr sz="1000" spc="-4" dirty="0">
                <a:latin typeface="Arial"/>
                <a:cs typeface="Arial"/>
              </a:rPr>
              <a:t>.</a:t>
            </a:r>
            <a:r>
              <a:rPr sz="1000" dirty="0">
                <a:latin typeface="Arial"/>
                <a:cs typeface="Arial"/>
              </a:rPr>
              <a:t>,</a:t>
            </a:r>
            <a:r>
              <a:rPr sz="1000" spc="-39" dirty="0">
                <a:latin typeface="Arial"/>
                <a:cs typeface="Arial"/>
              </a:rPr>
              <a:t> </a:t>
            </a:r>
            <a:r>
              <a:rPr sz="1000" dirty="0">
                <a:latin typeface="Arial"/>
                <a:cs typeface="Arial"/>
              </a:rPr>
              <a:t>Jac</a:t>
            </a:r>
            <a:r>
              <a:rPr sz="1000" spc="8" dirty="0">
                <a:latin typeface="Arial"/>
                <a:cs typeface="Arial"/>
              </a:rPr>
              <a:t>k</a:t>
            </a:r>
            <a:r>
              <a:rPr sz="1000" dirty="0">
                <a:latin typeface="Arial"/>
                <a:cs typeface="Arial"/>
              </a:rPr>
              <a:t>o,</a:t>
            </a:r>
            <a:r>
              <a:rPr sz="1000" spc="-22" dirty="0">
                <a:latin typeface="Arial"/>
                <a:cs typeface="Arial"/>
              </a:rPr>
              <a:t> </a:t>
            </a:r>
            <a:r>
              <a:rPr sz="1000" dirty="0">
                <a:latin typeface="Arial"/>
                <a:cs typeface="Arial"/>
              </a:rPr>
              <a:t>J.</a:t>
            </a:r>
            <a:r>
              <a:rPr sz="1000" spc="-8" dirty="0">
                <a:latin typeface="Arial"/>
                <a:cs typeface="Arial"/>
              </a:rPr>
              <a:t> </a:t>
            </a:r>
            <a:r>
              <a:rPr sz="1000" spc="-4" dirty="0">
                <a:latin typeface="Arial"/>
                <a:cs typeface="Arial"/>
              </a:rPr>
              <a:t>A</a:t>
            </a:r>
            <a:r>
              <a:rPr sz="1000" spc="4" dirty="0">
                <a:latin typeface="Arial"/>
                <a:cs typeface="Arial"/>
              </a:rPr>
              <a:t>.</a:t>
            </a:r>
            <a:r>
              <a:rPr sz="1000" dirty="0">
                <a:latin typeface="Arial"/>
                <a:cs typeface="Arial"/>
              </a:rPr>
              <a:t>,</a:t>
            </a:r>
            <a:r>
              <a:rPr sz="1000" spc="-13" dirty="0">
                <a:latin typeface="Arial"/>
                <a:cs typeface="Arial"/>
              </a:rPr>
              <a:t> </a:t>
            </a:r>
            <a:r>
              <a:rPr sz="1000" spc="4" dirty="0">
                <a:latin typeface="Arial"/>
                <a:cs typeface="Arial"/>
              </a:rPr>
              <a:t>Gr</a:t>
            </a:r>
            <a:r>
              <a:rPr sz="1000" dirty="0">
                <a:latin typeface="Arial"/>
                <a:cs typeface="Arial"/>
              </a:rPr>
              <a:t>eenes,</a:t>
            </a:r>
            <a:r>
              <a:rPr sz="1000" spc="-31" dirty="0">
                <a:latin typeface="Arial"/>
                <a:cs typeface="Arial"/>
              </a:rPr>
              <a:t> </a:t>
            </a:r>
            <a:r>
              <a:rPr sz="1000" spc="-4" dirty="0">
                <a:latin typeface="Arial"/>
                <a:cs typeface="Arial"/>
              </a:rPr>
              <a:t>R</a:t>
            </a:r>
            <a:r>
              <a:rPr sz="1000" spc="4" dirty="0">
                <a:latin typeface="Arial"/>
                <a:cs typeface="Arial"/>
              </a:rPr>
              <a:t>.</a:t>
            </a:r>
            <a:r>
              <a:rPr sz="1000" dirty="0">
                <a:latin typeface="Arial"/>
                <a:cs typeface="Arial"/>
              </a:rPr>
              <a:t>,</a:t>
            </a:r>
            <a:r>
              <a:rPr sz="1000" spc="-8" dirty="0">
                <a:latin typeface="Arial"/>
                <a:cs typeface="Arial"/>
              </a:rPr>
              <a:t> </a:t>
            </a:r>
            <a:r>
              <a:rPr sz="1000" spc="8" dirty="0">
                <a:latin typeface="Arial"/>
                <a:cs typeface="Arial"/>
              </a:rPr>
              <a:t>T</a:t>
            </a:r>
            <a:r>
              <a:rPr sz="1000" dirty="0">
                <a:latin typeface="Arial"/>
                <a:cs typeface="Arial"/>
              </a:rPr>
              <a:t>an,</a:t>
            </a:r>
            <a:r>
              <a:rPr sz="1000" spc="-22" dirty="0">
                <a:latin typeface="Arial"/>
                <a:cs typeface="Arial"/>
              </a:rPr>
              <a:t> </a:t>
            </a:r>
            <a:r>
              <a:rPr sz="1000" dirty="0">
                <a:latin typeface="Arial"/>
                <a:cs typeface="Arial"/>
              </a:rPr>
              <a:t>J</a:t>
            </a:r>
            <a:r>
              <a:rPr sz="1000" spc="4" dirty="0">
                <a:latin typeface="Arial"/>
                <a:cs typeface="Arial"/>
              </a:rPr>
              <a:t>.</a:t>
            </a:r>
            <a:r>
              <a:rPr sz="1000" dirty="0">
                <a:latin typeface="Arial"/>
                <a:cs typeface="Arial"/>
              </a:rPr>
              <a:t>,</a:t>
            </a:r>
            <a:r>
              <a:rPr sz="1000" spc="-13" dirty="0">
                <a:latin typeface="Arial"/>
                <a:cs typeface="Arial"/>
              </a:rPr>
              <a:t> </a:t>
            </a:r>
            <a:r>
              <a:rPr sz="1000" dirty="0">
                <a:latin typeface="Arial"/>
                <a:cs typeface="Arial"/>
              </a:rPr>
              <a:t>Jan</a:t>
            </a:r>
            <a:r>
              <a:rPr sz="1000" spc="-4" dirty="0">
                <a:latin typeface="Arial"/>
                <a:cs typeface="Arial"/>
              </a:rPr>
              <a:t>i</a:t>
            </a:r>
            <a:r>
              <a:rPr sz="1000" dirty="0">
                <a:latin typeface="Arial"/>
                <a:cs typeface="Arial"/>
              </a:rPr>
              <a:t>e</a:t>
            </a:r>
            <a:r>
              <a:rPr sz="1000" spc="-4" dirty="0">
                <a:latin typeface="Arial"/>
                <a:cs typeface="Arial"/>
              </a:rPr>
              <a:t>s</a:t>
            </a:r>
            <a:r>
              <a:rPr sz="1000" dirty="0">
                <a:latin typeface="Arial"/>
                <a:cs typeface="Arial"/>
              </a:rPr>
              <a:t>, </a:t>
            </a:r>
            <a:r>
              <a:rPr sz="1000" spc="-4" dirty="0">
                <a:latin typeface="Arial"/>
                <a:cs typeface="Arial"/>
              </a:rPr>
              <a:t>D</a:t>
            </a:r>
            <a:r>
              <a:rPr sz="1000" spc="4" dirty="0">
                <a:latin typeface="Arial"/>
                <a:cs typeface="Arial"/>
              </a:rPr>
              <a:t>.</a:t>
            </a:r>
            <a:r>
              <a:rPr sz="1000" dirty="0">
                <a:latin typeface="Arial"/>
                <a:cs typeface="Arial"/>
              </a:rPr>
              <a:t>,</a:t>
            </a:r>
            <a:r>
              <a:rPr sz="1000" spc="-17" dirty="0">
                <a:latin typeface="Arial"/>
                <a:cs typeface="Arial"/>
              </a:rPr>
              <a:t> </a:t>
            </a:r>
            <a:r>
              <a:rPr sz="1000" spc="-4" dirty="0">
                <a:latin typeface="Arial"/>
                <a:cs typeface="Arial"/>
              </a:rPr>
              <a:t>E</a:t>
            </a:r>
            <a:r>
              <a:rPr sz="1000" spc="4" dirty="0">
                <a:latin typeface="Arial"/>
                <a:cs typeface="Arial"/>
              </a:rPr>
              <a:t>m</a:t>
            </a:r>
            <a:r>
              <a:rPr sz="1000" dirty="0">
                <a:latin typeface="Arial"/>
                <a:cs typeface="Arial"/>
              </a:rPr>
              <a:t>b</a:t>
            </a:r>
            <a:r>
              <a:rPr sz="1000" spc="-4" dirty="0">
                <a:latin typeface="Arial"/>
                <a:cs typeface="Arial"/>
              </a:rPr>
              <a:t>i</a:t>
            </a:r>
            <a:r>
              <a:rPr sz="1000" dirty="0">
                <a:latin typeface="Arial"/>
                <a:cs typeface="Arial"/>
              </a:rPr>
              <a:t>, </a:t>
            </a:r>
            <a:r>
              <a:rPr sz="1000" spc="-4" dirty="0">
                <a:latin typeface="Arial"/>
                <a:cs typeface="Arial"/>
              </a:rPr>
              <a:t>P</a:t>
            </a:r>
            <a:r>
              <a:rPr sz="1000" dirty="0">
                <a:latin typeface="Arial"/>
                <a:cs typeface="Arial"/>
              </a:rPr>
              <a:t>.</a:t>
            </a:r>
            <a:r>
              <a:rPr sz="1000" spc="-8" dirty="0">
                <a:latin typeface="Arial"/>
                <a:cs typeface="Arial"/>
              </a:rPr>
              <a:t> </a:t>
            </a:r>
            <a:r>
              <a:rPr sz="1000" dirty="0">
                <a:latin typeface="Arial"/>
                <a:cs typeface="Arial"/>
              </a:rPr>
              <a:t>J</a:t>
            </a:r>
            <a:r>
              <a:rPr sz="1000" spc="4" dirty="0">
                <a:latin typeface="Arial"/>
                <a:cs typeface="Arial"/>
              </a:rPr>
              <a:t>.</a:t>
            </a:r>
            <a:r>
              <a:rPr sz="1000" dirty="0">
                <a:latin typeface="Arial"/>
                <a:cs typeface="Arial"/>
              </a:rPr>
              <a:t>,</a:t>
            </a:r>
            <a:r>
              <a:rPr sz="1000" spc="-22" dirty="0">
                <a:latin typeface="Arial"/>
                <a:cs typeface="Arial"/>
              </a:rPr>
              <a:t> </a:t>
            </a:r>
            <a:r>
              <a:rPr sz="1000" dirty="0">
                <a:latin typeface="Arial"/>
                <a:cs typeface="Arial"/>
              </a:rPr>
              <a:t>&amp;</a:t>
            </a:r>
            <a:r>
              <a:rPr sz="1000" spc="-8" dirty="0">
                <a:latin typeface="Arial"/>
                <a:cs typeface="Arial"/>
              </a:rPr>
              <a:t> </a:t>
            </a:r>
            <a:r>
              <a:rPr sz="1000" spc="-4" dirty="0">
                <a:latin typeface="Arial"/>
                <a:cs typeface="Arial"/>
              </a:rPr>
              <a:t>P</a:t>
            </a:r>
            <a:r>
              <a:rPr sz="1000" dirty="0">
                <a:latin typeface="Arial"/>
                <a:cs typeface="Arial"/>
              </a:rPr>
              <a:t>a</a:t>
            </a:r>
            <a:r>
              <a:rPr sz="1000" spc="-8" dirty="0">
                <a:latin typeface="Arial"/>
                <a:cs typeface="Arial"/>
              </a:rPr>
              <a:t>y</a:t>
            </a:r>
            <a:r>
              <a:rPr sz="1000" dirty="0">
                <a:latin typeface="Arial"/>
                <a:cs typeface="Arial"/>
              </a:rPr>
              <a:t>ne,</a:t>
            </a:r>
            <a:r>
              <a:rPr sz="1000" spc="8" dirty="0">
                <a:latin typeface="Arial"/>
                <a:cs typeface="Arial"/>
              </a:rPr>
              <a:t> </a:t>
            </a:r>
            <a:r>
              <a:rPr sz="1000" spc="-4" dirty="0">
                <a:latin typeface="Arial"/>
                <a:cs typeface="Arial"/>
              </a:rPr>
              <a:t>P</a:t>
            </a:r>
            <a:r>
              <a:rPr sz="1000" dirty="0">
                <a:latin typeface="Arial"/>
                <a:cs typeface="Arial"/>
              </a:rPr>
              <a:t>.</a:t>
            </a:r>
            <a:r>
              <a:rPr sz="1000" spc="-8" dirty="0">
                <a:latin typeface="Arial"/>
                <a:cs typeface="Arial"/>
              </a:rPr>
              <a:t> </a:t>
            </a:r>
            <a:r>
              <a:rPr sz="1000" spc="-4" dirty="0">
                <a:latin typeface="Arial"/>
                <a:cs typeface="Arial"/>
              </a:rPr>
              <a:t>R</a:t>
            </a:r>
            <a:r>
              <a:rPr sz="1000" dirty="0">
                <a:latin typeface="Arial"/>
                <a:cs typeface="Arial"/>
              </a:rPr>
              <a:t>. (2011).</a:t>
            </a:r>
            <a:r>
              <a:rPr sz="1000" spc="-22" dirty="0">
                <a:latin typeface="Arial"/>
                <a:cs typeface="Arial"/>
              </a:rPr>
              <a:t> </a:t>
            </a:r>
            <a:r>
              <a:rPr sz="1000" spc="-4" dirty="0">
                <a:latin typeface="Arial"/>
                <a:cs typeface="Arial"/>
              </a:rPr>
              <a:t>H</a:t>
            </a:r>
            <a:r>
              <a:rPr sz="1000" dirty="0">
                <a:latin typeface="Arial"/>
                <a:cs typeface="Arial"/>
              </a:rPr>
              <a:t>ea</a:t>
            </a:r>
            <a:r>
              <a:rPr sz="1000" spc="-4" dirty="0">
                <a:latin typeface="Arial"/>
                <a:cs typeface="Arial"/>
              </a:rPr>
              <a:t>l</a:t>
            </a:r>
            <a:r>
              <a:rPr sz="1000" spc="4" dirty="0">
                <a:latin typeface="Arial"/>
                <a:cs typeface="Arial"/>
              </a:rPr>
              <a:t>t</a:t>
            </a:r>
            <a:r>
              <a:rPr sz="1000" spc="17" dirty="0">
                <a:latin typeface="Arial"/>
                <a:cs typeface="Arial"/>
              </a:rPr>
              <a:t>h</a:t>
            </a:r>
            <a:r>
              <a:rPr sz="1000" spc="4" dirty="0">
                <a:latin typeface="Arial"/>
                <a:cs typeface="Arial"/>
              </a:rPr>
              <a:t>-</a:t>
            </a:r>
            <a:r>
              <a:rPr sz="1000" dirty="0">
                <a:latin typeface="Arial"/>
                <a:cs typeface="Arial"/>
              </a:rPr>
              <a:t>ca</a:t>
            </a:r>
            <a:r>
              <a:rPr sz="1000" spc="4" dirty="0">
                <a:latin typeface="Arial"/>
                <a:cs typeface="Arial"/>
              </a:rPr>
              <a:t>r</a:t>
            </a:r>
            <a:r>
              <a:rPr sz="1000" dirty="0">
                <a:latin typeface="Arial"/>
                <a:cs typeface="Arial"/>
              </a:rPr>
              <a:t>e</a:t>
            </a:r>
            <a:r>
              <a:rPr sz="1000" spc="-17" dirty="0">
                <a:latin typeface="Arial"/>
                <a:cs typeface="Arial"/>
              </a:rPr>
              <a:t> </a:t>
            </a:r>
            <a:r>
              <a:rPr sz="1000" dirty="0">
                <a:latin typeface="Arial"/>
                <a:cs typeface="Arial"/>
              </a:rPr>
              <a:t>h</a:t>
            </a:r>
            <a:r>
              <a:rPr sz="1000" spc="-4" dirty="0">
                <a:latin typeface="Arial"/>
                <a:cs typeface="Arial"/>
              </a:rPr>
              <a:t>i</a:t>
            </a:r>
            <a:r>
              <a:rPr sz="1000" dirty="0">
                <a:latin typeface="Arial"/>
                <a:cs typeface="Arial"/>
              </a:rPr>
              <a:t>t</a:t>
            </a:r>
            <a:r>
              <a:rPr sz="1000" spc="-8" dirty="0">
                <a:latin typeface="Arial"/>
                <a:cs typeface="Arial"/>
              </a:rPr>
              <a:t> </a:t>
            </a:r>
            <a:r>
              <a:rPr sz="1000" dirty="0">
                <a:latin typeface="Arial"/>
                <a:cs typeface="Arial"/>
              </a:rPr>
              <a:t>or </a:t>
            </a:r>
            <a:r>
              <a:rPr sz="1000" spc="4" dirty="0">
                <a:latin typeface="Arial"/>
                <a:cs typeface="Arial"/>
              </a:rPr>
              <a:t>m</a:t>
            </a:r>
            <a:r>
              <a:rPr sz="1000" spc="-4" dirty="0">
                <a:latin typeface="Arial"/>
                <a:cs typeface="Arial"/>
              </a:rPr>
              <a:t>i</a:t>
            </a:r>
            <a:r>
              <a:rPr sz="1000" dirty="0">
                <a:latin typeface="Arial"/>
                <a:cs typeface="Arial"/>
              </a:rPr>
              <a:t>ss?</a:t>
            </a:r>
            <a:r>
              <a:rPr sz="1000" spc="-13" dirty="0">
                <a:latin typeface="Arial"/>
                <a:cs typeface="Arial"/>
              </a:rPr>
              <a:t> </a:t>
            </a:r>
            <a:r>
              <a:rPr sz="1000" i="1" spc="-4" dirty="0">
                <a:latin typeface="Arial"/>
                <a:cs typeface="Arial"/>
              </a:rPr>
              <a:t>N</a:t>
            </a:r>
            <a:r>
              <a:rPr sz="1000" i="1" dirty="0">
                <a:latin typeface="Arial"/>
                <a:cs typeface="Arial"/>
              </a:rPr>
              <a:t>a</a:t>
            </a:r>
            <a:r>
              <a:rPr sz="1000" i="1" spc="4" dirty="0">
                <a:latin typeface="Arial"/>
                <a:cs typeface="Arial"/>
              </a:rPr>
              <a:t>t</a:t>
            </a:r>
            <a:r>
              <a:rPr sz="1000" i="1" dirty="0">
                <a:latin typeface="Arial"/>
                <a:cs typeface="Arial"/>
              </a:rPr>
              <a:t>u</a:t>
            </a:r>
            <a:r>
              <a:rPr sz="1000" i="1" spc="4" dirty="0">
                <a:latin typeface="Arial"/>
                <a:cs typeface="Arial"/>
              </a:rPr>
              <a:t>r</a:t>
            </a:r>
            <a:r>
              <a:rPr sz="1000" i="1" dirty="0">
                <a:latin typeface="Arial"/>
                <a:cs typeface="Arial"/>
              </a:rPr>
              <a:t>e</a:t>
            </a:r>
            <a:r>
              <a:rPr sz="1000" dirty="0">
                <a:latin typeface="Arial"/>
                <a:cs typeface="Arial"/>
              </a:rPr>
              <a:t>,</a:t>
            </a:r>
            <a:r>
              <a:rPr sz="1000" spc="-22" dirty="0">
                <a:latin typeface="Arial"/>
                <a:cs typeface="Arial"/>
              </a:rPr>
              <a:t> </a:t>
            </a:r>
            <a:r>
              <a:rPr sz="1000" i="1" dirty="0">
                <a:latin typeface="Arial"/>
                <a:cs typeface="Arial"/>
              </a:rPr>
              <a:t>47</a:t>
            </a:r>
            <a:r>
              <a:rPr sz="1000" i="1" spc="-4" dirty="0">
                <a:latin typeface="Arial"/>
                <a:cs typeface="Arial"/>
              </a:rPr>
              <a:t>0</a:t>
            </a:r>
            <a:r>
              <a:rPr sz="1000" dirty="0">
                <a:latin typeface="Arial"/>
                <a:cs typeface="Arial"/>
              </a:rPr>
              <a:t>(7334),</a:t>
            </a:r>
            <a:r>
              <a:rPr sz="1000" spc="-22" dirty="0">
                <a:latin typeface="Arial"/>
                <a:cs typeface="Arial"/>
              </a:rPr>
              <a:t> </a:t>
            </a:r>
            <a:r>
              <a:rPr sz="1000" dirty="0">
                <a:latin typeface="Arial"/>
                <a:cs typeface="Arial"/>
              </a:rPr>
              <a:t>327.</a:t>
            </a:r>
          </a:p>
        </p:txBody>
      </p:sp>
      <p:sp>
        <p:nvSpPr>
          <p:cNvPr id="6" name="object 6"/>
          <p:cNvSpPr txBox="1"/>
          <p:nvPr/>
        </p:nvSpPr>
        <p:spPr>
          <a:xfrm>
            <a:off x="5641570" y="4050254"/>
            <a:ext cx="2967643" cy="826546"/>
          </a:xfrm>
          <a:prstGeom prst="rect">
            <a:avLst/>
          </a:prstGeom>
        </p:spPr>
        <p:txBody>
          <a:bodyPr wrap="square" lIns="0" tIns="0" rIns="0" bIns="0" rtlCol="0">
            <a:noAutofit/>
          </a:bodyPr>
          <a:lstStyle/>
          <a:p>
            <a:pPr marL="81276" marR="131633">
              <a:lnSpc>
                <a:spcPct val="100041"/>
              </a:lnSpc>
              <a:spcBef>
                <a:spcPts val="359"/>
              </a:spcBef>
            </a:pPr>
            <a:r>
              <a:rPr sz="1300" spc="4" dirty="0">
                <a:latin typeface="Arial"/>
                <a:cs typeface="Arial"/>
              </a:rPr>
              <a:t>I</a:t>
            </a:r>
            <a:r>
              <a:rPr sz="1300" dirty="0">
                <a:latin typeface="Arial"/>
                <a:cs typeface="Arial"/>
              </a:rPr>
              <a:t>n</a:t>
            </a:r>
            <a:r>
              <a:rPr sz="1300" spc="-13" dirty="0">
                <a:latin typeface="Arial"/>
                <a:cs typeface="Arial"/>
              </a:rPr>
              <a:t> </a:t>
            </a:r>
            <a:r>
              <a:rPr sz="1300" dirty="0">
                <a:latin typeface="Arial"/>
                <a:cs typeface="Arial"/>
              </a:rPr>
              <a:t>2012,</a:t>
            </a:r>
            <a:r>
              <a:rPr sz="1300" spc="-22" dirty="0">
                <a:latin typeface="Arial"/>
                <a:cs typeface="Arial"/>
              </a:rPr>
              <a:t> </a:t>
            </a:r>
            <a:r>
              <a:rPr sz="1300" spc="-13" dirty="0">
                <a:latin typeface="Arial"/>
                <a:cs typeface="Arial"/>
              </a:rPr>
              <a:t>w</a:t>
            </a:r>
            <a:r>
              <a:rPr sz="1300" dirty="0">
                <a:latin typeface="Arial"/>
                <a:cs typeface="Arial"/>
              </a:rPr>
              <a:t>orld</a:t>
            </a:r>
            <a:r>
              <a:rPr sz="1300" spc="-13" dirty="0">
                <a:latin typeface="Arial"/>
                <a:cs typeface="Arial"/>
              </a:rPr>
              <a:t>w</a:t>
            </a:r>
            <a:r>
              <a:rPr sz="1300" dirty="0">
                <a:latin typeface="Arial"/>
                <a:cs typeface="Arial"/>
              </a:rPr>
              <a:t>ide</a:t>
            </a:r>
            <a:r>
              <a:rPr sz="1300" spc="4" dirty="0">
                <a:latin typeface="Arial"/>
                <a:cs typeface="Arial"/>
              </a:rPr>
              <a:t> </a:t>
            </a:r>
            <a:r>
              <a:rPr sz="1300" dirty="0">
                <a:latin typeface="Arial"/>
                <a:cs typeface="Arial"/>
              </a:rPr>
              <a:t>digi</a:t>
            </a:r>
            <a:r>
              <a:rPr sz="1300" spc="4" dirty="0">
                <a:latin typeface="Arial"/>
                <a:cs typeface="Arial"/>
              </a:rPr>
              <a:t>t</a:t>
            </a:r>
            <a:r>
              <a:rPr sz="1300" dirty="0">
                <a:latin typeface="Arial"/>
                <a:cs typeface="Arial"/>
              </a:rPr>
              <a:t>al</a:t>
            </a:r>
            <a:r>
              <a:rPr sz="1300" spc="-13" dirty="0">
                <a:latin typeface="Arial"/>
                <a:cs typeface="Arial"/>
              </a:rPr>
              <a:t> </a:t>
            </a:r>
            <a:r>
              <a:rPr sz="1300" dirty="0">
                <a:latin typeface="Arial"/>
                <a:cs typeface="Arial"/>
              </a:rPr>
              <a:t>heal</a:t>
            </a:r>
            <a:r>
              <a:rPr sz="1300" spc="4" dirty="0">
                <a:latin typeface="Arial"/>
                <a:cs typeface="Arial"/>
              </a:rPr>
              <a:t>t</a:t>
            </a:r>
            <a:r>
              <a:rPr sz="1300" dirty="0">
                <a:latin typeface="Arial"/>
                <a:cs typeface="Arial"/>
              </a:rPr>
              <a:t>h</a:t>
            </a:r>
            <a:r>
              <a:rPr sz="1300" spc="4" dirty="0">
                <a:latin typeface="Arial"/>
                <a:cs typeface="Arial"/>
              </a:rPr>
              <a:t>c</a:t>
            </a:r>
            <a:r>
              <a:rPr sz="1300" spc="-13" dirty="0">
                <a:latin typeface="Arial"/>
                <a:cs typeface="Arial"/>
              </a:rPr>
              <a:t>a</a:t>
            </a:r>
            <a:r>
              <a:rPr sz="1300" dirty="0">
                <a:latin typeface="Arial"/>
                <a:cs typeface="Arial"/>
              </a:rPr>
              <a:t>re da</a:t>
            </a:r>
            <a:r>
              <a:rPr sz="1300" spc="4" dirty="0">
                <a:latin typeface="Arial"/>
                <a:cs typeface="Arial"/>
              </a:rPr>
              <a:t>t</a:t>
            </a:r>
            <a:r>
              <a:rPr sz="1300" dirty="0">
                <a:latin typeface="Arial"/>
                <a:cs typeface="Arial"/>
              </a:rPr>
              <a:t>a</a:t>
            </a:r>
            <a:r>
              <a:rPr sz="1300" spc="-26" dirty="0">
                <a:latin typeface="Arial"/>
                <a:cs typeface="Arial"/>
              </a:rPr>
              <a:t> </a:t>
            </a:r>
            <a:r>
              <a:rPr sz="1300" spc="-13" dirty="0">
                <a:latin typeface="Arial"/>
                <a:cs typeface="Arial"/>
              </a:rPr>
              <a:t>w</a:t>
            </a:r>
            <a:r>
              <a:rPr sz="1300" dirty="0">
                <a:latin typeface="Arial"/>
                <a:cs typeface="Arial"/>
              </a:rPr>
              <a:t>as</a:t>
            </a:r>
            <a:r>
              <a:rPr sz="1300" spc="8" dirty="0">
                <a:latin typeface="Arial"/>
                <a:cs typeface="Arial"/>
              </a:rPr>
              <a:t> </a:t>
            </a:r>
            <a:r>
              <a:rPr sz="1300" dirty="0">
                <a:latin typeface="Arial"/>
                <a:cs typeface="Arial"/>
              </a:rPr>
              <a:t>e</a:t>
            </a:r>
            <a:r>
              <a:rPr sz="1300" spc="4" dirty="0">
                <a:latin typeface="Arial"/>
                <a:cs typeface="Arial"/>
              </a:rPr>
              <a:t>st</a:t>
            </a:r>
            <a:r>
              <a:rPr sz="1300" dirty="0">
                <a:latin typeface="Arial"/>
                <a:cs typeface="Arial"/>
              </a:rPr>
              <a:t>i</a:t>
            </a:r>
            <a:r>
              <a:rPr sz="1300" spc="-4" dirty="0">
                <a:latin typeface="Arial"/>
                <a:cs typeface="Arial"/>
              </a:rPr>
              <a:t>m</a:t>
            </a:r>
            <a:r>
              <a:rPr sz="1300" dirty="0">
                <a:latin typeface="Arial"/>
                <a:cs typeface="Arial"/>
              </a:rPr>
              <a:t>a</a:t>
            </a:r>
            <a:r>
              <a:rPr sz="1300" spc="4" dirty="0">
                <a:latin typeface="Arial"/>
                <a:cs typeface="Arial"/>
              </a:rPr>
              <a:t>t</a:t>
            </a:r>
            <a:r>
              <a:rPr sz="1300" spc="-13" dirty="0">
                <a:latin typeface="Arial"/>
                <a:cs typeface="Arial"/>
              </a:rPr>
              <a:t>e</a:t>
            </a:r>
            <a:r>
              <a:rPr sz="1300" dirty="0">
                <a:latin typeface="Arial"/>
                <a:cs typeface="Arial"/>
              </a:rPr>
              <a:t>d</a:t>
            </a:r>
            <a:r>
              <a:rPr sz="1300" spc="-35" dirty="0">
                <a:latin typeface="Arial"/>
                <a:cs typeface="Arial"/>
              </a:rPr>
              <a:t> </a:t>
            </a:r>
            <a:r>
              <a:rPr sz="1300" spc="4" dirty="0">
                <a:latin typeface="Arial"/>
                <a:cs typeface="Arial"/>
              </a:rPr>
              <a:t>t</a:t>
            </a:r>
            <a:r>
              <a:rPr sz="1300" dirty="0">
                <a:latin typeface="Arial"/>
                <a:cs typeface="Arial"/>
              </a:rPr>
              <a:t>o</a:t>
            </a:r>
            <a:r>
              <a:rPr sz="1300" spc="-4" dirty="0">
                <a:latin typeface="Arial"/>
                <a:cs typeface="Arial"/>
              </a:rPr>
              <a:t> </a:t>
            </a:r>
            <a:r>
              <a:rPr sz="1300" dirty="0">
                <a:latin typeface="Arial"/>
                <a:cs typeface="Arial"/>
              </a:rPr>
              <a:t>be</a:t>
            </a:r>
            <a:r>
              <a:rPr sz="1300" spc="-13" dirty="0">
                <a:latin typeface="Arial"/>
                <a:cs typeface="Arial"/>
              </a:rPr>
              <a:t> </a:t>
            </a:r>
            <a:r>
              <a:rPr sz="1300" dirty="0">
                <a:latin typeface="Arial"/>
                <a:cs typeface="Arial"/>
              </a:rPr>
              <a:t>equal</a:t>
            </a:r>
            <a:r>
              <a:rPr sz="1300" spc="-13" dirty="0">
                <a:latin typeface="Arial"/>
                <a:cs typeface="Arial"/>
              </a:rPr>
              <a:t> </a:t>
            </a:r>
            <a:r>
              <a:rPr sz="1300" spc="4" dirty="0">
                <a:latin typeface="Arial"/>
                <a:cs typeface="Arial"/>
              </a:rPr>
              <a:t>t</a:t>
            </a:r>
            <a:r>
              <a:rPr sz="1300" dirty="0">
                <a:latin typeface="Arial"/>
                <a:cs typeface="Arial"/>
              </a:rPr>
              <a:t>o</a:t>
            </a:r>
            <a:r>
              <a:rPr sz="1300" spc="-13" dirty="0">
                <a:latin typeface="Arial"/>
                <a:cs typeface="Arial"/>
              </a:rPr>
              <a:t> </a:t>
            </a:r>
            <a:r>
              <a:rPr sz="1300" dirty="0">
                <a:latin typeface="Arial"/>
                <a:cs typeface="Arial"/>
              </a:rPr>
              <a:t>500 pe</a:t>
            </a:r>
            <a:r>
              <a:rPr sz="1300" spc="4" dirty="0">
                <a:latin typeface="Arial"/>
                <a:cs typeface="Arial"/>
              </a:rPr>
              <a:t>t</a:t>
            </a:r>
            <a:r>
              <a:rPr sz="1300" dirty="0">
                <a:latin typeface="Arial"/>
                <a:cs typeface="Arial"/>
              </a:rPr>
              <a:t>ab</a:t>
            </a:r>
            <a:r>
              <a:rPr sz="1300" spc="-13" dirty="0">
                <a:latin typeface="Arial"/>
                <a:cs typeface="Arial"/>
              </a:rPr>
              <a:t>y</a:t>
            </a:r>
            <a:r>
              <a:rPr sz="1300" spc="4" dirty="0">
                <a:latin typeface="Arial"/>
                <a:cs typeface="Arial"/>
              </a:rPr>
              <a:t>t</a:t>
            </a:r>
            <a:r>
              <a:rPr sz="1300" dirty="0">
                <a:latin typeface="Arial"/>
                <a:cs typeface="Arial"/>
              </a:rPr>
              <a:t>es</a:t>
            </a:r>
            <a:r>
              <a:rPr sz="1300" spc="-31" dirty="0">
                <a:latin typeface="Arial"/>
                <a:cs typeface="Arial"/>
              </a:rPr>
              <a:t> </a:t>
            </a:r>
            <a:r>
              <a:rPr sz="1300" dirty="0">
                <a:latin typeface="Arial"/>
                <a:cs typeface="Arial"/>
              </a:rPr>
              <a:t>and</a:t>
            </a:r>
            <a:r>
              <a:rPr sz="1300" spc="-13" dirty="0">
                <a:latin typeface="Arial"/>
                <a:cs typeface="Arial"/>
              </a:rPr>
              <a:t> </a:t>
            </a:r>
            <a:r>
              <a:rPr sz="1300" dirty="0">
                <a:latin typeface="Arial"/>
                <a:cs typeface="Arial"/>
              </a:rPr>
              <a:t>is e</a:t>
            </a:r>
            <a:r>
              <a:rPr sz="1300" spc="-13" dirty="0">
                <a:latin typeface="Arial"/>
                <a:cs typeface="Arial"/>
              </a:rPr>
              <a:t>x</a:t>
            </a:r>
            <a:r>
              <a:rPr sz="1300" dirty="0">
                <a:latin typeface="Arial"/>
                <a:cs typeface="Arial"/>
              </a:rPr>
              <a:t>pe</a:t>
            </a:r>
            <a:r>
              <a:rPr sz="1300" spc="4" dirty="0">
                <a:latin typeface="Arial"/>
                <a:cs typeface="Arial"/>
              </a:rPr>
              <a:t>ct</a:t>
            </a:r>
            <a:r>
              <a:rPr sz="1300" dirty="0">
                <a:latin typeface="Arial"/>
                <a:cs typeface="Arial"/>
              </a:rPr>
              <a:t>ed</a:t>
            </a:r>
            <a:r>
              <a:rPr sz="1300" spc="-26" dirty="0">
                <a:latin typeface="Arial"/>
                <a:cs typeface="Arial"/>
              </a:rPr>
              <a:t> </a:t>
            </a:r>
            <a:r>
              <a:rPr sz="1300" spc="4" dirty="0">
                <a:latin typeface="Arial"/>
                <a:cs typeface="Arial"/>
              </a:rPr>
              <a:t>t</a:t>
            </a:r>
            <a:r>
              <a:rPr sz="1300" dirty="0">
                <a:latin typeface="Arial"/>
                <a:cs typeface="Arial"/>
              </a:rPr>
              <a:t>o</a:t>
            </a:r>
            <a:r>
              <a:rPr sz="1300" spc="-4" dirty="0">
                <a:latin typeface="Arial"/>
                <a:cs typeface="Arial"/>
              </a:rPr>
              <a:t> </a:t>
            </a:r>
            <a:r>
              <a:rPr sz="1300" dirty="0" smtClean="0">
                <a:latin typeface="Arial"/>
                <a:cs typeface="Arial"/>
              </a:rPr>
              <a:t>rea</a:t>
            </a:r>
            <a:r>
              <a:rPr sz="1300" spc="4" dirty="0" smtClean="0">
                <a:latin typeface="Arial"/>
                <a:cs typeface="Arial"/>
              </a:rPr>
              <a:t>c</a:t>
            </a:r>
            <a:r>
              <a:rPr sz="1300" dirty="0" smtClean="0">
                <a:latin typeface="Arial"/>
                <a:cs typeface="Arial"/>
              </a:rPr>
              <a:t>h</a:t>
            </a:r>
            <a:r>
              <a:rPr lang="en-US" sz="1300" dirty="0" smtClean="0">
                <a:latin typeface="Arial"/>
                <a:cs typeface="Arial"/>
              </a:rPr>
              <a:t>  </a:t>
            </a:r>
            <a:r>
              <a:rPr sz="1300" dirty="0" smtClean="0">
                <a:latin typeface="Arial"/>
                <a:cs typeface="Arial"/>
              </a:rPr>
              <a:t>25</a:t>
            </a:r>
            <a:r>
              <a:rPr sz="1300" spc="4" dirty="0" smtClean="0">
                <a:latin typeface="Arial"/>
                <a:cs typeface="Arial"/>
              </a:rPr>
              <a:t>,</a:t>
            </a:r>
            <a:r>
              <a:rPr sz="1300" dirty="0" smtClean="0">
                <a:latin typeface="Arial"/>
                <a:cs typeface="Arial"/>
              </a:rPr>
              <a:t>000</a:t>
            </a:r>
            <a:r>
              <a:rPr sz="1300" spc="-35" dirty="0" smtClean="0">
                <a:latin typeface="Arial"/>
                <a:cs typeface="Arial"/>
              </a:rPr>
              <a:t> </a:t>
            </a:r>
            <a:r>
              <a:rPr sz="1300" dirty="0">
                <a:latin typeface="Arial"/>
                <a:cs typeface="Arial"/>
              </a:rPr>
              <a:t>pe</a:t>
            </a:r>
            <a:r>
              <a:rPr sz="1300" spc="4" dirty="0">
                <a:latin typeface="Arial"/>
                <a:cs typeface="Arial"/>
              </a:rPr>
              <a:t>t</a:t>
            </a:r>
            <a:r>
              <a:rPr sz="1300" dirty="0">
                <a:latin typeface="Arial"/>
                <a:cs typeface="Arial"/>
              </a:rPr>
              <a:t>ab</a:t>
            </a:r>
            <a:r>
              <a:rPr sz="1300" spc="-13" dirty="0">
                <a:latin typeface="Arial"/>
                <a:cs typeface="Arial"/>
              </a:rPr>
              <a:t>y</a:t>
            </a:r>
            <a:r>
              <a:rPr sz="1300" spc="4" dirty="0">
                <a:latin typeface="Arial"/>
                <a:cs typeface="Arial"/>
              </a:rPr>
              <a:t>t</a:t>
            </a:r>
            <a:r>
              <a:rPr sz="1300" dirty="0">
                <a:latin typeface="Arial"/>
                <a:cs typeface="Arial"/>
              </a:rPr>
              <a:t>es</a:t>
            </a:r>
            <a:r>
              <a:rPr sz="1300" spc="-22" dirty="0">
                <a:latin typeface="Arial"/>
                <a:cs typeface="Arial"/>
              </a:rPr>
              <a:t> </a:t>
            </a:r>
            <a:r>
              <a:rPr sz="1300" dirty="0">
                <a:latin typeface="Arial"/>
                <a:cs typeface="Arial"/>
              </a:rPr>
              <a:t>in</a:t>
            </a:r>
            <a:r>
              <a:rPr sz="1300" spc="-4" dirty="0">
                <a:latin typeface="Arial"/>
                <a:cs typeface="Arial"/>
              </a:rPr>
              <a:t> </a:t>
            </a:r>
            <a:r>
              <a:rPr sz="1300" dirty="0">
                <a:latin typeface="Arial"/>
                <a:cs typeface="Arial"/>
              </a:rPr>
              <a:t>202</a:t>
            </a:r>
            <a:r>
              <a:rPr sz="1300" spc="-4" dirty="0">
                <a:latin typeface="Arial"/>
                <a:cs typeface="Arial"/>
              </a:rPr>
              <a:t>0</a:t>
            </a:r>
            <a:r>
              <a:rPr sz="1300" dirty="0">
                <a:latin typeface="Arial"/>
                <a:cs typeface="Arial"/>
              </a:rPr>
              <a:t>.</a:t>
            </a:r>
          </a:p>
        </p:txBody>
      </p:sp>
      <p:sp>
        <p:nvSpPr>
          <p:cNvPr id="5" name="object 5"/>
          <p:cNvSpPr txBox="1"/>
          <p:nvPr/>
        </p:nvSpPr>
        <p:spPr>
          <a:xfrm>
            <a:off x="4394662" y="1886622"/>
            <a:ext cx="3311235" cy="624615"/>
          </a:xfrm>
          <a:prstGeom prst="rect">
            <a:avLst/>
          </a:prstGeom>
        </p:spPr>
        <p:txBody>
          <a:bodyPr wrap="square" lIns="0" tIns="0" rIns="0" bIns="0" rtlCol="0">
            <a:noAutofit/>
          </a:bodyPr>
          <a:lstStyle/>
          <a:p>
            <a:pPr marL="81276" marR="117481">
              <a:lnSpc>
                <a:spcPct val="100041"/>
              </a:lnSpc>
              <a:spcBef>
                <a:spcPts val="377"/>
              </a:spcBef>
            </a:pPr>
            <a:r>
              <a:rPr spc="4" dirty="0">
                <a:latin typeface="Arial"/>
                <a:cs typeface="Arial"/>
              </a:rPr>
              <a:t>C</a:t>
            </a:r>
            <a:r>
              <a:rPr dirty="0">
                <a:latin typeface="Arial"/>
                <a:cs typeface="Arial"/>
              </a:rPr>
              <a:t>an</a:t>
            </a:r>
            <a:r>
              <a:rPr spc="-13" dirty="0">
                <a:latin typeface="Arial"/>
                <a:cs typeface="Arial"/>
              </a:rPr>
              <a:t> </a:t>
            </a:r>
            <a:r>
              <a:rPr spc="4" dirty="0">
                <a:latin typeface="Arial"/>
                <a:cs typeface="Arial"/>
              </a:rPr>
              <a:t>w</a:t>
            </a:r>
            <a:r>
              <a:rPr dirty="0">
                <a:latin typeface="Arial"/>
                <a:cs typeface="Arial"/>
              </a:rPr>
              <a:t>e</a:t>
            </a:r>
            <a:r>
              <a:rPr spc="-13" dirty="0">
                <a:latin typeface="Arial"/>
                <a:cs typeface="Arial"/>
              </a:rPr>
              <a:t> </a:t>
            </a:r>
            <a:r>
              <a:rPr dirty="0">
                <a:latin typeface="Arial"/>
                <a:cs typeface="Arial"/>
              </a:rPr>
              <a:t>lea</a:t>
            </a:r>
            <a:r>
              <a:rPr spc="4" dirty="0">
                <a:latin typeface="Arial"/>
                <a:cs typeface="Arial"/>
              </a:rPr>
              <a:t>r</a:t>
            </a:r>
            <a:r>
              <a:rPr dirty="0">
                <a:latin typeface="Arial"/>
                <a:cs typeface="Arial"/>
              </a:rPr>
              <a:t>n</a:t>
            </a:r>
            <a:r>
              <a:rPr spc="-13" dirty="0">
                <a:latin typeface="Arial"/>
                <a:cs typeface="Arial"/>
              </a:rPr>
              <a:t> </a:t>
            </a:r>
            <a:r>
              <a:rPr spc="-4" dirty="0">
                <a:latin typeface="Arial"/>
                <a:cs typeface="Arial"/>
              </a:rPr>
              <a:t>f</a:t>
            </a:r>
            <a:r>
              <a:rPr spc="4" dirty="0">
                <a:latin typeface="Arial"/>
                <a:cs typeface="Arial"/>
              </a:rPr>
              <a:t>r</a:t>
            </a:r>
            <a:r>
              <a:rPr dirty="0">
                <a:latin typeface="Arial"/>
                <a:cs typeface="Arial"/>
              </a:rPr>
              <a:t>om</a:t>
            </a:r>
            <a:r>
              <a:rPr spc="-22" dirty="0">
                <a:latin typeface="Arial"/>
                <a:cs typeface="Arial"/>
              </a:rPr>
              <a:t> </a:t>
            </a:r>
            <a:r>
              <a:rPr spc="-4" dirty="0">
                <a:latin typeface="Arial"/>
                <a:cs typeface="Arial"/>
              </a:rPr>
              <a:t>t</a:t>
            </a:r>
            <a:r>
              <a:rPr dirty="0">
                <a:latin typeface="Arial"/>
                <a:cs typeface="Arial"/>
              </a:rPr>
              <a:t>he</a:t>
            </a:r>
            <a:r>
              <a:rPr spc="-13" dirty="0">
                <a:latin typeface="Arial"/>
                <a:cs typeface="Arial"/>
              </a:rPr>
              <a:t> </a:t>
            </a:r>
            <a:r>
              <a:rPr dirty="0">
                <a:latin typeface="Arial"/>
                <a:cs typeface="Arial"/>
              </a:rPr>
              <a:t>pa</a:t>
            </a:r>
            <a:r>
              <a:rPr spc="4" dirty="0">
                <a:latin typeface="Arial"/>
                <a:cs typeface="Arial"/>
              </a:rPr>
              <a:t>s</a:t>
            </a:r>
            <a:r>
              <a:rPr dirty="0">
                <a:latin typeface="Arial"/>
                <a:cs typeface="Arial"/>
              </a:rPr>
              <a:t>t</a:t>
            </a:r>
            <a:r>
              <a:rPr spc="-17" dirty="0">
                <a:latin typeface="Arial"/>
                <a:cs typeface="Arial"/>
              </a:rPr>
              <a:t> </a:t>
            </a:r>
            <a:r>
              <a:rPr spc="-4" dirty="0">
                <a:latin typeface="Arial"/>
                <a:cs typeface="Arial"/>
              </a:rPr>
              <a:t>t</a:t>
            </a:r>
            <a:r>
              <a:rPr dirty="0">
                <a:latin typeface="Arial"/>
                <a:cs typeface="Arial"/>
              </a:rPr>
              <a:t>o be</a:t>
            </a:r>
            <a:r>
              <a:rPr spc="4" dirty="0">
                <a:latin typeface="Arial"/>
                <a:cs typeface="Arial"/>
              </a:rPr>
              <a:t>c</a:t>
            </a:r>
            <a:r>
              <a:rPr dirty="0">
                <a:latin typeface="Arial"/>
                <a:cs typeface="Arial"/>
              </a:rPr>
              <a:t>ome</a:t>
            </a:r>
            <a:r>
              <a:rPr spc="-22" dirty="0">
                <a:latin typeface="Arial"/>
                <a:cs typeface="Arial"/>
              </a:rPr>
              <a:t> </a:t>
            </a:r>
            <a:r>
              <a:rPr dirty="0">
                <a:latin typeface="Arial"/>
                <a:cs typeface="Arial"/>
              </a:rPr>
              <a:t>be</a:t>
            </a:r>
            <a:r>
              <a:rPr spc="-4" dirty="0">
                <a:latin typeface="Arial"/>
                <a:cs typeface="Arial"/>
              </a:rPr>
              <a:t>tt</a:t>
            </a:r>
            <a:r>
              <a:rPr dirty="0">
                <a:latin typeface="Arial"/>
                <a:cs typeface="Arial"/>
              </a:rPr>
              <a:t>er</a:t>
            </a:r>
            <a:r>
              <a:rPr spc="-31" dirty="0">
                <a:latin typeface="Arial"/>
                <a:cs typeface="Arial"/>
              </a:rPr>
              <a:t> </a:t>
            </a:r>
            <a:r>
              <a:rPr dirty="0">
                <a:latin typeface="Arial"/>
                <a:cs typeface="Arial"/>
              </a:rPr>
              <a:t>in </a:t>
            </a:r>
            <a:r>
              <a:rPr spc="-4" dirty="0">
                <a:latin typeface="Arial"/>
                <a:cs typeface="Arial"/>
              </a:rPr>
              <a:t>t</a:t>
            </a:r>
            <a:r>
              <a:rPr dirty="0">
                <a:latin typeface="Arial"/>
                <a:cs typeface="Arial"/>
              </a:rPr>
              <a:t>he </a:t>
            </a:r>
            <a:r>
              <a:rPr spc="-4" dirty="0">
                <a:latin typeface="Arial"/>
                <a:cs typeface="Arial"/>
              </a:rPr>
              <a:t>f</a:t>
            </a:r>
            <a:r>
              <a:rPr dirty="0">
                <a:latin typeface="Arial"/>
                <a:cs typeface="Arial"/>
              </a:rPr>
              <a:t>u</a:t>
            </a:r>
            <a:r>
              <a:rPr spc="-4" dirty="0">
                <a:latin typeface="Arial"/>
                <a:cs typeface="Arial"/>
              </a:rPr>
              <a:t>t</a:t>
            </a:r>
            <a:r>
              <a:rPr dirty="0">
                <a:latin typeface="Arial"/>
                <a:cs typeface="Arial"/>
              </a:rPr>
              <a:t>u</a:t>
            </a:r>
            <a:r>
              <a:rPr spc="4" dirty="0">
                <a:latin typeface="Arial"/>
                <a:cs typeface="Arial"/>
              </a:rPr>
              <a:t>r</a:t>
            </a:r>
            <a:r>
              <a:rPr dirty="0">
                <a:latin typeface="Arial"/>
                <a:cs typeface="Arial"/>
              </a:rPr>
              <a:t>e</a:t>
            </a:r>
            <a:r>
              <a:rPr spc="-35" dirty="0">
                <a:latin typeface="Arial"/>
                <a:cs typeface="Arial"/>
              </a:rPr>
              <a:t> </a:t>
            </a:r>
            <a:r>
              <a:rPr dirty="0">
                <a:latin typeface="Arial"/>
                <a:cs typeface="Arial"/>
              </a:rPr>
              <a:t>??</a:t>
            </a:r>
          </a:p>
        </p:txBody>
      </p:sp>
      <p:sp>
        <p:nvSpPr>
          <p:cNvPr id="4" name="object 4"/>
          <p:cNvSpPr txBox="1"/>
          <p:nvPr/>
        </p:nvSpPr>
        <p:spPr>
          <a:xfrm>
            <a:off x="498763" y="586291"/>
            <a:ext cx="8110450" cy="461233"/>
          </a:xfrm>
          <a:prstGeom prst="rect">
            <a:avLst/>
          </a:prstGeom>
        </p:spPr>
        <p:txBody>
          <a:bodyPr wrap="square" lIns="0" tIns="0" rIns="0" bIns="0" rtlCol="0">
            <a:noAutofit/>
          </a:bodyPr>
          <a:lstStyle/>
          <a:p>
            <a:pPr>
              <a:lnSpc>
                <a:spcPts val="628"/>
              </a:lnSpc>
              <a:spcBef>
                <a:spcPts val="10"/>
              </a:spcBef>
            </a:pPr>
            <a:endParaRPr sz="600" dirty="0"/>
          </a:p>
          <a:p>
            <a:pPr marL="82053">
              <a:lnSpc>
                <a:spcPct val="95825"/>
              </a:lnSpc>
            </a:pPr>
            <a:r>
              <a:rPr sz="2200" dirty="0">
                <a:solidFill>
                  <a:srgbClr val="FFFFFF"/>
                </a:solidFill>
                <a:latin typeface="Arial"/>
                <a:cs typeface="Arial"/>
              </a:rPr>
              <a:t>Mo</a:t>
            </a:r>
            <a:r>
              <a:rPr sz="2200" spc="4" dirty="0">
                <a:solidFill>
                  <a:srgbClr val="FFFFFF"/>
                </a:solidFill>
                <a:latin typeface="Arial"/>
                <a:cs typeface="Arial"/>
              </a:rPr>
              <a:t>t</a:t>
            </a:r>
            <a:r>
              <a:rPr sz="2200" spc="-4" dirty="0">
                <a:solidFill>
                  <a:srgbClr val="FFFFFF"/>
                </a:solidFill>
                <a:latin typeface="Arial"/>
                <a:cs typeface="Arial"/>
              </a:rPr>
              <a:t>i</a:t>
            </a:r>
            <a:r>
              <a:rPr sz="2200" dirty="0">
                <a:solidFill>
                  <a:srgbClr val="FFFFFF"/>
                </a:solidFill>
                <a:latin typeface="Arial"/>
                <a:cs typeface="Arial"/>
              </a:rPr>
              <a:t>va</a:t>
            </a:r>
            <a:r>
              <a:rPr sz="2200" spc="4" dirty="0">
                <a:solidFill>
                  <a:srgbClr val="FFFFFF"/>
                </a:solidFill>
                <a:latin typeface="Arial"/>
                <a:cs typeface="Arial"/>
              </a:rPr>
              <a:t>t</a:t>
            </a:r>
            <a:r>
              <a:rPr sz="2200" spc="-4" dirty="0">
                <a:solidFill>
                  <a:srgbClr val="FFFFFF"/>
                </a:solidFill>
                <a:latin typeface="Arial"/>
                <a:cs typeface="Arial"/>
              </a:rPr>
              <a:t>i</a:t>
            </a:r>
            <a:r>
              <a:rPr sz="2200" dirty="0">
                <a:solidFill>
                  <a:srgbClr val="FFFFFF"/>
                </a:solidFill>
                <a:latin typeface="Arial"/>
                <a:cs typeface="Arial"/>
              </a:rPr>
              <a:t>on</a:t>
            </a:r>
            <a:endParaRPr sz="2200" dirty="0">
              <a:latin typeface="Arial"/>
              <a:cs typeface="Arial"/>
            </a:endParaRPr>
          </a:p>
        </p:txBody>
      </p:sp>
      <p:sp>
        <p:nvSpPr>
          <p:cNvPr id="3" name="object 3"/>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
        <p:nvSpPr>
          <p:cNvPr id="2" name="object 2"/>
          <p:cNvSpPr txBox="1"/>
          <p:nvPr/>
        </p:nvSpPr>
        <p:spPr>
          <a:xfrm>
            <a:off x="556952" y="408565"/>
            <a:ext cx="8034250" cy="134471"/>
          </a:xfrm>
          <a:prstGeom prst="rect">
            <a:avLst/>
          </a:prstGeom>
        </p:spPr>
        <p:txBody>
          <a:bodyPr wrap="square" lIns="0" tIns="0" rIns="0" bIns="0" rtlCol="0">
            <a:noAutofit/>
          </a:bodyPr>
          <a:lstStyle/>
          <a:p>
            <a:pPr marL="22794">
              <a:lnSpc>
                <a:spcPts val="897"/>
              </a:lnSpc>
            </a:pPr>
            <a:endParaRPr sz="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txBox="1"/>
          <p:nvPr/>
        </p:nvSpPr>
        <p:spPr>
          <a:xfrm>
            <a:off x="4033058" y="1580030"/>
            <a:ext cx="1208142" cy="759758"/>
          </a:xfrm>
          <a:prstGeom prst="rect">
            <a:avLst/>
          </a:prstGeom>
        </p:spPr>
        <p:txBody>
          <a:bodyPr wrap="square" lIns="0" tIns="0" rIns="0" bIns="0" rtlCol="0">
            <a:noAutofit/>
          </a:bodyPr>
          <a:lstStyle/>
          <a:p>
            <a:pPr>
              <a:lnSpc>
                <a:spcPts val="897"/>
              </a:lnSpc>
            </a:pPr>
            <a:endParaRPr sz="900" dirty="0"/>
          </a:p>
          <a:p>
            <a:pPr marL="166905">
              <a:lnSpc>
                <a:spcPct val="95825"/>
              </a:lnSpc>
              <a:spcBef>
                <a:spcPts val="1179"/>
              </a:spcBef>
            </a:pPr>
            <a:r>
              <a:rPr sz="1500" spc="4" dirty="0">
                <a:solidFill>
                  <a:srgbClr val="FFFFFF"/>
                </a:solidFill>
                <a:latin typeface="Arial"/>
                <a:cs typeface="Arial"/>
              </a:rPr>
              <a:t>Di</a:t>
            </a:r>
            <a:r>
              <a:rPr sz="1500" dirty="0">
                <a:solidFill>
                  <a:srgbClr val="FFFFFF"/>
                </a:solidFill>
                <a:latin typeface="Arial"/>
                <a:cs typeface="Arial"/>
              </a:rPr>
              <a:t>agnos</a:t>
            </a:r>
            <a:r>
              <a:rPr sz="1500" spc="4" dirty="0">
                <a:solidFill>
                  <a:srgbClr val="FFFFFF"/>
                </a:solidFill>
                <a:latin typeface="Arial"/>
                <a:cs typeface="Arial"/>
              </a:rPr>
              <a:t>i</a:t>
            </a:r>
            <a:r>
              <a:rPr sz="1500" dirty="0">
                <a:solidFill>
                  <a:srgbClr val="FFFFFF"/>
                </a:solidFill>
                <a:latin typeface="Arial"/>
                <a:cs typeface="Arial"/>
              </a:rPr>
              <a:t>s</a:t>
            </a:r>
            <a:endParaRPr sz="1500" dirty="0">
              <a:latin typeface="Arial"/>
              <a:cs typeface="Arial"/>
            </a:endParaRPr>
          </a:p>
        </p:txBody>
      </p:sp>
      <p:sp>
        <p:nvSpPr>
          <p:cNvPr id="69" name="object 69"/>
          <p:cNvSpPr txBox="1"/>
          <p:nvPr/>
        </p:nvSpPr>
        <p:spPr>
          <a:xfrm>
            <a:off x="5626331" y="2472915"/>
            <a:ext cx="1203959" cy="759758"/>
          </a:xfrm>
          <a:prstGeom prst="rect">
            <a:avLst/>
          </a:prstGeom>
        </p:spPr>
        <p:txBody>
          <a:bodyPr wrap="square" lIns="0" tIns="0" rIns="0" bIns="0" rtlCol="0">
            <a:noAutofit/>
          </a:bodyPr>
          <a:lstStyle/>
          <a:p>
            <a:pPr>
              <a:lnSpc>
                <a:spcPts val="897"/>
              </a:lnSpc>
            </a:pPr>
            <a:endParaRPr sz="900" dirty="0"/>
          </a:p>
          <a:p>
            <a:pPr marL="125271">
              <a:lnSpc>
                <a:spcPct val="95825"/>
              </a:lnSpc>
              <a:spcBef>
                <a:spcPts val="1182"/>
              </a:spcBef>
            </a:pPr>
            <a:r>
              <a:rPr sz="1500" spc="-4" dirty="0">
                <a:solidFill>
                  <a:srgbClr val="FFFFFF"/>
                </a:solidFill>
                <a:latin typeface="Arial"/>
                <a:cs typeface="Arial"/>
              </a:rPr>
              <a:t>M</a:t>
            </a:r>
            <a:r>
              <a:rPr sz="1500" dirty="0">
                <a:solidFill>
                  <a:srgbClr val="FFFFFF"/>
                </a:solidFill>
                <a:latin typeface="Arial"/>
                <a:cs typeface="Arial"/>
              </a:rPr>
              <a:t>ed</a:t>
            </a:r>
            <a:r>
              <a:rPr sz="1500" spc="4" dirty="0">
                <a:solidFill>
                  <a:srgbClr val="FFFFFF"/>
                </a:solidFill>
                <a:latin typeface="Arial"/>
                <a:cs typeface="Arial"/>
              </a:rPr>
              <a:t>i</a:t>
            </a:r>
            <a:r>
              <a:rPr sz="1500" dirty="0">
                <a:solidFill>
                  <a:srgbClr val="FFFFFF"/>
                </a:solidFill>
                <a:latin typeface="Arial"/>
                <a:cs typeface="Arial"/>
              </a:rPr>
              <a:t>ca</a:t>
            </a:r>
            <a:r>
              <a:rPr sz="1500" spc="-4" dirty="0">
                <a:solidFill>
                  <a:srgbClr val="FFFFFF"/>
                </a:solidFill>
                <a:latin typeface="Arial"/>
                <a:cs typeface="Arial"/>
              </a:rPr>
              <a:t>t</a:t>
            </a:r>
            <a:r>
              <a:rPr sz="1500" spc="4" dirty="0">
                <a:solidFill>
                  <a:srgbClr val="FFFFFF"/>
                </a:solidFill>
                <a:latin typeface="Arial"/>
                <a:cs typeface="Arial"/>
              </a:rPr>
              <a:t>i</a:t>
            </a:r>
            <a:r>
              <a:rPr sz="1500" dirty="0">
                <a:solidFill>
                  <a:srgbClr val="FFFFFF"/>
                </a:solidFill>
                <a:latin typeface="Arial"/>
                <a:cs typeface="Arial"/>
              </a:rPr>
              <a:t>on</a:t>
            </a:r>
            <a:endParaRPr sz="1500" dirty="0">
              <a:latin typeface="Arial"/>
              <a:cs typeface="Arial"/>
            </a:endParaRPr>
          </a:p>
        </p:txBody>
      </p:sp>
      <p:sp>
        <p:nvSpPr>
          <p:cNvPr id="68" name="object 68"/>
          <p:cNvSpPr txBox="1"/>
          <p:nvPr/>
        </p:nvSpPr>
        <p:spPr>
          <a:xfrm>
            <a:off x="5626331" y="4012603"/>
            <a:ext cx="1203959" cy="759758"/>
          </a:xfrm>
          <a:prstGeom prst="rect">
            <a:avLst/>
          </a:prstGeom>
        </p:spPr>
        <p:txBody>
          <a:bodyPr wrap="square" lIns="0" tIns="0" rIns="0" bIns="0" rtlCol="0">
            <a:noAutofit/>
          </a:bodyPr>
          <a:lstStyle/>
          <a:p>
            <a:pPr>
              <a:lnSpc>
                <a:spcPts val="897"/>
              </a:lnSpc>
            </a:pPr>
            <a:endParaRPr sz="900" dirty="0"/>
          </a:p>
          <a:p>
            <a:pPr marL="407059" marR="405559" algn="ctr">
              <a:lnSpc>
                <a:spcPct val="95825"/>
              </a:lnSpc>
              <a:spcBef>
                <a:spcPts val="1185"/>
              </a:spcBef>
            </a:pPr>
            <a:r>
              <a:rPr sz="1500" dirty="0">
                <a:solidFill>
                  <a:srgbClr val="FFFFFF"/>
                </a:solidFill>
                <a:latin typeface="Arial"/>
                <a:cs typeface="Arial"/>
              </a:rPr>
              <a:t>Lab</a:t>
            </a:r>
            <a:endParaRPr sz="1500" dirty="0">
              <a:latin typeface="Arial"/>
              <a:cs typeface="Arial"/>
            </a:endParaRPr>
          </a:p>
        </p:txBody>
      </p:sp>
      <p:sp>
        <p:nvSpPr>
          <p:cNvPr id="67" name="object 67"/>
          <p:cNvSpPr txBox="1"/>
          <p:nvPr/>
        </p:nvSpPr>
        <p:spPr>
          <a:xfrm>
            <a:off x="4033058" y="4905487"/>
            <a:ext cx="1208142" cy="759758"/>
          </a:xfrm>
          <a:prstGeom prst="rect">
            <a:avLst/>
          </a:prstGeom>
        </p:spPr>
        <p:txBody>
          <a:bodyPr wrap="square" lIns="0" tIns="0" rIns="0" bIns="0" rtlCol="0">
            <a:noAutofit/>
          </a:bodyPr>
          <a:lstStyle/>
          <a:p>
            <a:pPr>
              <a:lnSpc>
                <a:spcPts val="538"/>
              </a:lnSpc>
              <a:spcBef>
                <a:spcPts val="35"/>
              </a:spcBef>
            </a:pPr>
            <a:endParaRPr sz="500" dirty="0"/>
          </a:p>
          <a:p>
            <a:pPr marL="357006" marR="250709" indent="-76588">
              <a:lnSpc>
                <a:spcPts val="1570"/>
              </a:lnSpc>
              <a:spcBef>
                <a:spcPts val="975"/>
              </a:spcBef>
            </a:pPr>
            <a:r>
              <a:rPr sz="1500" spc="4" dirty="0">
                <a:solidFill>
                  <a:srgbClr val="FFFFFF"/>
                </a:solidFill>
                <a:latin typeface="Arial"/>
                <a:cs typeface="Arial"/>
              </a:rPr>
              <a:t>Cli</a:t>
            </a:r>
            <a:r>
              <a:rPr sz="1500" dirty="0">
                <a:solidFill>
                  <a:srgbClr val="FFFFFF"/>
                </a:solidFill>
                <a:latin typeface="Arial"/>
                <a:cs typeface="Arial"/>
              </a:rPr>
              <a:t>n</a:t>
            </a:r>
            <a:r>
              <a:rPr sz="1500" spc="4" dirty="0">
                <a:solidFill>
                  <a:srgbClr val="FFFFFF"/>
                </a:solidFill>
                <a:latin typeface="Arial"/>
                <a:cs typeface="Arial"/>
              </a:rPr>
              <a:t>i</a:t>
            </a:r>
            <a:r>
              <a:rPr sz="1500" dirty="0">
                <a:solidFill>
                  <a:srgbClr val="FFFFFF"/>
                </a:solidFill>
                <a:latin typeface="Arial"/>
                <a:cs typeface="Arial"/>
              </a:rPr>
              <a:t>cal no</a:t>
            </a:r>
            <a:r>
              <a:rPr sz="1500" spc="-4" dirty="0">
                <a:solidFill>
                  <a:srgbClr val="FFFFFF"/>
                </a:solidFill>
                <a:latin typeface="Arial"/>
                <a:cs typeface="Arial"/>
              </a:rPr>
              <a:t>t</a:t>
            </a:r>
            <a:r>
              <a:rPr sz="1500" dirty="0">
                <a:solidFill>
                  <a:srgbClr val="FFFFFF"/>
                </a:solidFill>
                <a:latin typeface="Arial"/>
                <a:cs typeface="Arial"/>
              </a:rPr>
              <a:t>es</a:t>
            </a:r>
            <a:endParaRPr sz="1500" dirty="0">
              <a:latin typeface="Arial"/>
              <a:cs typeface="Arial"/>
            </a:endParaRPr>
          </a:p>
        </p:txBody>
      </p:sp>
      <p:sp>
        <p:nvSpPr>
          <p:cNvPr id="66" name="object 66"/>
          <p:cNvSpPr txBox="1"/>
          <p:nvPr/>
        </p:nvSpPr>
        <p:spPr>
          <a:xfrm>
            <a:off x="2438400" y="4012603"/>
            <a:ext cx="1203959" cy="759758"/>
          </a:xfrm>
          <a:prstGeom prst="rect">
            <a:avLst/>
          </a:prstGeom>
        </p:spPr>
        <p:txBody>
          <a:bodyPr wrap="square" lIns="0" tIns="0" rIns="0" bIns="0" rtlCol="0">
            <a:noAutofit/>
          </a:bodyPr>
          <a:lstStyle/>
          <a:p>
            <a:pPr>
              <a:lnSpc>
                <a:spcPts val="897"/>
              </a:lnSpc>
            </a:pPr>
            <a:endParaRPr sz="900" dirty="0"/>
          </a:p>
          <a:p>
            <a:pPr marL="276862">
              <a:lnSpc>
                <a:spcPct val="95825"/>
              </a:lnSpc>
              <a:spcBef>
                <a:spcPts val="1185"/>
              </a:spcBef>
            </a:pPr>
            <a:r>
              <a:rPr sz="1500" spc="-4" dirty="0">
                <a:solidFill>
                  <a:srgbClr val="FFFFFF"/>
                </a:solidFill>
                <a:latin typeface="Arial"/>
                <a:cs typeface="Arial"/>
              </a:rPr>
              <a:t>Im</a:t>
            </a:r>
            <a:r>
              <a:rPr sz="1500" dirty="0">
                <a:solidFill>
                  <a:srgbClr val="FFFFFF"/>
                </a:solidFill>
                <a:latin typeface="Arial"/>
                <a:cs typeface="Arial"/>
              </a:rPr>
              <a:t>ages</a:t>
            </a:r>
            <a:endParaRPr sz="1500" dirty="0">
              <a:latin typeface="Arial"/>
              <a:cs typeface="Arial"/>
            </a:endParaRPr>
          </a:p>
        </p:txBody>
      </p:sp>
      <p:sp>
        <p:nvSpPr>
          <p:cNvPr id="65" name="object 65"/>
          <p:cNvSpPr txBox="1"/>
          <p:nvPr/>
        </p:nvSpPr>
        <p:spPr>
          <a:xfrm>
            <a:off x="2438400" y="2221416"/>
            <a:ext cx="1203959" cy="763831"/>
          </a:xfrm>
          <a:prstGeom prst="rect">
            <a:avLst/>
          </a:prstGeom>
        </p:spPr>
        <p:txBody>
          <a:bodyPr wrap="square" lIns="0" tIns="0" rIns="0" bIns="0" rtlCol="0">
            <a:noAutofit/>
          </a:bodyPr>
          <a:lstStyle/>
          <a:p>
            <a:pPr>
              <a:lnSpc>
                <a:spcPts val="583"/>
              </a:lnSpc>
              <a:spcBef>
                <a:spcPts val="24"/>
              </a:spcBef>
            </a:pPr>
            <a:endParaRPr sz="600" dirty="0"/>
          </a:p>
          <a:p>
            <a:pPr marL="406787" marR="226349" indent="-146336">
              <a:lnSpc>
                <a:spcPts val="1570"/>
              </a:lnSpc>
              <a:spcBef>
                <a:spcPts val="975"/>
              </a:spcBef>
            </a:pPr>
            <a:r>
              <a:rPr sz="1500" spc="-4" dirty="0">
                <a:solidFill>
                  <a:srgbClr val="FFFFFF"/>
                </a:solidFill>
                <a:latin typeface="Arial"/>
                <a:cs typeface="Arial"/>
              </a:rPr>
              <a:t>G</a:t>
            </a:r>
            <a:r>
              <a:rPr sz="1500" dirty="0">
                <a:solidFill>
                  <a:srgbClr val="FFFFFF"/>
                </a:solidFill>
                <a:latin typeface="Arial"/>
                <a:cs typeface="Arial"/>
              </a:rPr>
              <a:t>ene</a:t>
            </a:r>
            <a:r>
              <a:rPr sz="1500" spc="-4" dirty="0">
                <a:solidFill>
                  <a:srgbClr val="FFFFFF"/>
                </a:solidFill>
                <a:latin typeface="Arial"/>
                <a:cs typeface="Arial"/>
              </a:rPr>
              <a:t>t</a:t>
            </a:r>
            <a:r>
              <a:rPr sz="1500" spc="4" dirty="0">
                <a:solidFill>
                  <a:srgbClr val="FFFFFF"/>
                </a:solidFill>
                <a:latin typeface="Arial"/>
                <a:cs typeface="Arial"/>
              </a:rPr>
              <a:t>i</a:t>
            </a:r>
            <a:r>
              <a:rPr sz="1500" dirty="0">
                <a:solidFill>
                  <a:srgbClr val="FFFFFF"/>
                </a:solidFill>
                <a:latin typeface="Arial"/>
                <a:cs typeface="Arial"/>
              </a:rPr>
              <a:t>c da</a:t>
            </a:r>
            <a:r>
              <a:rPr sz="1500" spc="-4" dirty="0">
                <a:solidFill>
                  <a:srgbClr val="FFFFFF"/>
                </a:solidFill>
                <a:latin typeface="Arial"/>
                <a:cs typeface="Arial"/>
              </a:rPr>
              <a:t>t</a:t>
            </a:r>
            <a:r>
              <a:rPr sz="1500" dirty="0">
                <a:solidFill>
                  <a:srgbClr val="FFFFFF"/>
                </a:solidFill>
                <a:latin typeface="Arial"/>
                <a:cs typeface="Arial"/>
              </a:rPr>
              <a:t>a</a:t>
            </a:r>
            <a:endParaRPr sz="1500" dirty="0">
              <a:latin typeface="Arial"/>
              <a:cs typeface="Arial"/>
            </a:endParaRPr>
          </a:p>
        </p:txBody>
      </p:sp>
      <p:sp>
        <p:nvSpPr>
          <p:cNvPr id="64" name="object 64"/>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62" name="object 62"/>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63" name="object 63"/>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61" name="object 61"/>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12" name="object 12"/>
          <p:cNvSpPr/>
          <p:nvPr/>
        </p:nvSpPr>
        <p:spPr>
          <a:xfrm>
            <a:off x="2122516" y="2049332"/>
            <a:ext cx="566650" cy="396687"/>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4033058" y="1580030"/>
            <a:ext cx="1208142" cy="759758"/>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4034443" y="1581373"/>
            <a:ext cx="1201188" cy="757069"/>
          </a:xfrm>
          <a:custGeom>
            <a:avLst/>
            <a:gdLst/>
            <a:ahLst/>
            <a:cxnLst/>
            <a:rect l="l" t="t" r="r" b="b"/>
            <a:pathLst>
              <a:path w="1321307" h="858011">
                <a:moveTo>
                  <a:pt x="0" y="143255"/>
                </a:moveTo>
                <a:lnTo>
                  <a:pt x="0" y="716279"/>
                </a:lnTo>
                <a:lnTo>
                  <a:pt x="566" y="728899"/>
                </a:lnTo>
                <a:lnTo>
                  <a:pt x="10702" y="769941"/>
                </a:lnTo>
                <a:lnTo>
                  <a:pt x="32016" y="805413"/>
                </a:lnTo>
                <a:lnTo>
                  <a:pt x="62532" y="833275"/>
                </a:lnTo>
                <a:lnTo>
                  <a:pt x="100271" y="851487"/>
                </a:lnTo>
                <a:lnTo>
                  <a:pt x="143255" y="858011"/>
                </a:lnTo>
                <a:lnTo>
                  <a:pt x="1178051" y="858011"/>
                </a:lnTo>
                <a:lnTo>
                  <a:pt x="1219237" y="852036"/>
                </a:lnTo>
                <a:lnTo>
                  <a:pt x="1257249" y="834296"/>
                </a:lnTo>
                <a:lnTo>
                  <a:pt x="1288124" y="806817"/>
                </a:lnTo>
                <a:lnTo>
                  <a:pt x="1309886" y="771638"/>
                </a:lnTo>
                <a:lnTo>
                  <a:pt x="1320557" y="730798"/>
                </a:lnTo>
                <a:lnTo>
                  <a:pt x="1321307" y="716279"/>
                </a:lnTo>
                <a:lnTo>
                  <a:pt x="1321307" y="143255"/>
                </a:lnTo>
                <a:lnTo>
                  <a:pt x="1315039" y="101131"/>
                </a:lnTo>
                <a:lnTo>
                  <a:pt x="1297106" y="63445"/>
                </a:lnTo>
                <a:lnTo>
                  <a:pt x="1269451" y="32854"/>
                </a:lnTo>
                <a:lnTo>
                  <a:pt x="1234022" y="11304"/>
                </a:lnTo>
                <a:lnTo>
                  <a:pt x="1192763" y="742"/>
                </a:lnTo>
                <a:lnTo>
                  <a:pt x="1178051" y="0"/>
                </a:lnTo>
                <a:lnTo>
                  <a:pt x="143255" y="0"/>
                </a:lnTo>
                <a:lnTo>
                  <a:pt x="101131" y="6267"/>
                </a:lnTo>
                <a:lnTo>
                  <a:pt x="63445" y="24201"/>
                </a:lnTo>
                <a:lnTo>
                  <a:pt x="32854" y="51856"/>
                </a:lnTo>
                <a:lnTo>
                  <a:pt x="11304" y="87285"/>
                </a:lnTo>
                <a:lnTo>
                  <a:pt x="742" y="128544"/>
                </a:lnTo>
                <a:lnTo>
                  <a:pt x="0" y="143255"/>
                </a:lnTo>
                <a:close/>
              </a:path>
            </a:pathLst>
          </a:custGeom>
          <a:solidFill>
            <a:srgbClr val="000000"/>
          </a:solidFill>
        </p:spPr>
        <p:txBody>
          <a:bodyPr wrap="square" lIns="0" tIns="0" rIns="0" bIns="0" rtlCol="0">
            <a:noAutofit/>
          </a:bodyPr>
          <a:lstStyle/>
          <a:p>
            <a:endParaRPr/>
          </a:p>
        </p:txBody>
      </p:sp>
      <p:sp>
        <p:nvSpPr>
          <p:cNvPr id="15" name="object 15"/>
          <p:cNvSpPr/>
          <p:nvPr/>
        </p:nvSpPr>
        <p:spPr>
          <a:xfrm>
            <a:off x="4033058" y="1580030"/>
            <a:ext cx="1208142" cy="759758"/>
          </a:xfrm>
          <a:prstGeom prst="rect">
            <a:avLst/>
          </a:prstGeom>
          <a:blipFill>
            <a:blip r:embed="rId5" cstate="print"/>
            <a:stretch>
              <a:fillRect/>
            </a:stretch>
          </a:blipFill>
        </p:spPr>
        <p:txBody>
          <a:bodyPr wrap="square" lIns="0" tIns="0" rIns="0" bIns="0" rtlCol="0">
            <a:noAutofit/>
          </a:bodyPr>
          <a:lstStyle/>
          <a:p>
            <a:endParaRPr/>
          </a:p>
        </p:txBody>
      </p:sp>
      <p:sp>
        <p:nvSpPr>
          <p:cNvPr id="16" name="object 16"/>
          <p:cNvSpPr/>
          <p:nvPr/>
        </p:nvSpPr>
        <p:spPr>
          <a:xfrm>
            <a:off x="4033058" y="1580030"/>
            <a:ext cx="1208142" cy="759758"/>
          </a:xfrm>
          <a:prstGeom prst="rect">
            <a:avLst/>
          </a:prstGeom>
          <a:blipFill>
            <a:blip r:embed="rId6" cstate="print"/>
            <a:stretch>
              <a:fillRect/>
            </a:stretch>
          </a:blipFill>
        </p:spPr>
        <p:txBody>
          <a:bodyPr wrap="square" lIns="0" tIns="0" rIns="0" bIns="0" rtlCol="0">
            <a:noAutofit/>
          </a:bodyPr>
          <a:lstStyle/>
          <a:p>
            <a:endParaRPr/>
          </a:p>
        </p:txBody>
      </p:sp>
      <p:sp>
        <p:nvSpPr>
          <p:cNvPr id="17" name="object 17"/>
          <p:cNvSpPr/>
          <p:nvPr/>
        </p:nvSpPr>
        <p:spPr>
          <a:xfrm>
            <a:off x="4034443" y="1581373"/>
            <a:ext cx="1201188" cy="757069"/>
          </a:xfrm>
          <a:custGeom>
            <a:avLst/>
            <a:gdLst/>
            <a:ahLst/>
            <a:cxnLst/>
            <a:rect l="l" t="t" r="r" b="b"/>
            <a:pathLst>
              <a:path w="1321307" h="858011">
                <a:moveTo>
                  <a:pt x="0" y="143255"/>
                </a:moveTo>
                <a:lnTo>
                  <a:pt x="0" y="716279"/>
                </a:lnTo>
                <a:lnTo>
                  <a:pt x="566" y="728899"/>
                </a:lnTo>
                <a:lnTo>
                  <a:pt x="10702" y="769941"/>
                </a:lnTo>
                <a:lnTo>
                  <a:pt x="32016" y="805413"/>
                </a:lnTo>
                <a:lnTo>
                  <a:pt x="62532" y="833275"/>
                </a:lnTo>
                <a:lnTo>
                  <a:pt x="100271" y="851487"/>
                </a:lnTo>
                <a:lnTo>
                  <a:pt x="143255" y="858011"/>
                </a:lnTo>
                <a:lnTo>
                  <a:pt x="1178051" y="858011"/>
                </a:lnTo>
                <a:lnTo>
                  <a:pt x="1219237" y="852036"/>
                </a:lnTo>
                <a:lnTo>
                  <a:pt x="1257249" y="834296"/>
                </a:lnTo>
                <a:lnTo>
                  <a:pt x="1288124" y="806817"/>
                </a:lnTo>
                <a:lnTo>
                  <a:pt x="1309886" y="771638"/>
                </a:lnTo>
                <a:lnTo>
                  <a:pt x="1320557" y="730798"/>
                </a:lnTo>
                <a:lnTo>
                  <a:pt x="1321307" y="716279"/>
                </a:lnTo>
                <a:lnTo>
                  <a:pt x="1321307" y="143255"/>
                </a:lnTo>
                <a:lnTo>
                  <a:pt x="1315039" y="101131"/>
                </a:lnTo>
                <a:lnTo>
                  <a:pt x="1297106" y="63445"/>
                </a:lnTo>
                <a:lnTo>
                  <a:pt x="1269451" y="32854"/>
                </a:lnTo>
                <a:lnTo>
                  <a:pt x="1234022" y="11304"/>
                </a:lnTo>
                <a:lnTo>
                  <a:pt x="1192763" y="742"/>
                </a:lnTo>
                <a:lnTo>
                  <a:pt x="1178051" y="0"/>
                </a:lnTo>
                <a:lnTo>
                  <a:pt x="143255" y="0"/>
                </a:lnTo>
                <a:lnTo>
                  <a:pt x="101131" y="6267"/>
                </a:lnTo>
                <a:lnTo>
                  <a:pt x="63445" y="24201"/>
                </a:lnTo>
                <a:lnTo>
                  <a:pt x="32854" y="51856"/>
                </a:lnTo>
                <a:lnTo>
                  <a:pt x="11304" y="87285"/>
                </a:lnTo>
                <a:lnTo>
                  <a:pt x="742" y="128544"/>
                </a:lnTo>
                <a:lnTo>
                  <a:pt x="0" y="143255"/>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5242559" y="2072191"/>
            <a:ext cx="755072" cy="399377"/>
          </a:xfrm>
          <a:custGeom>
            <a:avLst/>
            <a:gdLst/>
            <a:ahLst/>
            <a:cxnLst/>
            <a:rect l="l" t="t" r="r" b="b"/>
            <a:pathLst>
              <a:path w="830579" h="452627">
                <a:moveTo>
                  <a:pt x="3048" y="0"/>
                </a:moveTo>
                <a:lnTo>
                  <a:pt x="0" y="9143"/>
                </a:lnTo>
                <a:lnTo>
                  <a:pt x="57912" y="25907"/>
                </a:lnTo>
                <a:lnTo>
                  <a:pt x="114300" y="44195"/>
                </a:lnTo>
                <a:lnTo>
                  <a:pt x="169163" y="62483"/>
                </a:lnTo>
                <a:lnTo>
                  <a:pt x="225551" y="83819"/>
                </a:lnTo>
                <a:lnTo>
                  <a:pt x="278891" y="106679"/>
                </a:lnTo>
                <a:lnTo>
                  <a:pt x="333755" y="131063"/>
                </a:lnTo>
                <a:lnTo>
                  <a:pt x="387095" y="155447"/>
                </a:lnTo>
                <a:lnTo>
                  <a:pt x="438911" y="182879"/>
                </a:lnTo>
                <a:lnTo>
                  <a:pt x="490727" y="211835"/>
                </a:lnTo>
                <a:lnTo>
                  <a:pt x="541019" y="242315"/>
                </a:lnTo>
                <a:lnTo>
                  <a:pt x="589787" y="272795"/>
                </a:lnTo>
                <a:lnTo>
                  <a:pt x="638555" y="306323"/>
                </a:lnTo>
                <a:lnTo>
                  <a:pt x="687323" y="341375"/>
                </a:lnTo>
                <a:lnTo>
                  <a:pt x="734567" y="376427"/>
                </a:lnTo>
                <a:lnTo>
                  <a:pt x="780287" y="414527"/>
                </a:lnTo>
                <a:lnTo>
                  <a:pt x="824483" y="452627"/>
                </a:lnTo>
                <a:lnTo>
                  <a:pt x="830579" y="445007"/>
                </a:lnTo>
                <a:lnTo>
                  <a:pt x="786383" y="406907"/>
                </a:lnTo>
                <a:lnTo>
                  <a:pt x="739139" y="368807"/>
                </a:lnTo>
                <a:lnTo>
                  <a:pt x="691895" y="333755"/>
                </a:lnTo>
                <a:lnTo>
                  <a:pt x="644651" y="298703"/>
                </a:lnTo>
                <a:lnTo>
                  <a:pt x="595883" y="265175"/>
                </a:lnTo>
                <a:lnTo>
                  <a:pt x="545591" y="233171"/>
                </a:lnTo>
                <a:lnTo>
                  <a:pt x="495299" y="202691"/>
                </a:lnTo>
                <a:lnTo>
                  <a:pt x="443483" y="175259"/>
                </a:lnTo>
                <a:lnTo>
                  <a:pt x="390143" y="147827"/>
                </a:lnTo>
                <a:lnTo>
                  <a:pt x="336803" y="121919"/>
                </a:lnTo>
                <a:lnTo>
                  <a:pt x="283463" y="97535"/>
                </a:lnTo>
                <a:lnTo>
                  <a:pt x="228599" y="74675"/>
                </a:lnTo>
                <a:lnTo>
                  <a:pt x="172212" y="53339"/>
                </a:lnTo>
                <a:lnTo>
                  <a:pt x="117348" y="35051"/>
                </a:lnTo>
                <a:lnTo>
                  <a:pt x="60960" y="16763"/>
                </a:lnTo>
                <a:lnTo>
                  <a:pt x="3048" y="0"/>
                </a:lnTo>
                <a:close/>
              </a:path>
            </a:pathLst>
          </a:custGeom>
          <a:solidFill>
            <a:srgbClr val="4180C3"/>
          </a:solidFill>
        </p:spPr>
        <p:txBody>
          <a:bodyPr wrap="square" lIns="0" tIns="0" rIns="0" bIns="0" rtlCol="0">
            <a:noAutofit/>
          </a:bodyPr>
          <a:lstStyle/>
          <a:p>
            <a:endParaRPr/>
          </a:p>
        </p:txBody>
      </p:sp>
      <p:sp>
        <p:nvSpPr>
          <p:cNvPr id="19" name="object 19"/>
          <p:cNvSpPr/>
          <p:nvPr/>
        </p:nvSpPr>
        <p:spPr>
          <a:xfrm>
            <a:off x="5626331" y="2472915"/>
            <a:ext cx="1203959" cy="759758"/>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5627716" y="2474259"/>
            <a:ext cx="1202574" cy="758413"/>
          </a:xfrm>
          <a:custGeom>
            <a:avLst/>
            <a:gdLst/>
            <a:ahLst/>
            <a:cxnLst/>
            <a:rect l="l" t="t" r="r" b="b"/>
            <a:pathLst>
              <a:path w="1322831" h="859535">
                <a:moveTo>
                  <a:pt x="0" y="143255"/>
                </a:moveTo>
                <a:lnTo>
                  <a:pt x="0" y="716279"/>
                </a:lnTo>
                <a:lnTo>
                  <a:pt x="673" y="730299"/>
                </a:lnTo>
                <a:lnTo>
                  <a:pt x="11045" y="771634"/>
                </a:lnTo>
                <a:lnTo>
                  <a:pt x="32435" y="807172"/>
                </a:lnTo>
                <a:lnTo>
                  <a:pt x="62898" y="834965"/>
                </a:lnTo>
                <a:lnTo>
                  <a:pt x="100487" y="853069"/>
                </a:lnTo>
                <a:lnTo>
                  <a:pt x="143255" y="859535"/>
                </a:lnTo>
                <a:lnTo>
                  <a:pt x="1179575" y="859535"/>
                </a:lnTo>
                <a:lnTo>
                  <a:pt x="1221700" y="853267"/>
                </a:lnTo>
                <a:lnTo>
                  <a:pt x="1259386" y="835334"/>
                </a:lnTo>
                <a:lnTo>
                  <a:pt x="1289977" y="807679"/>
                </a:lnTo>
                <a:lnTo>
                  <a:pt x="1311527" y="772250"/>
                </a:lnTo>
                <a:lnTo>
                  <a:pt x="1322089" y="730991"/>
                </a:lnTo>
                <a:lnTo>
                  <a:pt x="1322831" y="716279"/>
                </a:lnTo>
                <a:lnTo>
                  <a:pt x="1322831" y="143255"/>
                </a:lnTo>
                <a:lnTo>
                  <a:pt x="1316563" y="101131"/>
                </a:lnTo>
                <a:lnTo>
                  <a:pt x="1298630" y="63445"/>
                </a:lnTo>
                <a:lnTo>
                  <a:pt x="1270975" y="32854"/>
                </a:lnTo>
                <a:lnTo>
                  <a:pt x="1235546" y="11304"/>
                </a:lnTo>
                <a:lnTo>
                  <a:pt x="1194287" y="742"/>
                </a:lnTo>
                <a:lnTo>
                  <a:pt x="1179575" y="0"/>
                </a:lnTo>
                <a:lnTo>
                  <a:pt x="143255" y="0"/>
                </a:lnTo>
                <a:lnTo>
                  <a:pt x="101131" y="6267"/>
                </a:lnTo>
                <a:lnTo>
                  <a:pt x="63445" y="24201"/>
                </a:lnTo>
                <a:lnTo>
                  <a:pt x="32854" y="51856"/>
                </a:lnTo>
                <a:lnTo>
                  <a:pt x="11304" y="87285"/>
                </a:lnTo>
                <a:lnTo>
                  <a:pt x="742" y="128544"/>
                </a:lnTo>
                <a:lnTo>
                  <a:pt x="0" y="143255"/>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5626331" y="2472915"/>
            <a:ext cx="1203959" cy="759758"/>
          </a:xfrm>
          <a:prstGeom prst="rect">
            <a:avLst/>
          </a:prstGeom>
          <a:blipFill>
            <a:blip r:embed="rId8" cstate="print"/>
            <a:stretch>
              <a:fillRect/>
            </a:stretch>
          </a:blipFill>
        </p:spPr>
        <p:txBody>
          <a:bodyPr wrap="square" lIns="0" tIns="0" rIns="0" bIns="0" rtlCol="0">
            <a:noAutofit/>
          </a:bodyPr>
          <a:lstStyle/>
          <a:p>
            <a:endParaRPr/>
          </a:p>
        </p:txBody>
      </p:sp>
      <p:sp>
        <p:nvSpPr>
          <p:cNvPr id="22" name="object 22"/>
          <p:cNvSpPr/>
          <p:nvPr/>
        </p:nvSpPr>
        <p:spPr>
          <a:xfrm>
            <a:off x="5626331" y="2472915"/>
            <a:ext cx="1203959" cy="759758"/>
          </a:xfrm>
          <a:prstGeom prst="rect">
            <a:avLst/>
          </a:prstGeom>
          <a:blipFill>
            <a:blip r:embed="rId9" cstate="print"/>
            <a:stretch>
              <a:fillRect/>
            </a:stretch>
          </a:blipFill>
        </p:spPr>
        <p:txBody>
          <a:bodyPr wrap="square" lIns="0" tIns="0" rIns="0" bIns="0" rtlCol="0">
            <a:noAutofit/>
          </a:bodyPr>
          <a:lstStyle/>
          <a:p>
            <a:endParaRPr/>
          </a:p>
        </p:txBody>
      </p:sp>
      <p:sp>
        <p:nvSpPr>
          <p:cNvPr id="23" name="object 23"/>
          <p:cNvSpPr/>
          <p:nvPr/>
        </p:nvSpPr>
        <p:spPr>
          <a:xfrm>
            <a:off x="5627716" y="2474259"/>
            <a:ext cx="1202574" cy="758413"/>
          </a:xfrm>
          <a:custGeom>
            <a:avLst/>
            <a:gdLst/>
            <a:ahLst/>
            <a:cxnLst/>
            <a:rect l="l" t="t" r="r" b="b"/>
            <a:pathLst>
              <a:path w="1322831" h="859535">
                <a:moveTo>
                  <a:pt x="0" y="143255"/>
                </a:moveTo>
                <a:lnTo>
                  <a:pt x="0" y="716279"/>
                </a:lnTo>
                <a:lnTo>
                  <a:pt x="673" y="730299"/>
                </a:lnTo>
                <a:lnTo>
                  <a:pt x="11045" y="771634"/>
                </a:lnTo>
                <a:lnTo>
                  <a:pt x="32435" y="807172"/>
                </a:lnTo>
                <a:lnTo>
                  <a:pt x="62898" y="834965"/>
                </a:lnTo>
                <a:lnTo>
                  <a:pt x="100487" y="853069"/>
                </a:lnTo>
                <a:lnTo>
                  <a:pt x="143255" y="859535"/>
                </a:lnTo>
                <a:lnTo>
                  <a:pt x="1179575" y="859535"/>
                </a:lnTo>
                <a:lnTo>
                  <a:pt x="1221700" y="853267"/>
                </a:lnTo>
                <a:lnTo>
                  <a:pt x="1259386" y="835334"/>
                </a:lnTo>
                <a:lnTo>
                  <a:pt x="1289977" y="807679"/>
                </a:lnTo>
                <a:lnTo>
                  <a:pt x="1311527" y="772250"/>
                </a:lnTo>
                <a:lnTo>
                  <a:pt x="1322089" y="730991"/>
                </a:lnTo>
                <a:lnTo>
                  <a:pt x="1322831" y="716279"/>
                </a:lnTo>
                <a:lnTo>
                  <a:pt x="1322831" y="143255"/>
                </a:lnTo>
                <a:lnTo>
                  <a:pt x="1316563" y="101131"/>
                </a:lnTo>
                <a:lnTo>
                  <a:pt x="1298630" y="63445"/>
                </a:lnTo>
                <a:lnTo>
                  <a:pt x="1270975" y="32854"/>
                </a:lnTo>
                <a:lnTo>
                  <a:pt x="1235546" y="11304"/>
                </a:lnTo>
                <a:lnTo>
                  <a:pt x="1194287" y="742"/>
                </a:lnTo>
                <a:lnTo>
                  <a:pt x="1179575" y="0"/>
                </a:lnTo>
                <a:lnTo>
                  <a:pt x="143255" y="0"/>
                </a:lnTo>
                <a:lnTo>
                  <a:pt x="101131" y="6267"/>
                </a:lnTo>
                <a:lnTo>
                  <a:pt x="63445" y="24201"/>
                </a:lnTo>
                <a:lnTo>
                  <a:pt x="32854" y="51856"/>
                </a:lnTo>
                <a:lnTo>
                  <a:pt x="11304" y="87285"/>
                </a:lnTo>
                <a:lnTo>
                  <a:pt x="742" y="128544"/>
                </a:lnTo>
                <a:lnTo>
                  <a:pt x="0" y="143255"/>
                </a:lnTo>
                <a:close/>
              </a:path>
            </a:pathLst>
          </a:custGeom>
          <a:solidFill>
            <a:srgbClr val="000000"/>
          </a:solidFill>
        </p:spPr>
        <p:txBody>
          <a:bodyPr wrap="square" lIns="0" tIns="0" rIns="0" bIns="0" rtlCol="0">
            <a:noAutofit/>
          </a:bodyPr>
          <a:lstStyle/>
          <a:p>
            <a:endParaRPr/>
          </a:p>
        </p:txBody>
      </p:sp>
      <p:sp>
        <p:nvSpPr>
          <p:cNvPr id="24" name="object 24"/>
          <p:cNvSpPr/>
          <p:nvPr/>
        </p:nvSpPr>
        <p:spPr>
          <a:xfrm>
            <a:off x="6338454" y="3239396"/>
            <a:ext cx="84512" cy="767826"/>
          </a:xfrm>
          <a:custGeom>
            <a:avLst/>
            <a:gdLst/>
            <a:ahLst/>
            <a:cxnLst/>
            <a:rect l="l" t="t" r="r" b="b"/>
            <a:pathLst>
              <a:path w="92963" h="870203">
                <a:moveTo>
                  <a:pt x="15239" y="54863"/>
                </a:moveTo>
                <a:lnTo>
                  <a:pt x="28955" y="108203"/>
                </a:lnTo>
                <a:lnTo>
                  <a:pt x="39624" y="161543"/>
                </a:lnTo>
                <a:lnTo>
                  <a:pt x="50291" y="214883"/>
                </a:lnTo>
                <a:lnTo>
                  <a:pt x="59435" y="269747"/>
                </a:lnTo>
                <a:lnTo>
                  <a:pt x="67055" y="323087"/>
                </a:lnTo>
                <a:lnTo>
                  <a:pt x="73151" y="377951"/>
                </a:lnTo>
                <a:lnTo>
                  <a:pt x="77724" y="431291"/>
                </a:lnTo>
                <a:lnTo>
                  <a:pt x="80772" y="486155"/>
                </a:lnTo>
                <a:lnTo>
                  <a:pt x="82296" y="541019"/>
                </a:lnTo>
                <a:lnTo>
                  <a:pt x="82296" y="650747"/>
                </a:lnTo>
                <a:lnTo>
                  <a:pt x="79248" y="705611"/>
                </a:lnTo>
                <a:lnTo>
                  <a:pt x="74675" y="758951"/>
                </a:lnTo>
                <a:lnTo>
                  <a:pt x="68579" y="813815"/>
                </a:lnTo>
                <a:lnTo>
                  <a:pt x="60959" y="868679"/>
                </a:lnTo>
                <a:lnTo>
                  <a:pt x="71627" y="870203"/>
                </a:lnTo>
                <a:lnTo>
                  <a:pt x="77724" y="815339"/>
                </a:lnTo>
                <a:lnTo>
                  <a:pt x="83820" y="760475"/>
                </a:lnTo>
                <a:lnTo>
                  <a:pt x="88391" y="705611"/>
                </a:lnTo>
                <a:lnTo>
                  <a:pt x="91439" y="650747"/>
                </a:lnTo>
                <a:lnTo>
                  <a:pt x="92963" y="595883"/>
                </a:lnTo>
                <a:lnTo>
                  <a:pt x="92963" y="541019"/>
                </a:lnTo>
                <a:lnTo>
                  <a:pt x="91439" y="486155"/>
                </a:lnTo>
                <a:lnTo>
                  <a:pt x="86867" y="431291"/>
                </a:lnTo>
                <a:lnTo>
                  <a:pt x="82296" y="376427"/>
                </a:lnTo>
                <a:lnTo>
                  <a:pt x="76200" y="321563"/>
                </a:lnTo>
                <a:lnTo>
                  <a:pt x="68579" y="268223"/>
                </a:lnTo>
                <a:lnTo>
                  <a:pt x="59435" y="213359"/>
                </a:lnTo>
                <a:lnTo>
                  <a:pt x="50291" y="160019"/>
                </a:lnTo>
                <a:lnTo>
                  <a:pt x="38100" y="105155"/>
                </a:lnTo>
                <a:lnTo>
                  <a:pt x="24383" y="51815"/>
                </a:lnTo>
                <a:lnTo>
                  <a:pt x="9143" y="0"/>
                </a:lnTo>
                <a:lnTo>
                  <a:pt x="0" y="1524"/>
                </a:lnTo>
                <a:lnTo>
                  <a:pt x="15239" y="54863"/>
                </a:lnTo>
                <a:close/>
              </a:path>
            </a:pathLst>
          </a:custGeom>
          <a:solidFill>
            <a:srgbClr val="4180C3"/>
          </a:solidFill>
        </p:spPr>
        <p:txBody>
          <a:bodyPr wrap="square" lIns="0" tIns="0" rIns="0" bIns="0" rtlCol="0">
            <a:noAutofit/>
          </a:bodyPr>
          <a:lstStyle/>
          <a:p>
            <a:endParaRPr/>
          </a:p>
        </p:txBody>
      </p:sp>
      <p:sp>
        <p:nvSpPr>
          <p:cNvPr id="25" name="object 25"/>
          <p:cNvSpPr/>
          <p:nvPr/>
        </p:nvSpPr>
        <p:spPr>
          <a:xfrm>
            <a:off x="5626331" y="4012603"/>
            <a:ext cx="1203959" cy="759758"/>
          </a:xfrm>
          <a:prstGeom prst="rect">
            <a:avLst/>
          </a:prstGeom>
          <a:blipFill>
            <a:blip r:embed="rId10" cstate="print"/>
            <a:stretch>
              <a:fillRect/>
            </a:stretch>
          </a:blipFill>
        </p:spPr>
        <p:txBody>
          <a:bodyPr wrap="square" lIns="0" tIns="0" rIns="0" bIns="0" rtlCol="0">
            <a:noAutofit/>
          </a:bodyPr>
          <a:lstStyle/>
          <a:p>
            <a:endParaRPr/>
          </a:p>
        </p:txBody>
      </p:sp>
      <p:sp>
        <p:nvSpPr>
          <p:cNvPr id="26" name="object 26"/>
          <p:cNvSpPr/>
          <p:nvPr/>
        </p:nvSpPr>
        <p:spPr>
          <a:xfrm>
            <a:off x="5627716" y="4013947"/>
            <a:ext cx="1202574" cy="758413"/>
          </a:xfrm>
          <a:custGeom>
            <a:avLst/>
            <a:gdLst/>
            <a:ahLst/>
            <a:cxnLst/>
            <a:rect l="l" t="t" r="r" b="b"/>
            <a:pathLst>
              <a:path w="1322831" h="859535">
                <a:moveTo>
                  <a:pt x="0" y="143256"/>
                </a:moveTo>
                <a:lnTo>
                  <a:pt x="0" y="716279"/>
                </a:lnTo>
                <a:lnTo>
                  <a:pt x="673" y="730299"/>
                </a:lnTo>
                <a:lnTo>
                  <a:pt x="11045" y="771634"/>
                </a:lnTo>
                <a:lnTo>
                  <a:pt x="32435" y="807172"/>
                </a:lnTo>
                <a:lnTo>
                  <a:pt x="62898" y="834965"/>
                </a:lnTo>
                <a:lnTo>
                  <a:pt x="100487" y="853069"/>
                </a:lnTo>
                <a:lnTo>
                  <a:pt x="143255" y="859535"/>
                </a:lnTo>
                <a:lnTo>
                  <a:pt x="1179575" y="859535"/>
                </a:lnTo>
                <a:lnTo>
                  <a:pt x="1221700" y="853267"/>
                </a:lnTo>
                <a:lnTo>
                  <a:pt x="1259386" y="835334"/>
                </a:lnTo>
                <a:lnTo>
                  <a:pt x="1289977" y="807679"/>
                </a:lnTo>
                <a:lnTo>
                  <a:pt x="1311527" y="772250"/>
                </a:lnTo>
                <a:lnTo>
                  <a:pt x="1322089" y="730991"/>
                </a:lnTo>
                <a:lnTo>
                  <a:pt x="1322831" y="716279"/>
                </a:lnTo>
                <a:lnTo>
                  <a:pt x="1322831" y="143256"/>
                </a:lnTo>
                <a:lnTo>
                  <a:pt x="1316563" y="101131"/>
                </a:lnTo>
                <a:lnTo>
                  <a:pt x="1298630" y="63445"/>
                </a:lnTo>
                <a:lnTo>
                  <a:pt x="1270975" y="32854"/>
                </a:lnTo>
                <a:lnTo>
                  <a:pt x="1235546" y="11304"/>
                </a:lnTo>
                <a:lnTo>
                  <a:pt x="1194287" y="742"/>
                </a:lnTo>
                <a:lnTo>
                  <a:pt x="1179575" y="0"/>
                </a:lnTo>
                <a:lnTo>
                  <a:pt x="143255" y="0"/>
                </a:lnTo>
                <a:lnTo>
                  <a:pt x="101131" y="6267"/>
                </a:lnTo>
                <a:lnTo>
                  <a:pt x="63445" y="24201"/>
                </a:lnTo>
                <a:lnTo>
                  <a:pt x="32854" y="51856"/>
                </a:lnTo>
                <a:lnTo>
                  <a:pt x="11304" y="87285"/>
                </a:lnTo>
                <a:lnTo>
                  <a:pt x="742" y="128544"/>
                </a:lnTo>
                <a:lnTo>
                  <a:pt x="0" y="143256"/>
                </a:lnTo>
                <a:close/>
              </a:path>
            </a:pathLst>
          </a:custGeom>
          <a:solidFill>
            <a:srgbClr val="000000"/>
          </a:solidFill>
        </p:spPr>
        <p:txBody>
          <a:bodyPr wrap="square" lIns="0" tIns="0" rIns="0" bIns="0" rtlCol="0">
            <a:noAutofit/>
          </a:bodyPr>
          <a:lstStyle/>
          <a:p>
            <a:endParaRPr/>
          </a:p>
        </p:txBody>
      </p:sp>
      <p:sp>
        <p:nvSpPr>
          <p:cNvPr id="27" name="object 27"/>
          <p:cNvSpPr/>
          <p:nvPr/>
        </p:nvSpPr>
        <p:spPr>
          <a:xfrm>
            <a:off x="5626331" y="4012603"/>
            <a:ext cx="1203959" cy="759758"/>
          </a:xfrm>
          <a:prstGeom prst="rect">
            <a:avLst/>
          </a:prstGeom>
          <a:blipFill>
            <a:blip r:embed="rId11" cstate="print"/>
            <a:stretch>
              <a:fillRect/>
            </a:stretch>
          </a:blipFill>
        </p:spPr>
        <p:txBody>
          <a:bodyPr wrap="square" lIns="0" tIns="0" rIns="0" bIns="0" rtlCol="0">
            <a:noAutofit/>
          </a:bodyPr>
          <a:lstStyle/>
          <a:p>
            <a:endParaRPr/>
          </a:p>
        </p:txBody>
      </p:sp>
      <p:sp>
        <p:nvSpPr>
          <p:cNvPr id="28" name="object 28"/>
          <p:cNvSpPr/>
          <p:nvPr/>
        </p:nvSpPr>
        <p:spPr>
          <a:xfrm>
            <a:off x="5626331" y="4012603"/>
            <a:ext cx="1203959" cy="759758"/>
          </a:xfrm>
          <a:prstGeom prst="rect">
            <a:avLst/>
          </a:prstGeom>
          <a:blipFill>
            <a:blip r:embed="rId12" cstate="print"/>
            <a:stretch>
              <a:fillRect/>
            </a:stretch>
          </a:blipFill>
        </p:spPr>
        <p:txBody>
          <a:bodyPr wrap="square" lIns="0" tIns="0" rIns="0" bIns="0" rtlCol="0">
            <a:noAutofit/>
          </a:bodyPr>
          <a:lstStyle/>
          <a:p>
            <a:endParaRPr/>
          </a:p>
        </p:txBody>
      </p:sp>
      <p:sp>
        <p:nvSpPr>
          <p:cNvPr id="29" name="object 29"/>
          <p:cNvSpPr/>
          <p:nvPr/>
        </p:nvSpPr>
        <p:spPr>
          <a:xfrm>
            <a:off x="5627716" y="4013947"/>
            <a:ext cx="1202574" cy="758413"/>
          </a:xfrm>
          <a:custGeom>
            <a:avLst/>
            <a:gdLst/>
            <a:ahLst/>
            <a:cxnLst/>
            <a:rect l="l" t="t" r="r" b="b"/>
            <a:pathLst>
              <a:path w="1322831" h="859535">
                <a:moveTo>
                  <a:pt x="0" y="143256"/>
                </a:moveTo>
                <a:lnTo>
                  <a:pt x="0" y="716279"/>
                </a:lnTo>
                <a:lnTo>
                  <a:pt x="673" y="730299"/>
                </a:lnTo>
                <a:lnTo>
                  <a:pt x="11045" y="771634"/>
                </a:lnTo>
                <a:lnTo>
                  <a:pt x="32435" y="807172"/>
                </a:lnTo>
                <a:lnTo>
                  <a:pt x="62898" y="834965"/>
                </a:lnTo>
                <a:lnTo>
                  <a:pt x="100487" y="853069"/>
                </a:lnTo>
                <a:lnTo>
                  <a:pt x="143255" y="859535"/>
                </a:lnTo>
                <a:lnTo>
                  <a:pt x="1179575" y="859535"/>
                </a:lnTo>
                <a:lnTo>
                  <a:pt x="1221700" y="853267"/>
                </a:lnTo>
                <a:lnTo>
                  <a:pt x="1259386" y="835334"/>
                </a:lnTo>
                <a:lnTo>
                  <a:pt x="1289977" y="807679"/>
                </a:lnTo>
                <a:lnTo>
                  <a:pt x="1311527" y="772250"/>
                </a:lnTo>
                <a:lnTo>
                  <a:pt x="1322089" y="730991"/>
                </a:lnTo>
                <a:lnTo>
                  <a:pt x="1322831" y="716279"/>
                </a:lnTo>
                <a:lnTo>
                  <a:pt x="1322831" y="143256"/>
                </a:lnTo>
                <a:lnTo>
                  <a:pt x="1316563" y="101131"/>
                </a:lnTo>
                <a:lnTo>
                  <a:pt x="1298630" y="63445"/>
                </a:lnTo>
                <a:lnTo>
                  <a:pt x="1270975" y="32854"/>
                </a:lnTo>
                <a:lnTo>
                  <a:pt x="1235546" y="11304"/>
                </a:lnTo>
                <a:lnTo>
                  <a:pt x="1194287" y="742"/>
                </a:lnTo>
                <a:lnTo>
                  <a:pt x="1179575" y="0"/>
                </a:lnTo>
                <a:lnTo>
                  <a:pt x="143255" y="0"/>
                </a:lnTo>
                <a:lnTo>
                  <a:pt x="101131" y="6267"/>
                </a:lnTo>
                <a:lnTo>
                  <a:pt x="63445" y="24201"/>
                </a:lnTo>
                <a:lnTo>
                  <a:pt x="32854" y="51856"/>
                </a:lnTo>
                <a:lnTo>
                  <a:pt x="11304" y="87285"/>
                </a:lnTo>
                <a:lnTo>
                  <a:pt x="742" y="128544"/>
                </a:lnTo>
                <a:lnTo>
                  <a:pt x="0" y="143256"/>
                </a:lnTo>
                <a:close/>
              </a:path>
            </a:pathLst>
          </a:custGeom>
          <a:solidFill>
            <a:srgbClr val="000000"/>
          </a:solidFill>
        </p:spPr>
        <p:txBody>
          <a:bodyPr wrap="square" lIns="0" tIns="0" rIns="0" bIns="0" rtlCol="0">
            <a:noAutofit/>
          </a:bodyPr>
          <a:lstStyle/>
          <a:p>
            <a:endParaRPr/>
          </a:p>
        </p:txBody>
      </p:sp>
      <p:sp>
        <p:nvSpPr>
          <p:cNvPr id="30" name="object 30"/>
          <p:cNvSpPr/>
          <p:nvPr/>
        </p:nvSpPr>
        <p:spPr>
          <a:xfrm>
            <a:off x="5626331" y="4012603"/>
            <a:ext cx="1203959" cy="759758"/>
          </a:xfrm>
          <a:prstGeom prst="rect">
            <a:avLst/>
          </a:prstGeom>
          <a:blipFill>
            <a:blip r:embed="rId11" cstate="print"/>
            <a:stretch>
              <a:fillRect/>
            </a:stretch>
          </a:blipFill>
        </p:spPr>
        <p:txBody>
          <a:bodyPr wrap="square" lIns="0" tIns="0" rIns="0" bIns="0" rtlCol="0">
            <a:noAutofit/>
          </a:bodyPr>
          <a:lstStyle/>
          <a:p>
            <a:endParaRPr/>
          </a:p>
        </p:txBody>
      </p:sp>
      <p:sp>
        <p:nvSpPr>
          <p:cNvPr id="31" name="object 31"/>
          <p:cNvSpPr/>
          <p:nvPr/>
        </p:nvSpPr>
        <p:spPr>
          <a:xfrm>
            <a:off x="5242559" y="4775050"/>
            <a:ext cx="681643" cy="415514"/>
          </a:xfrm>
          <a:custGeom>
            <a:avLst/>
            <a:gdLst/>
            <a:ahLst/>
            <a:cxnLst/>
            <a:rect l="l" t="t" r="r" b="b"/>
            <a:pathLst>
              <a:path w="749807" h="470916">
                <a:moveTo>
                  <a:pt x="0" y="461771"/>
                </a:moveTo>
                <a:lnTo>
                  <a:pt x="3048" y="470915"/>
                </a:lnTo>
                <a:lnTo>
                  <a:pt x="54863" y="451103"/>
                </a:lnTo>
                <a:lnTo>
                  <a:pt x="106679" y="431291"/>
                </a:lnTo>
                <a:lnTo>
                  <a:pt x="156972" y="408431"/>
                </a:lnTo>
                <a:lnTo>
                  <a:pt x="207263" y="385571"/>
                </a:lnTo>
                <a:lnTo>
                  <a:pt x="257555" y="361187"/>
                </a:lnTo>
                <a:lnTo>
                  <a:pt x="306323" y="335279"/>
                </a:lnTo>
                <a:lnTo>
                  <a:pt x="353567" y="307847"/>
                </a:lnTo>
                <a:lnTo>
                  <a:pt x="402335" y="278891"/>
                </a:lnTo>
                <a:lnTo>
                  <a:pt x="448055" y="249935"/>
                </a:lnTo>
                <a:lnTo>
                  <a:pt x="493775" y="217931"/>
                </a:lnTo>
                <a:lnTo>
                  <a:pt x="539495" y="185927"/>
                </a:lnTo>
                <a:lnTo>
                  <a:pt x="582167" y="152399"/>
                </a:lnTo>
                <a:lnTo>
                  <a:pt x="626363" y="117347"/>
                </a:lnTo>
                <a:lnTo>
                  <a:pt x="667511" y="82295"/>
                </a:lnTo>
                <a:lnTo>
                  <a:pt x="710183" y="44195"/>
                </a:lnTo>
                <a:lnTo>
                  <a:pt x="749807" y="6095"/>
                </a:lnTo>
                <a:lnTo>
                  <a:pt x="743711" y="0"/>
                </a:lnTo>
                <a:lnTo>
                  <a:pt x="702563" y="38099"/>
                </a:lnTo>
                <a:lnTo>
                  <a:pt x="661415" y="74675"/>
                </a:lnTo>
                <a:lnTo>
                  <a:pt x="620267" y="111251"/>
                </a:lnTo>
                <a:lnTo>
                  <a:pt x="577595" y="144779"/>
                </a:lnTo>
                <a:lnTo>
                  <a:pt x="533399" y="178307"/>
                </a:lnTo>
                <a:lnTo>
                  <a:pt x="487679" y="210311"/>
                </a:lnTo>
                <a:lnTo>
                  <a:pt x="443483" y="242315"/>
                </a:lnTo>
                <a:lnTo>
                  <a:pt x="396239" y="271271"/>
                </a:lnTo>
                <a:lnTo>
                  <a:pt x="348995" y="300227"/>
                </a:lnTo>
                <a:lnTo>
                  <a:pt x="301751" y="326135"/>
                </a:lnTo>
                <a:lnTo>
                  <a:pt x="252983" y="352043"/>
                </a:lnTo>
                <a:lnTo>
                  <a:pt x="202691" y="376427"/>
                </a:lnTo>
                <a:lnTo>
                  <a:pt x="153924" y="400811"/>
                </a:lnTo>
                <a:lnTo>
                  <a:pt x="102107" y="422147"/>
                </a:lnTo>
                <a:lnTo>
                  <a:pt x="51815" y="441959"/>
                </a:lnTo>
                <a:lnTo>
                  <a:pt x="0" y="461771"/>
                </a:lnTo>
                <a:close/>
              </a:path>
            </a:pathLst>
          </a:custGeom>
          <a:solidFill>
            <a:srgbClr val="4180C3"/>
          </a:solidFill>
        </p:spPr>
        <p:txBody>
          <a:bodyPr wrap="square" lIns="0" tIns="0" rIns="0" bIns="0" rtlCol="0">
            <a:noAutofit/>
          </a:bodyPr>
          <a:lstStyle/>
          <a:p>
            <a:endParaRPr/>
          </a:p>
        </p:txBody>
      </p:sp>
      <p:sp>
        <p:nvSpPr>
          <p:cNvPr id="32" name="object 32"/>
          <p:cNvSpPr/>
          <p:nvPr/>
        </p:nvSpPr>
        <p:spPr>
          <a:xfrm>
            <a:off x="4033058" y="4905487"/>
            <a:ext cx="1208142" cy="759758"/>
          </a:xfrm>
          <a:prstGeom prst="rect">
            <a:avLst/>
          </a:prstGeom>
          <a:blipFill>
            <a:blip r:embed="rId13" cstate="print"/>
            <a:stretch>
              <a:fillRect/>
            </a:stretch>
          </a:blipFill>
        </p:spPr>
        <p:txBody>
          <a:bodyPr wrap="square" lIns="0" tIns="0" rIns="0" bIns="0" rtlCol="0">
            <a:noAutofit/>
          </a:bodyPr>
          <a:lstStyle/>
          <a:p>
            <a:endParaRPr/>
          </a:p>
        </p:txBody>
      </p:sp>
      <p:sp>
        <p:nvSpPr>
          <p:cNvPr id="33" name="object 33"/>
          <p:cNvSpPr/>
          <p:nvPr/>
        </p:nvSpPr>
        <p:spPr>
          <a:xfrm>
            <a:off x="4034443" y="4906831"/>
            <a:ext cx="1201188" cy="758413"/>
          </a:xfrm>
          <a:custGeom>
            <a:avLst/>
            <a:gdLst/>
            <a:ahLst/>
            <a:cxnLst/>
            <a:rect l="l" t="t" r="r" b="b"/>
            <a:pathLst>
              <a:path w="1321307" h="859535">
                <a:moveTo>
                  <a:pt x="0" y="143255"/>
                </a:moveTo>
                <a:lnTo>
                  <a:pt x="0" y="716279"/>
                </a:lnTo>
                <a:lnTo>
                  <a:pt x="673" y="730299"/>
                </a:lnTo>
                <a:lnTo>
                  <a:pt x="11045" y="771634"/>
                </a:lnTo>
                <a:lnTo>
                  <a:pt x="32435" y="807172"/>
                </a:lnTo>
                <a:lnTo>
                  <a:pt x="62898" y="834965"/>
                </a:lnTo>
                <a:lnTo>
                  <a:pt x="100487" y="853069"/>
                </a:lnTo>
                <a:lnTo>
                  <a:pt x="143255" y="859535"/>
                </a:lnTo>
                <a:lnTo>
                  <a:pt x="1178051" y="859535"/>
                </a:lnTo>
                <a:lnTo>
                  <a:pt x="1220176" y="853267"/>
                </a:lnTo>
                <a:lnTo>
                  <a:pt x="1257862" y="835334"/>
                </a:lnTo>
                <a:lnTo>
                  <a:pt x="1288453" y="807679"/>
                </a:lnTo>
                <a:lnTo>
                  <a:pt x="1310003" y="772250"/>
                </a:lnTo>
                <a:lnTo>
                  <a:pt x="1320565" y="730991"/>
                </a:lnTo>
                <a:lnTo>
                  <a:pt x="1321307" y="716279"/>
                </a:lnTo>
                <a:lnTo>
                  <a:pt x="1321307" y="143255"/>
                </a:lnTo>
                <a:lnTo>
                  <a:pt x="1315039" y="101693"/>
                </a:lnTo>
                <a:lnTo>
                  <a:pt x="1297106" y="64115"/>
                </a:lnTo>
                <a:lnTo>
                  <a:pt x="1269451" y="33348"/>
                </a:lnTo>
                <a:lnTo>
                  <a:pt x="1234022" y="11519"/>
                </a:lnTo>
                <a:lnTo>
                  <a:pt x="1192763" y="759"/>
                </a:lnTo>
                <a:lnTo>
                  <a:pt x="1178051" y="0"/>
                </a:lnTo>
                <a:lnTo>
                  <a:pt x="143255" y="0"/>
                </a:lnTo>
                <a:lnTo>
                  <a:pt x="101131" y="6395"/>
                </a:lnTo>
                <a:lnTo>
                  <a:pt x="63445" y="24600"/>
                </a:lnTo>
                <a:lnTo>
                  <a:pt x="32854" y="52488"/>
                </a:lnTo>
                <a:lnTo>
                  <a:pt x="11304" y="87929"/>
                </a:lnTo>
                <a:lnTo>
                  <a:pt x="742" y="128796"/>
                </a:lnTo>
                <a:lnTo>
                  <a:pt x="0" y="143255"/>
                </a:lnTo>
                <a:close/>
              </a:path>
            </a:pathLst>
          </a:custGeom>
          <a:solidFill>
            <a:srgbClr val="000000"/>
          </a:solidFill>
        </p:spPr>
        <p:txBody>
          <a:bodyPr wrap="square" lIns="0" tIns="0" rIns="0" bIns="0" rtlCol="0">
            <a:noAutofit/>
          </a:bodyPr>
          <a:lstStyle/>
          <a:p>
            <a:endParaRPr/>
          </a:p>
        </p:txBody>
      </p:sp>
      <p:sp>
        <p:nvSpPr>
          <p:cNvPr id="34" name="object 34"/>
          <p:cNvSpPr/>
          <p:nvPr/>
        </p:nvSpPr>
        <p:spPr>
          <a:xfrm>
            <a:off x="4033058" y="4905487"/>
            <a:ext cx="1208142" cy="759758"/>
          </a:xfrm>
          <a:prstGeom prst="rect">
            <a:avLst/>
          </a:prstGeom>
          <a:blipFill>
            <a:blip r:embed="rId14" cstate="print"/>
            <a:stretch>
              <a:fillRect/>
            </a:stretch>
          </a:blipFill>
        </p:spPr>
        <p:txBody>
          <a:bodyPr wrap="square" lIns="0" tIns="0" rIns="0" bIns="0" rtlCol="0">
            <a:noAutofit/>
          </a:bodyPr>
          <a:lstStyle/>
          <a:p>
            <a:endParaRPr/>
          </a:p>
        </p:txBody>
      </p:sp>
      <p:sp>
        <p:nvSpPr>
          <p:cNvPr id="35" name="object 35"/>
          <p:cNvSpPr/>
          <p:nvPr/>
        </p:nvSpPr>
        <p:spPr>
          <a:xfrm>
            <a:off x="4033058" y="4905487"/>
            <a:ext cx="1208142" cy="759758"/>
          </a:xfrm>
          <a:prstGeom prst="rect">
            <a:avLst/>
          </a:prstGeom>
          <a:blipFill>
            <a:blip r:embed="rId15" cstate="print"/>
            <a:stretch>
              <a:fillRect/>
            </a:stretch>
          </a:blipFill>
        </p:spPr>
        <p:txBody>
          <a:bodyPr wrap="square" lIns="0" tIns="0" rIns="0" bIns="0" rtlCol="0">
            <a:noAutofit/>
          </a:bodyPr>
          <a:lstStyle/>
          <a:p>
            <a:endParaRPr/>
          </a:p>
        </p:txBody>
      </p:sp>
      <p:sp>
        <p:nvSpPr>
          <p:cNvPr id="36" name="object 36"/>
          <p:cNvSpPr/>
          <p:nvPr/>
        </p:nvSpPr>
        <p:spPr>
          <a:xfrm>
            <a:off x="4034443" y="4906831"/>
            <a:ext cx="1201188" cy="758413"/>
          </a:xfrm>
          <a:custGeom>
            <a:avLst/>
            <a:gdLst/>
            <a:ahLst/>
            <a:cxnLst/>
            <a:rect l="l" t="t" r="r" b="b"/>
            <a:pathLst>
              <a:path w="1321307" h="859535">
                <a:moveTo>
                  <a:pt x="0" y="143255"/>
                </a:moveTo>
                <a:lnTo>
                  <a:pt x="0" y="716279"/>
                </a:lnTo>
                <a:lnTo>
                  <a:pt x="673" y="730299"/>
                </a:lnTo>
                <a:lnTo>
                  <a:pt x="11045" y="771634"/>
                </a:lnTo>
                <a:lnTo>
                  <a:pt x="32435" y="807172"/>
                </a:lnTo>
                <a:lnTo>
                  <a:pt x="62898" y="834965"/>
                </a:lnTo>
                <a:lnTo>
                  <a:pt x="100487" y="853069"/>
                </a:lnTo>
                <a:lnTo>
                  <a:pt x="143255" y="859535"/>
                </a:lnTo>
                <a:lnTo>
                  <a:pt x="1178051" y="859535"/>
                </a:lnTo>
                <a:lnTo>
                  <a:pt x="1220176" y="853267"/>
                </a:lnTo>
                <a:lnTo>
                  <a:pt x="1257862" y="835334"/>
                </a:lnTo>
                <a:lnTo>
                  <a:pt x="1288453" y="807679"/>
                </a:lnTo>
                <a:lnTo>
                  <a:pt x="1310003" y="772250"/>
                </a:lnTo>
                <a:lnTo>
                  <a:pt x="1320565" y="730991"/>
                </a:lnTo>
                <a:lnTo>
                  <a:pt x="1321307" y="716279"/>
                </a:lnTo>
                <a:lnTo>
                  <a:pt x="1321307" y="143255"/>
                </a:lnTo>
                <a:lnTo>
                  <a:pt x="1315039" y="101693"/>
                </a:lnTo>
                <a:lnTo>
                  <a:pt x="1297106" y="64115"/>
                </a:lnTo>
                <a:lnTo>
                  <a:pt x="1269451" y="33348"/>
                </a:lnTo>
                <a:lnTo>
                  <a:pt x="1234022" y="11519"/>
                </a:lnTo>
                <a:lnTo>
                  <a:pt x="1192763" y="759"/>
                </a:lnTo>
                <a:lnTo>
                  <a:pt x="1178051" y="0"/>
                </a:lnTo>
                <a:lnTo>
                  <a:pt x="143255" y="0"/>
                </a:lnTo>
                <a:lnTo>
                  <a:pt x="101131" y="6395"/>
                </a:lnTo>
                <a:lnTo>
                  <a:pt x="63445" y="24600"/>
                </a:lnTo>
                <a:lnTo>
                  <a:pt x="32854" y="52488"/>
                </a:lnTo>
                <a:lnTo>
                  <a:pt x="11304" y="87929"/>
                </a:lnTo>
                <a:lnTo>
                  <a:pt x="742" y="128796"/>
                </a:lnTo>
                <a:lnTo>
                  <a:pt x="0" y="143255"/>
                </a:lnTo>
                <a:close/>
              </a:path>
            </a:pathLst>
          </a:custGeom>
          <a:solidFill>
            <a:srgbClr val="000000"/>
          </a:solidFill>
        </p:spPr>
        <p:txBody>
          <a:bodyPr wrap="square" lIns="0" tIns="0" rIns="0" bIns="0" rtlCol="0">
            <a:noAutofit/>
          </a:bodyPr>
          <a:lstStyle/>
          <a:p>
            <a:endParaRPr/>
          </a:p>
        </p:txBody>
      </p:sp>
      <p:sp>
        <p:nvSpPr>
          <p:cNvPr id="37" name="object 37"/>
          <p:cNvSpPr/>
          <p:nvPr/>
        </p:nvSpPr>
        <p:spPr>
          <a:xfrm>
            <a:off x="3345872" y="4775050"/>
            <a:ext cx="681643" cy="415514"/>
          </a:xfrm>
          <a:custGeom>
            <a:avLst/>
            <a:gdLst/>
            <a:ahLst/>
            <a:cxnLst/>
            <a:rect l="l" t="t" r="r" b="b"/>
            <a:pathLst>
              <a:path w="749807" h="470916">
                <a:moveTo>
                  <a:pt x="6095" y="0"/>
                </a:moveTo>
                <a:lnTo>
                  <a:pt x="0" y="6095"/>
                </a:lnTo>
                <a:lnTo>
                  <a:pt x="39623" y="45719"/>
                </a:lnTo>
                <a:lnTo>
                  <a:pt x="80771" y="82295"/>
                </a:lnTo>
                <a:lnTo>
                  <a:pt x="123443" y="117347"/>
                </a:lnTo>
                <a:lnTo>
                  <a:pt x="166115" y="152399"/>
                </a:lnTo>
                <a:lnTo>
                  <a:pt x="210311" y="185927"/>
                </a:lnTo>
                <a:lnTo>
                  <a:pt x="256031" y="217931"/>
                </a:lnTo>
                <a:lnTo>
                  <a:pt x="301751" y="249935"/>
                </a:lnTo>
                <a:lnTo>
                  <a:pt x="347471" y="278891"/>
                </a:lnTo>
                <a:lnTo>
                  <a:pt x="394715" y="307847"/>
                </a:lnTo>
                <a:lnTo>
                  <a:pt x="443483" y="335279"/>
                </a:lnTo>
                <a:lnTo>
                  <a:pt x="492251" y="361187"/>
                </a:lnTo>
                <a:lnTo>
                  <a:pt x="542543" y="385571"/>
                </a:lnTo>
                <a:lnTo>
                  <a:pt x="592835" y="408431"/>
                </a:lnTo>
                <a:lnTo>
                  <a:pt x="643127" y="431291"/>
                </a:lnTo>
                <a:lnTo>
                  <a:pt x="694943" y="451103"/>
                </a:lnTo>
                <a:lnTo>
                  <a:pt x="746759" y="470915"/>
                </a:lnTo>
                <a:lnTo>
                  <a:pt x="749807" y="461771"/>
                </a:lnTo>
                <a:lnTo>
                  <a:pt x="697991" y="441959"/>
                </a:lnTo>
                <a:lnTo>
                  <a:pt x="646175" y="422147"/>
                </a:lnTo>
                <a:lnTo>
                  <a:pt x="595883" y="400811"/>
                </a:lnTo>
                <a:lnTo>
                  <a:pt x="545591" y="376427"/>
                </a:lnTo>
                <a:lnTo>
                  <a:pt x="496823" y="352043"/>
                </a:lnTo>
                <a:lnTo>
                  <a:pt x="448055" y="326135"/>
                </a:lnTo>
                <a:lnTo>
                  <a:pt x="399287" y="300227"/>
                </a:lnTo>
                <a:lnTo>
                  <a:pt x="352043" y="271271"/>
                </a:lnTo>
                <a:lnTo>
                  <a:pt x="306323" y="242315"/>
                </a:lnTo>
                <a:lnTo>
                  <a:pt x="260603" y="210311"/>
                </a:lnTo>
                <a:lnTo>
                  <a:pt x="216407" y="178307"/>
                </a:lnTo>
                <a:lnTo>
                  <a:pt x="172211" y="144779"/>
                </a:lnTo>
                <a:lnTo>
                  <a:pt x="129539" y="111251"/>
                </a:lnTo>
                <a:lnTo>
                  <a:pt x="86867" y="74675"/>
                </a:lnTo>
                <a:lnTo>
                  <a:pt x="45719" y="38099"/>
                </a:lnTo>
                <a:lnTo>
                  <a:pt x="6095" y="0"/>
                </a:lnTo>
                <a:close/>
              </a:path>
            </a:pathLst>
          </a:custGeom>
          <a:solidFill>
            <a:srgbClr val="4180C3"/>
          </a:solidFill>
        </p:spPr>
        <p:txBody>
          <a:bodyPr wrap="square" lIns="0" tIns="0" rIns="0" bIns="0" rtlCol="0">
            <a:noAutofit/>
          </a:bodyPr>
          <a:lstStyle/>
          <a:p>
            <a:endParaRPr/>
          </a:p>
        </p:txBody>
      </p:sp>
      <p:sp>
        <p:nvSpPr>
          <p:cNvPr id="38" name="object 38"/>
          <p:cNvSpPr/>
          <p:nvPr/>
        </p:nvSpPr>
        <p:spPr>
          <a:xfrm>
            <a:off x="2438400" y="4012603"/>
            <a:ext cx="1203959" cy="759758"/>
          </a:xfrm>
          <a:prstGeom prst="rect">
            <a:avLst/>
          </a:prstGeom>
          <a:blipFill>
            <a:blip r:embed="rId10" cstate="print"/>
            <a:stretch>
              <a:fillRect/>
            </a:stretch>
          </a:blipFill>
        </p:spPr>
        <p:txBody>
          <a:bodyPr wrap="square" lIns="0" tIns="0" rIns="0" bIns="0" rtlCol="0">
            <a:noAutofit/>
          </a:bodyPr>
          <a:lstStyle/>
          <a:p>
            <a:endParaRPr/>
          </a:p>
        </p:txBody>
      </p:sp>
      <p:sp>
        <p:nvSpPr>
          <p:cNvPr id="39" name="object 39"/>
          <p:cNvSpPr/>
          <p:nvPr/>
        </p:nvSpPr>
        <p:spPr>
          <a:xfrm>
            <a:off x="2439785" y="4013947"/>
            <a:ext cx="1201188" cy="758413"/>
          </a:xfrm>
          <a:custGeom>
            <a:avLst/>
            <a:gdLst/>
            <a:ahLst/>
            <a:cxnLst/>
            <a:rect l="l" t="t" r="r" b="b"/>
            <a:pathLst>
              <a:path w="1321307" h="859535">
                <a:moveTo>
                  <a:pt x="0" y="143256"/>
                </a:moveTo>
                <a:lnTo>
                  <a:pt x="0" y="716279"/>
                </a:lnTo>
                <a:lnTo>
                  <a:pt x="673" y="730299"/>
                </a:lnTo>
                <a:lnTo>
                  <a:pt x="11045" y="771634"/>
                </a:lnTo>
                <a:lnTo>
                  <a:pt x="32435" y="807172"/>
                </a:lnTo>
                <a:lnTo>
                  <a:pt x="62898" y="834965"/>
                </a:lnTo>
                <a:lnTo>
                  <a:pt x="100487" y="853069"/>
                </a:lnTo>
                <a:lnTo>
                  <a:pt x="143256" y="859535"/>
                </a:lnTo>
                <a:lnTo>
                  <a:pt x="1179575" y="859535"/>
                </a:lnTo>
                <a:lnTo>
                  <a:pt x="1220075" y="853551"/>
                </a:lnTo>
                <a:lnTo>
                  <a:pt x="1257630" y="835743"/>
                </a:lnTo>
                <a:lnTo>
                  <a:pt x="1288255" y="808075"/>
                </a:lnTo>
                <a:lnTo>
                  <a:pt x="1309911" y="772524"/>
                </a:lnTo>
                <a:lnTo>
                  <a:pt x="1320557" y="731069"/>
                </a:lnTo>
                <a:lnTo>
                  <a:pt x="1321307" y="716279"/>
                </a:lnTo>
                <a:lnTo>
                  <a:pt x="1321307" y="143256"/>
                </a:lnTo>
                <a:lnTo>
                  <a:pt x="1315332" y="102070"/>
                </a:lnTo>
                <a:lnTo>
                  <a:pt x="1297592" y="64058"/>
                </a:lnTo>
                <a:lnTo>
                  <a:pt x="1270113" y="33183"/>
                </a:lnTo>
                <a:lnTo>
                  <a:pt x="1234934" y="11421"/>
                </a:lnTo>
                <a:lnTo>
                  <a:pt x="1194094" y="750"/>
                </a:lnTo>
                <a:lnTo>
                  <a:pt x="1179575" y="0"/>
                </a:lnTo>
                <a:lnTo>
                  <a:pt x="143256" y="0"/>
                </a:lnTo>
                <a:lnTo>
                  <a:pt x="101131" y="6267"/>
                </a:lnTo>
                <a:lnTo>
                  <a:pt x="63445" y="24201"/>
                </a:lnTo>
                <a:lnTo>
                  <a:pt x="32854" y="51856"/>
                </a:lnTo>
                <a:lnTo>
                  <a:pt x="11304" y="87285"/>
                </a:lnTo>
                <a:lnTo>
                  <a:pt x="742" y="128544"/>
                </a:lnTo>
                <a:lnTo>
                  <a:pt x="0" y="143256"/>
                </a:lnTo>
                <a:close/>
              </a:path>
            </a:pathLst>
          </a:custGeom>
          <a:solidFill>
            <a:srgbClr val="000000"/>
          </a:solidFill>
        </p:spPr>
        <p:txBody>
          <a:bodyPr wrap="square" lIns="0" tIns="0" rIns="0" bIns="0" rtlCol="0">
            <a:noAutofit/>
          </a:bodyPr>
          <a:lstStyle/>
          <a:p>
            <a:endParaRPr/>
          </a:p>
        </p:txBody>
      </p:sp>
      <p:sp>
        <p:nvSpPr>
          <p:cNvPr id="40" name="object 40"/>
          <p:cNvSpPr/>
          <p:nvPr/>
        </p:nvSpPr>
        <p:spPr>
          <a:xfrm>
            <a:off x="2438400" y="4012603"/>
            <a:ext cx="1203959" cy="759758"/>
          </a:xfrm>
          <a:prstGeom prst="rect">
            <a:avLst/>
          </a:prstGeom>
          <a:blipFill>
            <a:blip r:embed="rId16" cstate="print"/>
            <a:stretch>
              <a:fillRect/>
            </a:stretch>
          </a:blipFill>
        </p:spPr>
        <p:txBody>
          <a:bodyPr wrap="square" lIns="0" tIns="0" rIns="0" bIns="0" rtlCol="0">
            <a:noAutofit/>
          </a:bodyPr>
          <a:lstStyle/>
          <a:p>
            <a:endParaRPr/>
          </a:p>
        </p:txBody>
      </p:sp>
      <p:sp>
        <p:nvSpPr>
          <p:cNvPr id="41" name="object 41"/>
          <p:cNvSpPr/>
          <p:nvPr/>
        </p:nvSpPr>
        <p:spPr>
          <a:xfrm>
            <a:off x="2438400" y="4012603"/>
            <a:ext cx="1203959" cy="759758"/>
          </a:xfrm>
          <a:prstGeom prst="rect">
            <a:avLst/>
          </a:prstGeom>
          <a:blipFill>
            <a:blip r:embed="rId17" cstate="print"/>
            <a:stretch>
              <a:fillRect/>
            </a:stretch>
          </a:blipFill>
        </p:spPr>
        <p:txBody>
          <a:bodyPr wrap="square" lIns="0" tIns="0" rIns="0" bIns="0" rtlCol="0">
            <a:noAutofit/>
          </a:bodyPr>
          <a:lstStyle/>
          <a:p>
            <a:endParaRPr/>
          </a:p>
        </p:txBody>
      </p:sp>
      <p:sp>
        <p:nvSpPr>
          <p:cNvPr id="42" name="object 42"/>
          <p:cNvSpPr/>
          <p:nvPr/>
        </p:nvSpPr>
        <p:spPr>
          <a:xfrm>
            <a:off x="2439785" y="4013947"/>
            <a:ext cx="1201188" cy="758413"/>
          </a:xfrm>
          <a:custGeom>
            <a:avLst/>
            <a:gdLst/>
            <a:ahLst/>
            <a:cxnLst/>
            <a:rect l="l" t="t" r="r" b="b"/>
            <a:pathLst>
              <a:path w="1321307" h="859535">
                <a:moveTo>
                  <a:pt x="0" y="143256"/>
                </a:moveTo>
                <a:lnTo>
                  <a:pt x="0" y="716279"/>
                </a:lnTo>
                <a:lnTo>
                  <a:pt x="673" y="730299"/>
                </a:lnTo>
                <a:lnTo>
                  <a:pt x="11045" y="771634"/>
                </a:lnTo>
                <a:lnTo>
                  <a:pt x="32435" y="807172"/>
                </a:lnTo>
                <a:lnTo>
                  <a:pt x="62898" y="834965"/>
                </a:lnTo>
                <a:lnTo>
                  <a:pt x="100487" y="853069"/>
                </a:lnTo>
                <a:lnTo>
                  <a:pt x="143256" y="859535"/>
                </a:lnTo>
                <a:lnTo>
                  <a:pt x="1179575" y="859535"/>
                </a:lnTo>
                <a:lnTo>
                  <a:pt x="1220075" y="853551"/>
                </a:lnTo>
                <a:lnTo>
                  <a:pt x="1257630" y="835743"/>
                </a:lnTo>
                <a:lnTo>
                  <a:pt x="1288255" y="808075"/>
                </a:lnTo>
                <a:lnTo>
                  <a:pt x="1309911" y="772524"/>
                </a:lnTo>
                <a:lnTo>
                  <a:pt x="1320557" y="731069"/>
                </a:lnTo>
                <a:lnTo>
                  <a:pt x="1321307" y="716279"/>
                </a:lnTo>
                <a:lnTo>
                  <a:pt x="1321307" y="143256"/>
                </a:lnTo>
                <a:lnTo>
                  <a:pt x="1315332" y="102070"/>
                </a:lnTo>
                <a:lnTo>
                  <a:pt x="1297592" y="64058"/>
                </a:lnTo>
                <a:lnTo>
                  <a:pt x="1270113" y="33183"/>
                </a:lnTo>
                <a:lnTo>
                  <a:pt x="1234934" y="11421"/>
                </a:lnTo>
                <a:lnTo>
                  <a:pt x="1194094" y="750"/>
                </a:lnTo>
                <a:lnTo>
                  <a:pt x="1179575" y="0"/>
                </a:lnTo>
                <a:lnTo>
                  <a:pt x="143256" y="0"/>
                </a:lnTo>
                <a:lnTo>
                  <a:pt x="101131" y="6267"/>
                </a:lnTo>
                <a:lnTo>
                  <a:pt x="63445" y="24201"/>
                </a:lnTo>
                <a:lnTo>
                  <a:pt x="32854" y="51856"/>
                </a:lnTo>
                <a:lnTo>
                  <a:pt x="11304" y="87285"/>
                </a:lnTo>
                <a:lnTo>
                  <a:pt x="742" y="128544"/>
                </a:lnTo>
                <a:lnTo>
                  <a:pt x="0" y="143256"/>
                </a:lnTo>
                <a:close/>
              </a:path>
            </a:pathLst>
          </a:custGeom>
          <a:solidFill>
            <a:srgbClr val="000000"/>
          </a:solidFill>
        </p:spPr>
        <p:txBody>
          <a:bodyPr wrap="square" lIns="0" tIns="0" rIns="0" bIns="0" rtlCol="0">
            <a:noAutofit/>
          </a:bodyPr>
          <a:lstStyle/>
          <a:p>
            <a:endParaRPr/>
          </a:p>
        </p:txBody>
      </p:sp>
      <p:sp>
        <p:nvSpPr>
          <p:cNvPr id="43" name="object 43"/>
          <p:cNvSpPr/>
          <p:nvPr/>
        </p:nvSpPr>
        <p:spPr>
          <a:xfrm>
            <a:off x="2438400" y="4012603"/>
            <a:ext cx="1203959" cy="759758"/>
          </a:xfrm>
          <a:prstGeom prst="rect">
            <a:avLst/>
          </a:prstGeom>
          <a:blipFill>
            <a:blip r:embed="rId16" cstate="print"/>
            <a:stretch>
              <a:fillRect/>
            </a:stretch>
          </a:blipFill>
        </p:spPr>
        <p:txBody>
          <a:bodyPr wrap="square" lIns="0" tIns="0" rIns="0" bIns="0" rtlCol="0">
            <a:noAutofit/>
          </a:bodyPr>
          <a:lstStyle/>
          <a:p>
            <a:endParaRPr/>
          </a:p>
        </p:txBody>
      </p:sp>
      <p:sp>
        <p:nvSpPr>
          <p:cNvPr id="44" name="object 44"/>
          <p:cNvSpPr/>
          <p:nvPr/>
        </p:nvSpPr>
        <p:spPr>
          <a:xfrm>
            <a:off x="2790305" y="2994660"/>
            <a:ext cx="83126" cy="1011218"/>
          </a:xfrm>
          <a:custGeom>
            <a:avLst/>
            <a:gdLst/>
            <a:ahLst/>
            <a:cxnLst/>
            <a:rect l="l" t="t" r="r" b="b"/>
            <a:pathLst>
              <a:path w="91439" h="1146047">
                <a:moveTo>
                  <a:pt x="0" y="573023"/>
                </a:moveTo>
                <a:lnTo>
                  <a:pt x="0" y="609599"/>
                </a:lnTo>
                <a:lnTo>
                  <a:pt x="1524" y="644651"/>
                </a:lnTo>
                <a:lnTo>
                  <a:pt x="3048" y="681227"/>
                </a:lnTo>
                <a:lnTo>
                  <a:pt x="4572" y="717803"/>
                </a:lnTo>
                <a:lnTo>
                  <a:pt x="7620" y="752855"/>
                </a:lnTo>
                <a:lnTo>
                  <a:pt x="10668" y="789431"/>
                </a:lnTo>
                <a:lnTo>
                  <a:pt x="15240" y="826007"/>
                </a:lnTo>
                <a:lnTo>
                  <a:pt x="19812" y="861059"/>
                </a:lnTo>
                <a:lnTo>
                  <a:pt x="25908" y="897635"/>
                </a:lnTo>
                <a:lnTo>
                  <a:pt x="32004" y="932687"/>
                </a:lnTo>
                <a:lnTo>
                  <a:pt x="38100" y="969263"/>
                </a:lnTo>
                <a:lnTo>
                  <a:pt x="45720" y="1004315"/>
                </a:lnTo>
                <a:lnTo>
                  <a:pt x="53340" y="1039367"/>
                </a:lnTo>
                <a:lnTo>
                  <a:pt x="62483" y="1075943"/>
                </a:lnTo>
                <a:lnTo>
                  <a:pt x="71627" y="1110995"/>
                </a:lnTo>
                <a:lnTo>
                  <a:pt x="82295" y="1146047"/>
                </a:lnTo>
                <a:lnTo>
                  <a:pt x="91439" y="1142999"/>
                </a:lnTo>
                <a:lnTo>
                  <a:pt x="80771" y="1107947"/>
                </a:lnTo>
                <a:lnTo>
                  <a:pt x="71627" y="1072895"/>
                </a:lnTo>
                <a:lnTo>
                  <a:pt x="64007" y="1037843"/>
                </a:lnTo>
                <a:lnTo>
                  <a:pt x="54864" y="1002791"/>
                </a:lnTo>
                <a:lnTo>
                  <a:pt x="47243" y="966215"/>
                </a:lnTo>
                <a:lnTo>
                  <a:pt x="41148" y="931163"/>
                </a:lnTo>
                <a:lnTo>
                  <a:pt x="35052" y="896111"/>
                </a:lnTo>
                <a:lnTo>
                  <a:pt x="28956" y="859535"/>
                </a:lnTo>
                <a:lnTo>
                  <a:pt x="24384" y="824483"/>
                </a:lnTo>
                <a:lnTo>
                  <a:pt x="21336" y="787907"/>
                </a:lnTo>
                <a:lnTo>
                  <a:pt x="16764" y="752855"/>
                </a:lnTo>
                <a:lnTo>
                  <a:pt x="13716" y="716279"/>
                </a:lnTo>
                <a:lnTo>
                  <a:pt x="12192" y="681227"/>
                </a:lnTo>
                <a:lnTo>
                  <a:pt x="10668" y="644651"/>
                </a:lnTo>
                <a:lnTo>
                  <a:pt x="9143" y="608075"/>
                </a:lnTo>
                <a:lnTo>
                  <a:pt x="9143" y="536447"/>
                </a:lnTo>
                <a:lnTo>
                  <a:pt x="10668" y="501395"/>
                </a:lnTo>
                <a:lnTo>
                  <a:pt x="12192" y="464819"/>
                </a:lnTo>
                <a:lnTo>
                  <a:pt x="13716" y="428243"/>
                </a:lnTo>
                <a:lnTo>
                  <a:pt x="16764" y="393191"/>
                </a:lnTo>
                <a:lnTo>
                  <a:pt x="21336" y="356615"/>
                </a:lnTo>
                <a:lnTo>
                  <a:pt x="24384" y="321563"/>
                </a:lnTo>
                <a:lnTo>
                  <a:pt x="28956" y="284988"/>
                </a:lnTo>
                <a:lnTo>
                  <a:pt x="35052" y="249935"/>
                </a:lnTo>
                <a:lnTo>
                  <a:pt x="41148" y="213359"/>
                </a:lnTo>
                <a:lnTo>
                  <a:pt x="47243" y="178307"/>
                </a:lnTo>
                <a:lnTo>
                  <a:pt x="54864" y="143255"/>
                </a:lnTo>
                <a:lnTo>
                  <a:pt x="64007" y="108203"/>
                </a:lnTo>
                <a:lnTo>
                  <a:pt x="71627" y="73151"/>
                </a:lnTo>
                <a:lnTo>
                  <a:pt x="80771" y="38100"/>
                </a:lnTo>
                <a:lnTo>
                  <a:pt x="91439" y="3047"/>
                </a:lnTo>
                <a:lnTo>
                  <a:pt x="82295" y="0"/>
                </a:lnTo>
                <a:lnTo>
                  <a:pt x="71627" y="35051"/>
                </a:lnTo>
                <a:lnTo>
                  <a:pt x="62483" y="70103"/>
                </a:lnTo>
                <a:lnTo>
                  <a:pt x="53340" y="105155"/>
                </a:lnTo>
                <a:lnTo>
                  <a:pt x="45720" y="141731"/>
                </a:lnTo>
                <a:lnTo>
                  <a:pt x="38100" y="176783"/>
                </a:lnTo>
                <a:lnTo>
                  <a:pt x="32004" y="211835"/>
                </a:lnTo>
                <a:lnTo>
                  <a:pt x="25908" y="248412"/>
                </a:lnTo>
                <a:lnTo>
                  <a:pt x="19812" y="283463"/>
                </a:lnTo>
                <a:lnTo>
                  <a:pt x="15240" y="320039"/>
                </a:lnTo>
                <a:lnTo>
                  <a:pt x="10668" y="356615"/>
                </a:lnTo>
                <a:lnTo>
                  <a:pt x="7620" y="391667"/>
                </a:lnTo>
                <a:lnTo>
                  <a:pt x="4572" y="428243"/>
                </a:lnTo>
                <a:lnTo>
                  <a:pt x="3048" y="464819"/>
                </a:lnTo>
                <a:lnTo>
                  <a:pt x="1524" y="499871"/>
                </a:lnTo>
                <a:lnTo>
                  <a:pt x="0" y="536447"/>
                </a:lnTo>
                <a:lnTo>
                  <a:pt x="0" y="573023"/>
                </a:lnTo>
                <a:close/>
              </a:path>
            </a:pathLst>
          </a:custGeom>
          <a:solidFill>
            <a:srgbClr val="4180C3"/>
          </a:solidFill>
        </p:spPr>
        <p:txBody>
          <a:bodyPr wrap="square" lIns="0" tIns="0" rIns="0" bIns="0" rtlCol="0">
            <a:noAutofit/>
          </a:bodyPr>
          <a:lstStyle/>
          <a:p>
            <a:endParaRPr/>
          </a:p>
        </p:txBody>
      </p:sp>
      <p:sp>
        <p:nvSpPr>
          <p:cNvPr id="45" name="object 45"/>
          <p:cNvSpPr/>
          <p:nvPr/>
        </p:nvSpPr>
        <p:spPr>
          <a:xfrm>
            <a:off x="2438400" y="2221416"/>
            <a:ext cx="1203959" cy="763831"/>
          </a:xfrm>
          <a:prstGeom prst="rect">
            <a:avLst/>
          </a:prstGeom>
          <a:blipFill>
            <a:blip r:embed="rId18" cstate="print"/>
            <a:stretch>
              <a:fillRect/>
            </a:stretch>
          </a:blipFill>
        </p:spPr>
        <p:txBody>
          <a:bodyPr wrap="square" lIns="0" tIns="0" rIns="0" bIns="0" rtlCol="0">
            <a:noAutofit/>
          </a:bodyPr>
          <a:lstStyle/>
          <a:p>
            <a:endParaRPr/>
          </a:p>
        </p:txBody>
      </p:sp>
      <p:sp>
        <p:nvSpPr>
          <p:cNvPr id="46" name="object 46"/>
          <p:cNvSpPr/>
          <p:nvPr/>
        </p:nvSpPr>
        <p:spPr>
          <a:xfrm>
            <a:off x="2439785" y="2228177"/>
            <a:ext cx="1201188" cy="757069"/>
          </a:xfrm>
          <a:custGeom>
            <a:avLst/>
            <a:gdLst/>
            <a:ahLst/>
            <a:cxnLst/>
            <a:rect l="l" t="t" r="r" b="b"/>
            <a:pathLst>
              <a:path w="1321307" h="858011">
                <a:moveTo>
                  <a:pt x="0" y="143255"/>
                </a:moveTo>
                <a:lnTo>
                  <a:pt x="0" y="714755"/>
                </a:lnTo>
                <a:lnTo>
                  <a:pt x="673" y="728775"/>
                </a:lnTo>
                <a:lnTo>
                  <a:pt x="11045" y="770110"/>
                </a:lnTo>
                <a:lnTo>
                  <a:pt x="32435" y="805648"/>
                </a:lnTo>
                <a:lnTo>
                  <a:pt x="62898" y="833441"/>
                </a:lnTo>
                <a:lnTo>
                  <a:pt x="100487" y="851545"/>
                </a:lnTo>
                <a:lnTo>
                  <a:pt x="143256" y="858011"/>
                </a:lnTo>
                <a:lnTo>
                  <a:pt x="1179575" y="858011"/>
                </a:lnTo>
                <a:lnTo>
                  <a:pt x="1220075" y="852027"/>
                </a:lnTo>
                <a:lnTo>
                  <a:pt x="1257630" y="834219"/>
                </a:lnTo>
                <a:lnTo>
                  <a:pt x="1288255" y="806551"/>
                </a:lnTo>
                <a:lnTo>
                  <a:pt x="1309911" y="771000"/>
                </a:lnTo>
                <a:lnTo>
                  <a:pt x="1320557" y="729545"/>
                </a:lnTo>
                <a:lnTo>
                  <a:pt x="1321307" y="714755"/>
                </a:lnTo>
                <a:lnTo>
                  <a:pt x="1321307" y="143255"/>
                </a:lnTo>
                <a:lnTo>
                  <a:pt x="1315332" y="102070"/>
                </a:lnTo>
                <a:lnTo>
                  <a:pt x="1297592" y="64058"/>
                </a:lnTo>
                <a:lnTo>
                  <a:pt x="1270113" y="33183"/>
                </a:lnTo>
                <a:lnTo>
                  <a:pt x="1234934" y="11421"/>
                </a:lnTo>
                <a:lnTo>
                  <a:pt x="1194094" y="750"/>
                </a:lnTo>
                <a:lnTo>
                  <a:pt x="1179575" y="0"/>
                </a:lnTo>
                <a:lnTo>
                  <a:pt x="143256" y="0"/>
                </a:lnTo>
                <a:lnTo>
                  <a:pt x="101131" y="6267"/>
                </a:lnTo>
                <a:lnTo>
                  <a:pt x="63445" y="24201"/>
                </a:lnTo>
                <a:lnTo>
                  <a:pt x="32854" y="51856"/>
                </a:lnTo>
                <a:lnTo>
                  <a:pt x="11304" y="87285"/>
                </a:lnTo>
                <a:lnTo>
                  <a:pt x="742" y="128544"/>
                </a:lnTo>
                <a:lnTo>
                  <a:pt x="0" y="143255"/>
                </a:lnTo>
                <a:close/>
              </a:path>
            </a:pathLst>
          </a:custGeom>
          <a:solidFill>
            <a:srgbClr val="000000"/>
          </a:solidFill>
        </p:spPr>
        <p:txBody>
          <a:bodyPr wrap="square" lIns="0" tIns="0" rIns="0" bIns="0" rtlCol="0">
            <a:noAutofit/>
          </a:bodyPr>
          <a:lstStyle/>
          <a:p>
            <a:endParaRPr/>
          </a:p>
        </p:txBody>
      </p:sp>
      <p:sp>
        <p:nvSpPr>
          <p:cNvPr id="47" name="object 47"/>
          <p:cNvSpPr/>
          <p:nvPr/>
        </p:nvSpPr>
        <p:spPr>
          <a:xfrm>
            <a:off x="2438400" y="2221416"/>
            <a:ext cx="1203959" cy="763831"/>
          </a:xfrm>
          <a:prstGeom prst="rect">
            <a:avLst/>
          </a:prstGeom>
          <a:blipFill>
            <a:blip r:embed="rId19" cstate="print"/>
            <a:stretch>
              <a:fillRect/>
            </a:stretch>
          </a:blipFill>
        </p:spPr>
        <p:txBody>
          <a:bodyPr wrap="square" lIns="0" tIns="0" rIns="0" bIns="0" rtlCol="0">
            <a:noAutofit/>
          </a:bodyPr>
          <a:lstStyle/>
          <a:p>
            <a:endParaRPr/>
          </a:p>
        </p:txBody>
      </p:sp>
      <p:sp>
        <p:nvSpPr>
          <p:cNvPr id="48" name="object 48"/>
          <p:cNvSpPr/>
          <p:nvPr/>
        </p:nvSpPr>
        <p:spPr>
          <a:xfrm>
            <a:off x="2438400" y="2221416"/>
            <a:ext cx="1203959" cy="763831"/>
          </a:xfrm>
          <a:prstGeom prst="rect">
            <a:avLst/>
          </a:prstGeom>
          <a:blipFill>
            <a:blip r:embed="rId20" cstate="print"/>
            <a:stretch>
              <a:fillRect/>
            </a:stretch>
          </a:blipFill>
        </p:spPr>
        <p:txBody>
          <a:bodyPr wrap="square" lIns="0" tIns="0" rIns="0" bIns="0" rtlCol="0">
            <a:noAutofit/>
          </a:bodyPr>
          <a:lstStyle/>
          <a:p>
            <a:endParaRPr/>
          </a:p>
        </p:txBody>
      </p:sp>
      <p:sp>
        <p:nvSpPr>
          <p:cNvPr id="49" name="object 49"/>
          <p:cNvSpPr/>
          <p:nvPr/>
        </p:nvSpPr>
        <p:spPr>
          <a:xfrm>
            <a:off x="2439785" y="2228177"/>
            <a:ext cx="1201188" cy="757069"/>
          </a:xfrm>
          <a:custGeom>
            <a:avLst/>
            <a:gdLst/>
            <a:ahLst/>
            <a:cxnLst/>
            <a:rect l="l" t="t" r="r" b="b"/>
            <a:pathLst>
              <a:path w="1321307" h="858011">
                <a:moveTo>
                  <a:pt x="0" y="143255"/>
                </a:moveTo>
                <a:lnTo>
                  <a:pt x="0" y="714755"/>
                </a:lnTo>
                <a:lnTo>
                  <a:pt x="673" y="728775"/>
                </a:lnTo>
                <a:lnTo>
                  <a:pt x="11045" y="770110"/>
                </a:lnTo>
                <a:lnTo>
                  <a:pt x="32435" y="805648"/>
                </a:lnTo>
                <a:lnTo>
                  <a:pt x="62898" y="833441"/>
                </a:lnTo>
                <a:lnTo>
                  <a:pt x="100487" y="851545"/>
                </a:lnTo>
                <a:lnTo>
                  <a:pt x="143256" y="858011"/>
                </a:lnTo>
                <a:lnTo>
                  <a:pt x="1179575" y="858011"/>
                </a:lnTo>
                <a:lnTo>
                  <a:pt x="1220075" y="852027"/>
                </a:lnTo>
                <a:lnTo>
                  <a:pt x="1257630" y="834219"/>
                </a:lnTo>
                <a:lnTo>
                  <a:pt x="1288255" y="806551"/>
                </a:lnTo>
                <a:lnTo>
                  <a:pt x="1309911" y="771000"/>
                </a:lnTo>
                <a:lnTo>
                  <a:pt x="1320557" y="729545"/>
                </a:lnTo>
                <a:lnTo>
                  <a:pt x="1321307" y="714755"/>
                </a:lnTo>
                <a:lnTo>
                  <a:pt x="1321307" y="143255"/>
                </a:lnTo>
                <a:lnTo>
                  <a:pt x="1315332" y="102070"/>
                </a:lnTo>
                <a:lnTo>
                  <a:pt x="1297592" y="64058"/>
                </a:lnTo>
                <a:lnTo>
                  <a:pt x="1270113" y="33183"/>
                </a:lnTo>
                <a:lnTo>
                  <a:pt x="1234934" y="11421"/>
                </a:lnTo>
                <a:lnTo>
                  <a:pt x="1194094" y="750"/>
                </a:lnTo>
                <a:lnTo>
                  <a:pt x="1179575" y="0"/>
                </a:lnTo>
                <a:lnTo>
                  <a:pt x="143256" y="0"/>
                </a:lnTo>
                <a:lnTo>
                  <a:pt x="101131" y="6267"/>
                </a:lnTo>
                <a:lnTo>
                  <a:pt x="63445" y="24201"/>
                </a:lnTo>
                <a:lnTo>
                  <a:pt x="32854" y="51856"/>
                </a:lnTo>
                <a:lnTo>
                  <a:pt x="11304" y="87285"/>
                </a:lnTo>
                <a:lnTo>
                  <a:pt x="742" y="128544"/>
                </a:lnTo>
                <a:lnTo>
                  <a:pt x="0" y="143255"/>
                </a:lnTo>
                <a:close/>
              </a:path>
            </a:pathLst>
          </a:custGeom>
          <a:solidFill>
            <a:srgbClr val="000000"/>
          </a:solidFill>
        </p:spPr>
        <p:txBody>
          <a:bodyPr wrap="square" lIns="0" tIns="0" rIns="0" bIns="0" rtlCol="0">
            <a:noAutofit/>
          </a:bodyPr>
          <a:lstStyle/>
          <a:p>
            <a:endParaRPr/>
          </a:p>
        </p:txBody>
      </p:sp>
      <p:sp>
        <p:nvSpPr>
          <p:cNvPr id="50" name="object 50"/>
          <p:cNvSpPr/>
          <p:nvPr/>
        </p:nvSpPr>
        <p:spPr>
          <a:xfrm>
            <a:off x="2438400" y="2221416"/>
            <a:ext cx="1203959" cy="763831"/>
          </a:xfrm>
          <a:prstGeom prst="rect">
            <a:avLst/>
          </a:prstGeom>
          <a:blipFill>
            <a:blip r:embed="rId19" cstate="print"/>
            <a:stretch>
              <a:fillRect/>
            </a:stretch>
          </a:blipFill>
        </p:spPr>
        <p:txBody>
          <a:bodyPr wrap="square" lIns="0" tIns="0" rIns="0" bIns="0" rtlCol="0">
            <a:noAutofit/>
          </a:bodyPr>
          <a:lstStyle/>
          <a:p>
            <a:endParaRPr/>
          </a:p>
        </p:txBody>
      </p:sp>
      <p:sp>
        <p:nvSpPr>
          <p:cNvPr id="51" name="object 51"/>
          <p:cNvSpPr/>
          <p:nvPr/>
        </p:nvSpPr>
        <p:spPr>
          <a:xfrm>
            <a:off x="3347258" y="2070846"/>
            <a:ext cx="680257" cy="157330"/>
          </a:xfrm>
          <a:custGeom>
            <a:avLst/>
            <a:gdLst/>
            <a:ahLst/>
            <a:cxnLst/>
            <a:rect l="l" t="t" r="r" b="b"/>
            <a:pathLst>
              <a:path w="748283" h="178307">
                <a:moveTo>
                  <a:pt x="0" y="170687"/>
                </a:moveTo>
                <a:lnTo>
                  <a:pt x="4572" y="178307"/>
                </a:lnTo>
                <a:lnTo>
                  <a:pt x="48767" y="160019"/>
                </a:lnTo>
                <a:lnTo>
                  <a:pt x="92963" y="141731"/>
                </a:lnTo>
                <a:lnTo>
                  <a:pt x="138683" y="124967"/>
                </a:lnTo>
                <a:lnTo>
                  <a:pt x="182879" y="109727"/>
                </a:lnTo>
                <a:lnTo>
                  <a:pt x="228599" y="96012"/>
                </a:lnTo>
                <a:lnTo>
                  <a:pt x="274319" y="82295"/>
                </a:lnTo>
                <a:lnTo>
                  <a:pt x="321563" y="70103"/>
                </a:lnTo>
                <a:lnTo>
                  <a:pt x="367283" y="59436"/>
                </a:lnTo>
                <a:lnTo>
                  <a:pt x="414527" y="48767"/>
                </a:lnTo>
                <a:lnTo>
                  <a:pt x="461771" y="39624"/>
                </a:lnTo>
                <a:lnTo>
                  <a:pt x="509015" y="32003"/>
                </a:lnTo>
                <a:lnTo>
                  <a:pt x="556259" y="24383"/>
                </a:lnTo>
                <a:lnTo>
                  <a:pt x="603503" y="19812"/>
                </a:lnTo>
                <a:lnTo>
                  <a:pt x="652271" y="15239"/>
                </a:lnTo>
                <a:lnTo>
                  <a:pt x="699515" y="12191"/>
                </a:lnTo>
                <a:lnTo>
                  <a:pt x="748283" y="9143"/>
                </a:lnTo>
                <a:lnTo>
                  <a:pt x="746759" y="0"/>
                </a:lnTo>
                <a:lnTo>
                  <a:pt x="699515" y="1524"/>
                </a:lnTo>
                <a:lnTo>
                  <a:pt x="650747" y="6095"/>
                </a:lnTo>
                <a:lnTo>
                  <a:pt x="603503" y="10667"/>
                </a:lnTo>
                <a:lnTo>
                  <a:pt x="554735" y="15239"/>
                </a:lnTo>
                <a:lnTo>
                  <a:pt x="507491" y="22859"/>
                </a:lnTo>
                <a:lnTo>
                  <a:pt x="460247" y="30479"/>
                </a:lnTo>
                <a:lnTo>
                  <a:pt x="413003" y="39624"/>
                </a:lnTo>
                <a:lnTo>
                  <a:pt x="365759" y="48767"/>
                </a:lnTo>
                <a:lnTo>
                  <a:pt x="318515" y="60959"/>
                </a:lnTo>
                <a:lnTo>
                  <a:pt x="272795" y="73151"/>
                </a:lnTo>
                <a:lnTo>
                  <a:pt x="225551" y="86867"/>
                </a:lnTo>
                <a:lnTo>
                  <a:pt x="179831" y="100583"/>
                </a:lnTo>
                <a:lnTo>
                  <a:pt x="134111" y="117347"/>
                </a:lnTo>
                <a:lnTo>
                  <a:pt x="89915" y="134112"/>
                </a:lnTo>
                <a:lnTo>
                  <a:pt x="44195" y="150875"/>
                </a:lnTo>
                <a:lnTo>
                  <a:pt x="0" y="170687"/>
                </a:lnTo>
                <a:close/>
              </a:path>
            </a:pathLst>
          </a:custGeom>
          <a:solidFill>
            <a:srgbClr val="4180C3"/>
          </a:solidFill>
        </p:spPr>
        <p:txBody>
          <a:bodyPr wrap="square" lIns="0" tIns="0" rIns="0" bIns="0" rtlCol="0">
            <a:noAutofit/>
          </a:bodyPr>
          <a:lstStyle/>
          <a:p>
            <a:endParaRPr/>
          </a:p>
        </p:txBody>
      </p:sp>
      <p:sp>
        <p:nvSpPr>
          <p:cNvPr id="52" name="object 52"/>
          <p:cNvSpPr/>
          <p:nvPr/>
        </p:nvSpPr>
        <p:spPr>
          <a:xfrm>
            <a:off x="4033059" y="1339326"/>
            <a:ext cx="1318952" cy="1000461"/>
          </a:xfrm>
          <a:prstGeom prst="rect">
            <a:avLst/>
          </a:prstGeom>
          <a:blipFill>
            <a:blip r:embed="rId21" cstate="print"/>
            <a:stretch>
              <a:fillRect/>
            </a:stretch>
          </a:blipFill>
        </p:spPr>
        <p:txBody>
          <a:bodyPr wrap="square" lIns="0" tIns="0" rIns="0" bIns="0" rtlCol="0">
            <a:noAutofit/>
          </a:bodyPr>
          <a:lstStyle/>
          <a:p>
            <a:endParaRPr/>
          </a:p>
        </p:txBody>
      </p:sp>
      <p:sp>
        <p:nvSpPr>
          <p:cNvPr id="53" name="object 53"/>
          <p:cNvSpPr/>
          <p:nvPr/>
        </p:nvSpPr>
        <p:spPr>
          <a:xfrm>
            <a:off x="5203768" y="1648243"/>
            <a:ext cx="153945" cy="68946"/>
          </a:xfrm>
          <a:prstGeom prst="rect">
            <a:avLst/>
          </a:prstGeom>
          <a:blipFill>
            <a:blip r:embed="rId22" cstate="print"/>
            <a:stretch>
              <a:fillRect/>
            </a:stretch>
          </a:blipFill>
        </p:spPr>
        <p:txBody>
          <a:bodyPr wrap="square" lIns="0" tIns="0" rIns="0" bIns="0" rtlCol="0">
            <a:noAutofit/>
          </a:bodyPr>
          <a:lstStyle/>
          <a:p>
            <a:endParaRPr/>
          </a:p>
        </p:txBody>
      </p:sp>
      <p:sp>
        <p:nvSpPr>
          <p:cNvPr id="54" name="object 54"/>
          <p:cNvSpPr/>
          <p:nvPr/>
        </p:nvSpPr>
        <p:spPr>
          <a:xfrm>
            <a:off x="5626330" y="2428539"/>
            <a:ext cx="1422862" cy="804134"/>
          </a:xfrm>
          <a:prstGeom prst="rect">
            <a:avLst/>
          </a:prstGeom>
          <a:blipFill>
            <a:blip r:embed="rId23" cstate="print"/>
            <a:stretch>
              <a:fillRect/>
            </a:stretch>
          </a:blipFill>
        </p:spPr>
        <p:txBody>
          <a:bodyPr wrap="square" lIns="0" tIns="0" rIns="0" bIns="0" rtlCol="0">
            <a:noAutofit/>
          </a:bodyPr>
          <a:lstStyle/>
          <a:p>
            <a:endParaRPr/>
          </a:p>
        </p:txBody>
      </p:sp>
      <p:sp>
        <p:nvSpPr>
          <p:cNvPr id="55" name="object 55"/>
          <p:cNvSpPr/>
          <p:nvPr/>
        </p:nvSpPr>
        <p:spPr>
          <a:xfrm>
            <a:off x="6594764" y="2469925"/>
            <a:ext cx="473825" cy="107875"/>
          </a:xfrm>
          <a:prstGeom prst="rect">
            <a:avLst/>
          </a:prstGeom>
          <a:blipFill>
            <a:blip r:embed="rId24" cstate="print"/>
            <a:stretch>
              <a:fillRect/>
            </a:stretch>
          </a:blipFill>
        </p:spPr>
        <p:txBody>
          <a:bodyPr wrap="square" lIns="0" tIns="0" rIns="0" bIns="0" rtlCol="0">
            <a:noAutofit/>
          </a:bodyPr>
          <a:lstStyle/>
          <a:p>
            <a:endParaRPr/>
          </a:p>
        </p:txBody>
      </p:sp>
      <p:sp>
        <p:nvSpPr>
          <p:cNvPr id="56" name="object 56"/>
          <p:cNvSpPr/>
          <p:nvPr/>
        </p:nvSpPr>
        <p:spPr>
          <a:xfrm>
            <a:off x="6483927" y="4576034"/>
            <a:ext cx="483523" cy="469301"/>
          </a:xfrm>
          <a:prstGeom prst="rect">
            <a:avLst/>
          </a:prstGeom>
          <a:blipFill>
            <a:blip r:embed="rId25" cstate="print"/>
            <a:stretch>
              <a:fillRect/>
            </a:stretch>
          </a:blipFill>
        </p:spPr>
        <p:txBody>
          <a:bodyPr wrap="square" lIns="0" tIns="0" rIns="0" bIns="0" rtlCol="0">
            <a:noAutofit/>
          </a:bodyPr>
          <a:lstStyle/>
          <a:p>
            <a:endParaRPr/>
          </a:p>
        </p:txBody>
      </p:sp>
      <p:sp>
        <p:nvSpPr>
          <p:cNvPr id="57" name="object 57"/>
          <p:cNvSpPr/>
          <p:nvPr/>
        </p:nvSpPr>
        <p:spPr>
          <a:xfrm>
            <a:off x="4033058" y="4905487"/>
            <a:ext cx="1349491" cy="759758"/>
          </a:xfrm>
          <a:prstGeom prst="rect">
            <a:avLst/>
          </a:prstGeom>
          <a:blipFill>
            <a:blip r:embed="rId26" cstate="print"/>
            <a:stretch>
              <a:fillRect/>
            </a:stretch>
          </a:blipFill>
        </p:spPr>
        <p:txBody>
          <a:bodyPr wrap="square" lIns="0" tIns="0" rIns="0" bIns="0" rtlCol="0">
            <a:noAutofit/>
          </a:bodyPr>
          <a:lstStyle/>
          <a:p>
            <a:endParaRPr/>
          </a:p>
        </p:txBody>
      </p:sp>
      <p:sp>
        <p:nvSpPr>
          <p:cNvPr id="58" name="object 58"/>
          <p:cNvSpPr/>
          <p:nvPr/>
        </p:nvSpPr>
        <p:spPr>
          <a:xfrm>
            <a:off x="4979323" y="5553537"/>
            <a:ext cx="405937" cy="230043"/>
          </a:xfrm>
          <a:prstGeom prst="rect">
            <a:avLst/>
          </a:prstGeom>
          <a:blipFill>
            <a:blip r:embed="rId27" cstate="print"/>
            <a:stretch>
              <a:fillRect/>
            </a:stretch>
          </a:blipFill>
        </p:spPr>
        <p:txBody>
          <a:bodyPr wrap="square" lIns="0" tIns="0" rIns="0" bIns="0" rtlCol="0">
            <a:noAutofit/>
          </a:bodyPr>
          <a:lstStyle/>
          <a:p>
            <a:endParaRPr/>
          </a:p>
        </p:txBody>
      </p:sp>
      <p:sp>
        <p:nvSpPr>
          <p:cNvPr id="59" name="object 59"/>
          <p:cNvSpPr/>
          <p:nvPr/>
        </p:nvSpPr>
        <p:spPr>
          <a:xfrm>
            <a:off x="4987637" y="5784924"/>
            <a:ext cx="397625" cy="87406"/>
          </a:xfrm>
          <a:prstGeom prst="rect">
            <a:avLst/>
          </a:prstGeom>
          <a:blipFill>
            <a:blip r:embed="rId28" cstate="print"/>
            <a:stretch>
              <a:fillRect/>
            </a:stretch>
          </a:blipFill>
        </p:spPr>
        <p:txBody>
          <a:bodyPr wrap="square" lIns="0" tIns="0" rIns="0" bIns="0" rtlCol="0">
            <a:noAutofit/>
          </a:bodyPr>
          <a:lstStyle/>
          <a:p>
            <a:endParaRPr/>
          </a:p>
        </p:txBody>
      </p:sp>
      <p:sp>
        <p:nvSpPr>
          <p:cNvPr id="60" name="object 60"/>
          <p:cNvSpPr/>
          <p:nvPr/>
        </p:nvSpPr>
        <p:spPr>
          <a:xfrm>
            <a:off x="2247207" y="4656716"/>
            <a:ext cx="400396" cy="388620"/>
          </a:xfrm>
          <a:prstGeom prst="rect">
            <a:avLst/>
          </a:prstGeom>
          <a:blipFill>
            <a:blip r:embed="rId29" cstate="print"/>
            <a:stretch>
              <a:fillRect/>
            </a:stretch>
          </a:blipFill>
        </p:spPr>
        <p:txBody>
          <a:bodyPr wrap="square" lIns="0" tIns="0" rIns="0" bIns="0" rtlCol="0">
            <a:noAutofit/>
          </a:bodyPr>
          <a:lstStyle/>
          <a:p>
            <a:endParaRPr/>
          </a:p>
        </p:txBody>
      </p:sp>
      <p:sp>
        <p:nvSpPr>
          <p:cNvPr id="11" name="object 11"/>
          <p:cNvSpPr txBox="1"/>
          <p:nvPr/>
        </p:nvSpPr>
        <p:spPr>
          <a:xfrm>
            <a:off x="4190593" y="1852130"/>
            <a:ext cx="918035" cy="213360"/>
          </a:xfrm>
          <a:prstGeom prst="rect">
            <a:avLst/>
          </a:prstGeom>
        </p:spPr>
        <p:txBody>
          <a:bodyPr wrap="square" lIns="0" tIns="0" rIns="0" bIns="0" rtlCol="0">
            <a:noAutofit/>
          </a:bodyPr>
          <a:lstStyle/>
          <a:p>
            <a:pPr marL="11397">
              <a:lnSpc>
                <a:spcPts val="1650"/>
              </a:lnSpc>
              <a:spcBef>
                <a:spcPts val="83"/>
              </a:spcBef>
            </a:pPr>
            <a:r>
              <a:rPr sz="1500" spc="4" dirty="0">
                <a:solidFill>
                  <a:srgbClr val="FFFFFF"/>
                </a:solidFill>
                <a:latin typeface="Arial"/>
                <a:cs typeface="Arial"/>
              </a:rPr>
              <a:t>Di</a:t>
            </a:r>
            <a:r>
              <a:rPr sz="1500" dirty="0">
                <a:solidFill>
                  <a:srgbClr val="FFFFFF"/>
                </a:solidFill>
                <a:latin typeface="Arial"/>
                <a:cs typeface="Arial"/>
              </a:rPr>
              <a:t>agnos</a:t>
            </a:r>
            <a:r>
              <a:rPr sz="1500" spc="4" dirty="0">
                <a:solidFill>
                  <a:srgbClr val="FFFFFF"/>
                </a:solidFill>
                <a:latin typeface="Arial"/>
                <a:cs typeface="Arial"/>
              </a:rPr>
              <a:t>i</a:t>
            </a:r>
            <a:r>
              <a:rPr sz="1500" dirty="0">
                <a:solidFill>
                  <a:srgbClr val="FFFFFF"/>
                </a:solidFill>
                <a:latin typeface="Arial"/>
                <a:cs typeface="Arial"/>
              </a:rPr>
              <a:t>s</a:t>
            </a:r>
            <a:endParaRPr sz="1500" dirty="0">
              <a:latin typeface="Arial"/>
              <a:cs typeface="Arial"/>
            </a:endParaRPr>
          </a:p>
        </p:txBody>
      </p:sp>
      <p:sp>
        <p:nvSpPr>
          <p:cNvPr id="10" name="object 10"/>
          <p:cNvSpPr txBox="1"/>
          <p:nvPr/>
        </p:nvSpPr>
        <p:spPr>
          <a:xfrm>
            <a:off x="2690698" y="2400293"/>
            <a:ext cx="722363" cy="409686"/>
          </a:xfrm>
          <a:prstGeom prst="rect">
            <a:avLst/>
          </a:prstGeom>
        </p:spPr>
        <p:txBody>
          <a:bodyPr wrap="square" lIns="0" tIns="0" rIns="0" bIns="0" rtlCol="0">
            <a:noAutofit/>
          </a:bodyPr>
          <a:lstStyle/>
          <a:p>
            <a:pPr marL="157733" indent="-146336">
              <a:lnSpc>
                <a:spcPts val="1570"/>
              </a:lnSpc>
              <a:spcBef>
                <a:spcPts val="150"/>
              </a:spcBef>
            </a:pPr>
            <a:r>
              <a:rPr sz="1500" spc="-4" dirty="0">
                <a:solidFill>
                  <a:srgbClr val="FFFFFF"/>
                </a:solidFill>
                <a:latin typeface="Arial"/>
                <a:cs typeface="Arial"/>
              </a:rPr>
              <a:t>G</a:t>
            </a:r>
            <a:r>
              <a:rPr sz="1500" dirty="0">
                <a:solidFill>
                  <a:srgbClr val="FFFFFF"/>
                </a:solidFill>
                <a:latin typeface="Arial"/>
                <a:cs typeface="Arial"/>
              </a:rPr>
              <a:t>ene</a:t>
            </a:r>
            <a:r>
              <a:rPr sz="1500" spc="-4" dirty="0">
                <a:solidFill>
                  <a:srgbClr val="FFFFFF"/>
                </a:solidFill>
                <a:latin typeface="Arial"/>
                <a:cs typeface="Arial"/>
              </a:rPr>
              <a:t>t</a:t>
            </a:r>
            <a:r>
              <a:rPr sz="1500" spc="4" dirty="0">
                <a:solidFill>
                  <a:srgbClr val="FFFFFF"/>
                </a:solidFill>
                <a:latin typeface="Arial"/>
                <a:cs typeface="Arial"/>
              </a:rPr>
              <a:t>i</a:t>
            </a:r>
            <a:r>
              <a:rPr sz="1500" dirty="0">
                <a:solidFill>
                  <a:srgbClr val="FFFFFF"/>
                </a:solidFill>
                <a:latin typeface="Arial"/>
                <a:cs typeface="Arial"/>
              </a:rPr>
              <a:t>c da</a:t>
            </a:r>
            <a:r>
              <a:rPr sz="1500" spc="-4" dirty="0">
                <a:solidFill>
                  <a:srgbClr val="FFFFFF"/>
                </a:solidFill>
                <a:latin typeface="Arial"/>
                <a:cs typeface="Arial"/>
              </a:rPr>
              <a:t>t</a:t>
            </a:r>
            <a:r>
              <a:rPr sz="1500" dirty="0">
                <a:solidFill>
                  <a:srgbClr val="FFFFFF"/>
                </a:solidFill>
                <a:latin typeface="Arial"/>
                <a:cs typeface="Arial"/>
              </a:rPr>
              <a:t>a</a:t>
            </a:r>
            <a:endParaRPr sz="1500" dirty="0">
              <a:latin typeface="Arial"/>
              <a:cs typeface="Arial"/>
            </a:endParaRPr>
          </a:p>
        </p:txBody>
      </p:sp>
      <p:sp>
        <p:nvSpPr>
          <p:cNvPr id="9" name="object 9"/>
          <p:cNvSpPr txBox="1"/>
          <p:nvPr/>
        </p:nvSpPr>
        <p:spPr>
          <a:xfrm>
            <a:off x="5741689" y="2745409"/>
            <a:ext cx="1003812" cy="213360"/>
          </a:xfrm>
          <a:prstGeom prst="rect">
            <a:avLst/>
          </a:prstGeom>
        </p:spPr>
        <p:txBody>
          <a:bodyPr wrap="square" lIns="0" tIns="0" rIns="0" bIns="0" rtlCol="0">
            <a:noAutofit/>
          </a:bodyPr>
          <a:lstStyle/>
          <a:p>
            <a:pPr marL="11397">
              <a:lnSpc>
                <a:spcPts val="1650"/>
              </a:lnSpc>
              <a:spcBef>
                <a:spcPts val="83"/>
              </a:spcBef>
            </a:pPr>
            <a:r>
              <a:rPr sz="1500" spc="-4" dirty="0">
                <a:solidFill>
                  <a:srgbClr val="FFFFFF"/>
                </a:solidFill>
                <a:latin typeface="Arial"/>
                <a:cs typeface="Arial"/>
              </a:rPr>
              <a:t>M</a:t>
            </a:r>
            <a:r>
              <a:rPr sz="1500" dirty="0">
                <a:solidFill>
                  <a:srgbClr val="FFFFFF"/>
                </a:solidFill>
                <a:latin typeface="Arial"/>
                <a:cs typeface="Arial"/>
              </a:rPr>
              <a:t>ed</a:t>
            </a:r>
            <a:r>
              <a:rPr sz="1500" spc="4" dirty="0">
                <a:solidFill>
                  <a:srgbClr val="FFFFFF"/>
                </a:solidFill>
                <a:latin typeface="Arial"/>
                <a:cs typeface="Arial"/>
              </a:rPr>
              <a:t>i</a:t>
            </a:r>
            <a:r>
              <a:rPr sz="1500" dirty="0">
                <a:solidFill>
                  <a:srgbClr val="FFFFFF"/>
                </a:solidFill>
                <a:latin typeface="Arial"/>
                <a:cs typeface="Arial"/>
              </a:rPr>
              <a:t>ca</a:t>
            </a:r>
            <a:r>
              <a:rPr sz="1500" spc="-4" dirty="0">
                <a:solidFill>
                  <a:srgbClr val="FFFFFF"/>
                </a:solidFill>
                <a:latin typeface="Arial"/>
                <a:cs typeface="Arial"/>
              </a:rPr>
              <a:t>t</a:t>
            </a:r>
            <a:r>
              <a:rPr sz="1500" spc="4" dirty="0">
                <a:solidFill>
                  <a:srgbClr val="FFFFFF"/>
                </a:solidFill>
                <a:latin typeface="Arial"/>
                <a:cs typeface="Arial"/>
              </a:rPr>
              <a:t>i</a:t>
            </a:r>
            <a:r>
              <a:rPr sz="1500" dirty="0">
                <a:solidFill>
                  <a:srgbClr val="FFFFFF"/>
                </a:solidFill>
                <a:latin typeface="Arial"/>
                <a:cs typeface="Arial"/>
              </a:rPr>
              <a:t>on</a:t>
            </a:r>
            <a:endParaRPr sz="1500" dirty="0">
              <a:latin typeface="Arial"/>
              <a:cs typeface="Arial"/>
            </a:endParaRPr>
          </a:p>
        </p:txBody>
      </p:sp>
      <p:sp>
        <p:nvSpPr>
          <p:cNvPr id="8" name="object 8"/>
          <p:cNvSpPr txBox="1"/>
          <p:nvPr/>
        </p:nvSpPr>
        <p:spPr>
          <a:xfrm>
            <a:off x="2707324" y="4285421"/>
            <a:ext cx="696513" cy="213359"/>
          </a:xfrm>
          <a:prstGeom prst="rect">
            <a:avLst/>
          </a:prstGeom>
        </p:spPr>
        <p:txBody>
          <a:bodyPr wrap="square" lIns="0" tIns="0" rIns="0" bIns="0" rtlCol="0">
            <a:noAutofit/>
          </a:bodyPr>
          <a:lstStyle/>
          <a:p>
            <a:pPr marL="11397">
              <a:lnSpc>
                <a:spcPts val="1650"/>
              </a:lnSpc>
              <a:spcBef>
                <a:spcPts val="83"/>
              </a:spcBef>
            </a:pPr>
            <a:r>
              <a:rPr sz="1500" spc="-4" dirty="0">
                <a:solidFill>
                  <a:srgbClr val="FFFFFF"/>
                </a:solidFill>
                <a:latin typeface="Arial"/>
                <a:cs typeface="Arial"/>
              </a:rPr>
              <a:t>Im</a:t>
            </a:r>
            <a:r>
              <a:rPr sz="1500" dirty="0">
                <a:solidFill>
                  <a:srgbClr val="FFFFFF"/>
                </a:solidFill>
                <a:latin typeface="Arial"/>
                <a:cs typeface="Arial"/>
              </a:rPr>
              <a:t>ages</a:t>
            </a:r>
            <a:endParaRPr sz="1500" dirty="0">
              <a:latin typeface="Arial"/>
              <a:cs typeface="Arial"/>
            </a:endParaRPr>
          </a:p>
        </p:txBody>
      </p:sp>
      <p:sp>
        <p:nvSpPr>
          <p:cNvPr id="7" name="object 7"/>
          <p:cNvSpPr txBox="1"/>
          <p:nvPr/>
        </p:nvSpPr>
        <p:spPr>
          <a:xfrm>
            <a:off x="6053448" y="4285421"/>
            <a:ext cx="380754" cy="213359"/>
          </a:xfrm>
          <a:prstGeom prst="rect">
            <a:avLst/>
          </a:prstGeom>
        </p:spPr>
        <p:txBody>
          <a:bodyPr wrap="square" lIns="0" tIns="0" rIns="0" bIns="0" rtlCol="0">
            <a:noAutofit/>
          </a:bodyPr>
          <a:lstStyle/>
          <a:p>
            <a:pPr marL="11397">
              <a:lnSpc>
                <a:spcPts val="1650"/>
              </a:lnSpc>
              <a:spcBef>
                <a:spcPts val="83"/>
              </a:spcBef>
            </a:pPr>
            <a:r>
              <a:rPr sz="1500" dirty="0">
                <a:solidFill>
                  <a:srgbClr val="FFFFFF"/>
                </a:solidFill>
                <a:latin typeface="Arial"/>
                <a:cs typeface="Arial"/>
              </a:rPr>
              <a:t>Lab</a:t>
            </a:r>
            <a:endParaRPr sz="1500" dirty="0">
              <a:latin typeface="Arial"/>
              <a:cs typeface="Arial"/>
            </a:endParaRPr>
          </a:p>
        </p:txBody>
      </p:sp>
      <p:sp>
        <p:nvSpPr>
          <p:cNvPr id="6" name="object 6"/>
          <p:cNvSpPr txBox="1"/>
          <p:nvPr/>
        </p:nvSpPr>
        <p:spPr>
          <a:xfrm>
            <a:off x="4305585" y="5080109"/>
            <a:ext cx="681639" cy="409686"/>
          </a:xfrm>
          <a:prstGeom prst="rect">
            <a:avLst/>
          </a:prstGeom>
        </p:spPr>
        <p:txBody>
          <a:bodyPr wrap="square" lIns="0" tIns="0" rIns="0" bIns="0" rtlCol="0">
            <a:noAutofit/>
          </a:bodyPr>
          <a:lstStyle/>
          <a:p>
            <a:pPr marL="87985" indent="-76588">
              <a:lnSpc>
                <a:spcPts val="1570"/>
              </a:lnSpc>
              <a:spcBef>
                <a:spcPts val="150"/>
              </a:spcBef>
            </a:pPr>
            <a:r>
              <a:rPr sz="1500" spc="4" dirty="0">
                <a:solidFill>
                  <a:srgbClr val="FFFFFF"/>
                </a:solidFill>
                <a:latin typeface="Arial"/>
                <a:cs typeface="Arial"/>
              </a:rPr>
              <a:t>Cli</a:t>
            </a:r>
            <a:r>
              <a:rPr sz="1500" dirty="0">
                <a:solidFill>
                  <a:srgbClr val="FFFFFF"/>
                </a:solidFill>
                <a:latin typeface="Arial"/>
                <a:cs typeface="Arial"/>
              </a:rPr>
              <a:t>n</a:t>
            </a:r>
            <a:r>
              <a:rPr sz="1500" spc="4" dirty="0">
                <a:solidFill>
                  <a:srgbClr val="FFFFFF"/>
                </a:solidFill>
                <a:latin typeface="Arial"/>
                <a:cs typeface="Arial"/>
              </a:rPr>
              <a:t>i</a:t>
            </a:r>
            <a:r>
              <a:rPr sz="1500" dirty="0">
                <a:solidFill>
                  <a:srgbClr val="FFFFFF"/>
                </a:solidFill>
                <a:latin typeface="Arial"/>
                <a:cs typeface="Arial"/>
              </a:rPr>
              <a:t>cal no</a:t>
            </a:r>
            <a:r>
              <a:rPr sz="1500" spc="-4" dirty="0">
                <a:solidFill>
                  <a:srgbClr val="FFFFFF"/>
                </a:solidFill>
                <a:latin typeface="Arial"/>
                <a:cs typeface="Arial"/>
              </a:rPr>
              <a:t>t</a:t>
            </a:r>
            <a:r>
              <a:rPr sz="1500" dirty="0">
                <a:solidFill>
                  <a:srgbClr val="FFFFFF"/>
                </a:solidFill>
                <a:latin typeface="Arial"/>
                <a:cs typeface="Arial"/>
              </a:rPr>
              <a:t>es</a:t>
            </a:r>
            <a:endParaRPr sz="1500" dirty="0">
              <a:latin typeface="Arial"/>
              <a:cs typeface="Arial"/>
            </a:endParaRPr>
          </a:p>
        </p:txBody>
      </p:sp>
      <p:sp>
        <p:nvSpPr>
          <p:cNvPr id="4" name="object 4"/>
          <p:cNvSpPr txBox="1"/>
          <p:nvPr/>
        </p:nvSpPr>
        <p:spPr>
          <a:xfrm>
            <a:off x="488474" y="6260752"/>
            <a:ext cx="2860363" cy="156881"/>
          </a:xfrm>
          <a:prstGeom prst="rect">
            <a:avLst/>
          </a:prstGeom>
        </p:spPr>
        <p:txBody>
          <a:bodyPr wrap="square" lIns="0" tIns="0" rIns="0" bIns="0" rtlCol="0">
            <a:noAutofit/>
          </a:bodyPr>
          <a:lstStyle/>
          <a:p>
            <a:pPr marL="11397">
              <a:lnSpc>
                <a:spcPts val="1189"/>
              </a:lnSpc>
              <a:spcBef>
                <a:spcPts val="59"/>
              </a:spcBef>
            </a:pPr>
            <a:r>
              <a:rPr sz="1100" dirty="0">
                <a:solidFill>
                  <a:srgbClr val="1F3F62"/>
                </a:solidFill>
                <a:latin typeface="Arial"/>
                <a:cs typeface="Arial"/>
              </a:rPr>
              <a:t>Ji</a:t>
            </a:r>
            <a:r>
              <a:rPr sz="1100" spc="4" dirty="0">
                <a:solidFill>
                  <a:srgbClr val="1F3F62"/>
                </a:solidFill>
                <a:latin typeface="Arial"/>
                <a:cs typeface="Arial"/>
              </a:rPr>
              <a:t>men</a:t>
            </a:r>
            <a:r>
              <a:rPr sz="1100" dirty="0">
                <a:solidFill>
                  <a:srgbClr val="1F3F62"/>
                </a:solidFill>
                <a:latin typeface="Arial"/>
                <a:cs typeface="Arial"/>
              </a:rPr>
              <a:t>g</a:t>
            </a:r>
            <a:r>
              <a:rPr sz="1100" spc="-26" dirty="0">
                <a:solidFill>
                  <a:srgbClr val="1F3F62"/>
                </a:solidFill>
                <a:latin typeface="Arial"/>
                <a:cs typeface="Arial"/>
              </a:rPr>
              <a:t> </a:t>
            </a:r>
            <a:r>
              <a:rPr sz="1100" spc="4" dirty="0">
                <a:solidFill>
                  <a:srgbClr val="1F3F62"/>
                </a:solidFill>
                <a:latin typeface="Arial"/>
                <a:cs typeface="Arial"/>
              </a:rPr>
              <a:t>Sun</a:t>
            </a:r>
            <a:r>
              <a:rPr sz="1100" dirty="0">
                <a:solidFill>
                  <a:srgbClr val="1F3F62"/>
                </a:solidFill>
                <a:latin typeface="Arial"/>
                <a:cs typeface="Arial"/>
              </a:rPr>
              <a:t>,</a:t>
            </a:r>
            <a:r>
              <a:rPr sz="1100" spc="-17" dirty="0">
                <a:solidFill>
                  <a:srgbClr val="1F3F62"/>
                </a:solidFill>
                <a:latin typeface="Arial"/>
                <a:cs typeface="Arial"/>
              </a:rPr>
              <a:t> </a:t>
            </a:r>
            <a:r>
              <a:rPr sz="1100" spc="4" dirty="0">
                <a:solidFill>
                  <a:srgbClr val="1F3F62"/>
                </a:solidFill>
                <a:latin typeface="Arial"/>
                <a:cs typeface="Arial"/>
              </a:rPr>
              <a:t>La</a:t>
            </a:r>
            <a:r>
              <a:rPr sz="1100" spc="-4" dirty="0">
                <a:solidFill>
                  <a:srgbClr val="1F3F62"/>
                </a:solidFill>
                <a:latin typeface="Arial"/>
                <a:cs typeface="Arial"/>
              </a:rPr>
              <a:t>rg</a:t>
            </a:r>
            <a:r>
              <a:rPr sz="1100" spc="13" dirty="0">
                <a:solidFill>
                  <a:srgbClr val="1F3F62"/>
                </a:solidFill>
                <a:latin typeface="Arial"/>
                <a:cs typeface="Arial"/>
              </a:rPr>
              <a:t>e</a:t>
            </a:r>
            <a:r>
              <a:rPr sz="1100" spc="-4" dirty="0">
                <a:solidFill>
                  <a:srgbClr val="1F3F62"/>
                </a:solidFill>
                <a:latin typeface="Arial"/>
                <a:cs typeface="Arial"/>
              </a:rPr>
              <a:t>-</a:t>
            </a:r>
            <a:r>
              <a:rPr sz="1100" dirty="0">
                <a:solidFill>
                  <a:srgbClr val="1F3F62"/>
                </a:solidFill>
                <a:latin typeface="Arial"/>
                <a:cs typeface="Arial"/>
              </a:rPr>
              <a:t>sc</a:t>
            </a:r>
            <a:r>
              <a:rPr sz="1100" spc="4" dirty="0">
                <a:solidFill>
                  <a:srgbClr val="1F3F62"/>
                </a:solidFill>
                <a:latin typeface="Arial"/>
                <a:cs typeface="Arial"/>
              </a:rPr>
              <a:t>a</a:t>
            </a:r>
            <a:r>
              <a:rPr sz="1100" dirty="0">
                <a:solidFill>
                  <a:srgbClr val="1F3F62"/>
                </a:solidFill>
                <a:latin typeface="Arial"/>
                <a:cs typeface="Arial"/>
              </a:rPr>
              <a:t>le</a:t>
            </a:r>
            <a:r>
              <a:rPr sz="1100" spc="-26" dirty="0">
                <a:solidFill>
                  <a:srgbClr val="1F3F62"/>
                </a:solidFill>
                <a:latin typeface="Arial"/>
                <a:cs typeface="Arial"/>
              </a:rPr>
              <a:t> </a:t>
            </a:r>
            <a:r>
              <a:rPr sz="1100" dirty="0">
                <a:solidFill>
                  <a:srgbClr val="1F3F62"/>
                </a:solidFill>
                <a:latin typeface="Arial"/>
                <a:cs typeface="Arial"/>
              </a:rPr>
              <a:t>H</a:t>
            </a:r>
            <a:r>
              <a:rPr sz="1100" spc="4" dirty="0">
                <a:solidFill>
                  <a:srgbClr val="1F3F62"/>
                </a:solidFill>
                <a:latin typeface="Arial"/>
                <a:cs typeface="Arial"/>
              </a:rPr>
              <a:t>ea</a:t>
            </a:r>
            <a:r>
              <a:rPr sz="1100" dirty="0">
                <a:solidFill>
                  <a:srgbClr val="1F3F62"/>
                </a:solidFill>
                <a:latin typeface="Arial"/>
                <a:cs typeface="Arial"/>
              </a:rPr>
              <a:t>lt</a:t>
            </a:r>
            <a:r>
              <a:rPr sz="1100" spc="4" dirty="0">
                <a:solidFill>
                  <a:srgbClr val="1F3F62"/>
                </a:solidFill>
                <a:latin typeface="Arial"/>
                <a:cs typeface="Arial"/>
              </a:rPr>
              <a:t>h</a:t>
            </a:r>
            <a:r>
              <a:rPr sz="1100" dirty="0">
                <a:solidFill>
                  <a:srgbClr val="1F3F62"/>
                </a:solidFill>
                <a:latin typeface="Arial"/>
                <a:cs typeface="Arial"/>
              </a:rPr>
              <a:t>c</a:t>
            </a:r>
            <a:r>
              <a:rPr sz="1100" spc="4" dirty="0">
                <a:solidFill>
                  <a:srgbClr val="1F3F62"/>
                </a:solidFill>
                <a:latin typeface="Arial"/>
                <a:cs typeface="Arial"/>
              </a:rPr>
              <a:t>a</a:t>
            </a:r>
            <a:r>
              <a:rPr sz="1100" spc="-4" dirty="0">
                <a:solidFill>
                  <a:srgbClr val="1F3F62"/>
                </a:solidFill>
                <a:latin typeface="Arial"/>
                <a:cs typeface="Arial"/>
              </a:rPr>
              <a:t>r</a:t>
            </a:r>
            <a:r>
              <a:rPr sz="1100" dirty="0">
                <a:solidFill>
                  <a:srgbClr val="1F3F62"/>
                </a:solidFill>
                <a:latin typeface="Arial"/>
                <a:cs typeface="Arial"/>
              </a:rPr>
              <a:t>e</a:t>
            </a:r>
            <a:r>
              <a:rPr sz="1100" spc="-89" dirty="0">
                <a:solidFill>
                  <a:srgbClr val="1F3F62"/>
                </a:solidFill>
                <a:latin typeface="Arial"/>
                <a:cs typeface="Arial"/>
              </a:rPr>
              <a:t> </a:t>
            </a:r>
            <a:r>
              <a:rPr sz="1100" spc="4" dirty="0">
                <a:solidFill>
                  <a:srgbClr val="1F3F62"/>
                </a:solidFill>
                <a:latin typeface="Arial"/>
                <a:cs typeface="Arial"/>
              </a:rPr>
              <a:t>Ana</a:t>
            </a:r>
            <a:r>
              <a:rPr sz="1100" dirty="0">
                <a:solidFill>
                  <a:srgbClr val="1F3F62"/>
                </a:solidFill>
                <a:latin typeface="Arial"/>
                <a:cs typeface="Arial"/>
              </a:rPr>
              <a:t>l</a:t>
            </a:r>
            <a:r>
              <a:rPr sz="1100" spc="-8" dirty="0">
                <a:solidFill>
                  <a:srgbClr val="1F3F62"/>
                </a:solidFill>
                <a:latin typeface="Arial"/>
                <a:cs typeface="Arial"/>
              </a:rPr>
              <a:t>y</a:t>
            </a:r>
            <a:r>
              <a:rPr sz="1100" dirty="0">
                <a:solidFill>
                  <a:srgbClr val="1F3F62"/>
                </a:solidFill>
                <a:latin typeface="Arial"/>
                <a:cs typeface="Arial"/>
              </a:rPr>
              <a:t>tics</a:t>
            </a:r>
            <a:endParaRPr sz="1100" dirty="0">
              <a:latin typeface="Arial"/>
              <a:cs typeface="Arial"/>
            </a:endParaRP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1987">
              <a:lnSpc>
                <a:spcPct val="95825"/>
              </a:lnSpc>
            </a:pPr>
            <a:r>
              <a:rPr sz="2200" spc="-4" dirty="0">
                <a:solidFill>
                  <a:srgbClr val="FFFFFF"/>
                </a:solidFill>
                <a:latin typeface="Arial"/>
                <a:cs typeface="Arial"/>
              </a:rPr>
              <a:t>H</a:t>
            </a:r>
            <a:r>
              <a:rPr sz="2200" dirty="0">
                <a:solidFill>
                  <a:srgbClr val="FFFFFF"/>
                </a:solidFill>
                <a:latin typeface="Arial"/>
                <a:cs typeface="Arial"/>
              </a:rPr>
              <a:t>e</a:t>
            </a:r>
            <a:r>
              <a:rPr sz="2200" spc="4" dirty="0">
                <a:solidFill>
                  <a:srgbClr val="FFFFFF"/>
                </a:solidFill>
                <a:latin typeface="Arial"/>
                <a:cs typeface="Arial"/>
              </a:rPr>
              <a:t>t</a:t>
            </a:r>
            <a:r>
              <a:rPr sz="2200" dirty="0">
                <a:solidFill>
                  <a:srgbClr val="FFFFFF"/>
                </a:solidFill>
                <a:latin typeface="Arial"/>
                <a:cs typeface="Arial"/>
              </a:rPr>
              <a:t>erogeneous</a:t>
            </a:r>
            <a:r>
              <a:rPr sz="2200" spc="35" dirty="0">
                <a:solidFill>
                  <a:srgbClr val="FFFFFF"/>
                </a:solidFill>
                <a:latin typeface="Arial"/>
                <a:cs typeface="Arial"/>
              </a:rPr>
              <a:t> </a:t>
            </a:r>
            <a:r>
              <a:rPr sz="2200" dirty="0">
                <a:solidFill>
                  <a:srgbClr val="FFFFFF"/>
                </a:solidFill>
                <a:latin typeface="Arial"/>
                <a:cs typeface="Arial"/>
              </a:rPr>
              <a:t>Med</a:t>
            </a:r>
            <a:r>
              <a:rPr sz="2200" spc="-4" dirty="0">
                <a:solidFill>
                  <a:srgbClr val="FFFFFF"/>
                </a:solidFill>
                <a:latin typeface="Arial"/>
                <a:cs typeface="Arial"/>
              </a:rPr>
              <a:t>i</a:t>
            </a:r>
            <a:r>
              <a:rPr sz="2200" dirty="0">
                <a:solidFill>
                  <a:srgbClr val="FFFFFF"/>
                </a:solidFill>
                <a:latin typeface="Arial"/>
                <a:cs typeface="Arial"/>
              </a:rPr>
              <a:t>cal</a:t>
            </a:r>
            <a:r>
              <a:rPr sz="2200" spc="22" dirty="0">
                <a:solidFill>
                  <a:srgbClr val="FFFFFF"/>
                </a:solidFill>
                <a:latin typeface="Arial"/>
                <a:cs typeface="Arial"/>
              </a:rPr>
              <a:t> </a:t>
            </a:r>
            <a:r>
              <a:rPr sz="2200" spc="-4" dirty="0">
                <a:solidFill>
                  <a:srgbClr val="FFFFFF"/>
                </a:solidFill>
                <a:latin typeface="Arial"/>
                <a:cs typeface="Arial"/>
              </a:rPr>
              <a:t>D</a:t>
            </a:r>
            <a:r>
              <a:rPr sz="2200" dirty="0">
                <a:solidFill>
                  <a:srgbClr val="FFFFFF"/>
                </a:solidFill>
                <a:latin typeface="Arial"/>
                <a:cs typeface="Arial"/>
              </a:rPr>
              <a:t>a</a:t>
            </a:r>
            <a:r>
              <a:rPr sz="2200" spc="4" dirty="0">
                <a:solidFill>
                  <a:srgbClr val="FFFFFF"/>
                </a:solidFill>
                <a:latin typeface="Arial"/>
                <a:cs typeface="Arial"/>
              </a:rPr>
              <a:t>t</a:t>
            </a:r>
            <a:r>
              <a:rPr sz="2200" dirty="0">
                <a:solidFill>
                  <a:srgbClr val="FFFFFF"/>
                </a:solidFill>
                <a:latin typeface="Arial"/>
                <a:cs typeface="Arial"/>
              </a:rPr>
              <a:t>a</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26" name="object 26"/>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24" name="object 24"/>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19" name="object 19"/>
          <p:cNvSpPr/>
          <p:nvPr/>
        </p:nvSpPr>
        <p:spPr>
          <a:xfrm>
            <a:off x="3487189" y="3817620"/>
            <a:ext cx="2172392" cy="2108498"/>
          </a:xfrm>
          <a:prstGeom prst="rect">
            <a:avLst/>
          </a:prstGeom>
          <a:blipFill>
            <a:blip r:embed="rId3" cstate="print"/>
            <a:stretch>
              <a:fillRect/>
            </a:stretch>
          </a:blipFill>
        </p:spPr>
        <p:txBody>
          <a:bodyPr wrap="square" lIns="0" tIns="0" rIns="0" bIns="0" rtlCol="0">
            <a:noAutofit/>
          </a:bodyPr>
          <a:lstStyle/>
          <a:p>
            <a:endParaRPr/>
          </a:p>
        </p:txBody>
      </p:sp>
      <p:sp>
        <p:nvSpPr>
          <p:cNvPr id="20" name="object 20"/>
          <p:cNvSpPr/>
          <p:nvPr/>
        </p:nvSpPr>
        <p:spPr>
          <a:xfrm>
            <a:off x="1242752" y="2503843"/>
            <a:ext cx="2568632" cy="1976717"/>
          </a:xfrm>
          <a:prstGeom prst="rect">
            <a:avLst/>
          </a:prstGeom>
          <a:blipFill>
            <a:blip r:embed="rId4" cstate="print"/>
            <a:stretch>
              <a:fillRect/>
            </a:stretch>
          </a:blipFill>
        </p:spPr>
        <p:txBody>
          <a:bodyPr wrap="square" lIns="0" tIns="0" rIns="0" bIns="0" rtlCol="0">
            <a:noAutofit/>
          </a:bodyPr>
          <a:lstStyle/>
          <a:p>
            <a:endParaRPr/>
          </a:p>
        </p:txBody>
      </p:sp>
      <p:sp>
        <p:nvSpPr>
          <p:cNvPr id="21" name="object 21"/>
          <p:cNvSpPr/>
          <p:nvPr/>
        </p:nvSpPr>
        <p:spPr>
          <a:xfrm>
            <a:off x="3539837" y="1342016"/>
            <a:ext cx="2067097" cy="2412401"/>
          </a:xfrm>
          <a:prstGeom prst="rect">
            <a:avLst/>
          </a:prstGeom>
          <a:blipFill>
            <a:blip r:embed="rId5" cstate="print"/>
            <a:stretch>
              <a:fillRect/>
            </a:stretch>
          </a:blipFill>
        </p:spPr>
        <p:txBody>
          <a:bodyPr wrap="square" lIns="0" tIns="0" rIns="0" bIns="0" rtlCol="0">
            <a:noAutofit/>
          </a:bodyPr>
          <a:lstStyle/>
          <a:p>
            <a:endParaRPr/>
          </a:p>
        </p:txBody>
      </p:sp>
      <p:sp>
        <p:nvSpPr>
          <p:cNvPr id="22" name="object 22"/>
          <p:cNvSpPr/>
          <p:nvPr/>
        </p:nvSpPr>
        <p:spPr>
          <a:xfrm>
            <a:off x="5334001" y="2503843"/>
            <a:ext cx="2570017" cy="1976717"/>
          </a:xfrm>
          <a:prstGeom prst="rect">
            <a:avLst/>
          </a:prstGeom>
          <a:blipFill>
            <a:blip r:embed="rId6" cstate="print"/>
            <a:stretch>
              <a:fillRect/>
            </a:stretch>
          </a:blipFill>
        </p:spPr>
        <p:txBody>
          <a:bodyPr wrap="square" lIns="0" tIns="0" rIns="0" bIns="0" rtlCol="0">
            <a:noAutofit/>
          </a:bodyPr>
          <a:lstStyle/>
          <a:p>
            <a:endParaRPr/>
          </a:p>
        </p:txBody>
      </p:sp>
      <p:sp>
        <p:nvSpPr>
          <p:cNvPr id="23" name="object 23"/>
          <p:cNvSpPr/>
          <p:nvPr/>
        </p:nvSpPr>
        <p:spPr>
          <a:xfrm>
            <a:off x="3428999" y="2462156"/>
            <a:ext cx="72044" cy="804133"/>
          </a:xfrm>
          <a:custGeom>
            <a:avLst/>
            <a:gdLst/>
            <a:ahLst/>
            <a:cxnLst/>
            <a:rect l="l" t="t" r="r" b="b"/>
            <a:pathLst>
              <a:path w="79248" h="911351">
                <a:moveTo>
                  <a:pt x="76200" y="54863"/>
                </a:moveTo>
                <a:lnTo>
                  <a:pt x="71627" y="44196"/>
                </a:lnTo>
                <a:lnTo>
                  <a:pt x="65531" y="33528"/>
                </a:lnTo>
                <a:lnTo>
                  <a:pt x="62483" y="22860"/>
                </a:lnTo>
                <a:lnTo>
                  <a:pt x="59436" y="12192"/>
                </a:lnTo>
                <a:lnTo>
                  <a:pt x="57912" y="0"/>
                </a:lnTo>
                <a:lnTo>
                  <a:pt x="53339" y="114300"/>
                </a:lnTo>
                <a:lnTo>
                  <a:pt x="65531" y="124968"/>
                </a:lnTo>
                <a:lnTo>
                  <a:pt x="79248" y="135636"/>
                </a:lnTo>
                <a:lnTo>
                  <a:pt x="76200" y="54863"/>
                </a:lnTo>
                <a:close/>
              </a:path>
              <a:path w="79248" h="911351">
                <a:moveTo>
                  <a:pt x="99059" y="79248"/>
                </a:moveTo>
                <a:lnTo>
                  <a:pt x="91439" y="71628"/>
                </a:lnTo>
                <a:lnTo>
                  <a:pt x="83819" y="64008"/>
                </a:lnTo>
                <a:lnTo>
                  <a:pt x="76200" y="54863"/>
                </a:lnTo>
                <a:lnTo>
                  <a:pt x="79248" y="135636"/>
                </a:lnTo>
                <a:lnTo>
                  <a:pt x="92963" y="144780"/>
                </a:lnTo>
                <a:lnTo>
                  <a:pt x="108203" y="152400"/>
                </a:lnTo>
                <a:lnTo>
                  <a:pt x="124967" y="156972"/>
                </a:lnTo>
                <a:lnTo>
                  <a:pt x="141731" y="161544"/>
                </a:lnTo>
                <a:lnTo>
                  <a:pt x="160019" y="164592"/>
                </a:lnTo>
                <a:lnTo>
                  <a:pt x="2359151" y="164592"/>
                </a:lnTo>
                <a:lnTo>
                  <a:pt x="2409443" y="150875"/>
                </a:lnTo>
                <a:lnTo>
                  <a:pt x="2453639" y="123444"/>
                </a:lnTo>
                <a:lnTo>
                  <a:pt x="2487167" y="86868"/>
                </a:lnTo>
                <a:lnTo>
                  <a:pt x="2508503" y="39624"/>
                </a:lnTo>
                <a:lnTo>
                  <a:pt x="2516123" y="-10667"/>
                </a:lnTo>
                <a:lnTo>
                  <a:pt x="2516123" y="-601979"/>
                </a:lnTo>
                <a:lnTo>
                  <a:pt x="2506979" y="-653795"/>
                </a:lnTo>
                <a:lnTo>
                  <a:pt x="2485643" y="-699515"/>
                </a:lnTo>
                <a:lnTo>
                  <a:pt x="2450591" y="-736091"/>
                </a:lnTo>
                <a:lnTo>
                  <a:pt x="2407919" y="-763523"/>
                </a:lnTo>
                <a:lnTo>
                  <a:pt x="2391155" y="-768095"/>
                </a:lnTo>
                <a:lnTo>
                  <a:pt x="2374391" y="-772667"/>
                </a:lnTo>
                <a:lnTo>
                  <a:pt x="2356103" y="-775715"/>
                </a:lnTo>
                <a:lnTo>
                  <a:pt x="156971" y="-775715"/>
                </a:lnTo>
                <a:lnTo>
                  <a:pt x="106679" y="-761999"/>
                </a:lnTo>
                <a:lnTo>
                  <a:pt x="62483" y="-734567"/>
                </a:lnTo>
                <a:lnTo>
                  <a:pt x="28955" y="-697991"/>
                </a:lnTo>
                <a:lnTo>
                  <a:pt x="21336" y="-682751"/>
                </a:lnTo>
                <a:lnTo>
                  <a:pt x="13715" y="-667511"/>
                </a:lnTo>
                <a:lnTo>
                  <a:pt x="7619" y="-650747"/>
                </a:lnTo>
                <a:lnTo>
                  <a:pt x="3048" y="-633983"/>
                </a:lnTo>
                <a:lnTo>
                  <a:pt x="1524" y="-617219"/>
                </a:lnTo>
                <a:lnTo>
                  <a:pt x="0" y="-600455"/>
                </a:lnTo>
                <a:lnTo>
                  <a:pt x="0" y="-9143"/>
                </a:lnTo>
                <a:lnTo>
                  <a:pt x="1524" y="7620"/>
                </a:lnTo>
                <a:lnTo>
                  <a:pt x="9143" y="42672"/>
                </a:lnTo>
                <a:lnTo>
                  <a:pt x="21336" y="74675"/>
                </a:lnTo>
                <a:lnTo>
                  <a:pt x="41148" y="102108"/>
                </a:lnTo>
                <a:lnTo>
                  <a:pt x="53339" y="114300"/>
                </a:lnTo>
                <a:lnTo>
                  <a:pt x="57912" y="0"/>
                </a:lnTo>
                <a:lnTo>
                  <a:pt x="57912" y="-614171"/>
                </a:lnTo>
                <a:lnTo>
                  <a:pt x="59436" y="-626363"/>
                </a:lnTo>
                <a:lnTo>
                  <a:pt x="62483" y="-637031"/>
                </a:lnTo>
                <a:lnTo>
                  <a:pt x="67055" y="-647699"/>
                </a:lnTo>
                <a:lnTo>
                  <a:pt x="71627" y="-658367"/>
                </a:lnTo>
                <a:lnTo>
                  <a:pt x="77724" y="-667511"/>
                </a:lnTo>
                <a:lnTo>
                  <a:pt x="85343" y="-676655"/>
                </a:lnTo>
                <a:lnTo>
                  <a:pt x="92963" y="-685799"/>
                </a:lnTo>
                <a:lnTo>
                  <a:pt x="102107" y="-693419"/>
                </a:lnTo>
                <a:lnTo>
                  <a:pt x="111251" y="-699515"/>
                </a:lnTo>
                <a:lnTo>
                  <a:pt x="120395" y="-705611"/>
                </a:lnTo>
                <a:lnTo>
                  <a:pt x="131063" y="-710183"/>
                </a:lnTo>
                <a:lnTo>
                  <a:pt x="141731" y="-714755"/>
                </a:lnTo>
                <a:lnTo>
                  <a:pt x="153924" y="-716279"/>
                </a:lnTo>
                <a:lnTo>
                  <a:pt x="164591" y="-717803"/>
                </a:lnTo>
                <a:lnTo>
                  <a:pt x="176783" y="-719327"/>
                </a:lnTo>
                <a:lnTo>
                  <a:pt x="2339339" y="-719327"/>
                </a:lnTo>
                <a:lnTo>
                  <a:pt x="2388107" y="-708659"/>
                </a:lnTo>
                <a:lnTo>
                  <a:pt x="2424683" y="-682751"/>
                </a:lnTo>
                <a:lnTo>
                  <a:pt x="2432303" y="-675131"/>
                </a:lnTo>
                <a:lnTo>
                  <a:pt x="2439923" y="-665987"/>
                </a:lnTo>
                <a:lnTo>
                  <a:pt x="2444495" y="-655319"/>
                </a:lnTo>
                <a:lnTo>
                  <a:pt x="2450591" y="-644651"/>
                </a:lnTo>
                <a:lnTo>
                  <a:pt x="2453639" y="-633983"/>
                </a:lnTo>
                <a:lnTo>
                  <a:pt x="2456687" y="-623315"/>
                </a:lnTo>
                <a:lnTo>
                  <a:pt x="2458211" y="-611123"/>
                </a:lnTo>
                <a:lnTo>
                  <a:pt x="2458211" y="3048"/>
                </a:lnTo>
                <a:lnTo>
                  <a:pt x="2456687" y="15239"/>
                </a:lnTo>
                <a:lnTo>
                  <a:pt x="2453639" y="25908"/>
                </a:lnTo>
                <a:lnTo>
                  <a:pt x="2449067" y="36575"/>
                </a:lnTo>
                <a:lnTo>
                  <a:pt x="2444495" y="47244"/>
                </a:lnTo>
                <a:lnTo>
                  <a:pt x="2438399" y="56387"/>
                </a:lnTo>
                <a:lnTo>
                  <a:pt x="2430779" y="65532"/>
                </a:lnTo>
                <a:lnTo>
                  <a:pt x="2423159" y="74675"/>
                </a:lnTo>
                <a:lnTo>
                  <a:pt x="2414015" y="82296"/>
                </a:lnTo>
                <a:lnTo>
                  <a:pt x="2404871" y="88392"/>
                </a:lnTo>
                <a:lnTo>
                  <a:pt x="2395727" y="94487"/>
                </a:lnTo>
                <a:lnTo>
                  <a:pt x="2385059" y="99060"/>
                </a:lnTo>
                <a:lnTo>
                  <a:pt x="2374391" y="103632"/>
                </a:lnTo>
                <a:lnTo>
                  <a:pt x="2362199" y="105156"/>
                </a:lnTo>
                <a:lnTo>
                  <a:pt x="2351531" y="106680"/>
                </a:lnTo>
                <a:lnTo>
                  <a:pt x="2339339" y="108204"/>
                </a:lnTo>
                <a:lnTo>
                  <a:pt x="175259" y="108204"/>
                </a:lnTo>
                <a:lnTo>
                  <a:pt x="163067" y="106680"/>
                </a:lnTo>
                <a:lnTo>
                  <a:pt x="150875" y="105156"/>
                </a:lnTo>
                <a:lnTo>
                  <a:pt x="138683" y="102108"/>
                </a:lnTo>
                <a:lnTo>
                  <a:pt x="128015" y="97536"/>
                </a:lnTo>
                <a:lnTo>
                  <a:pt x="118871" y="92963"/>
                </a:lnTo>
                <a:lnTo>
                  <a:pt x="108203" y="86868"/>
                </a:lnTo>
                <a:lnTo>
                  <a:pt x="99059" y="79248"/>
                </a:lnTo>
                <a:close/>
              </a:path>
            </a:pathLst>
          </a:custGeom>
          <a:solidFill>
            <a:srgbClr val="800000"/>
          </a:solidFill>
        </p:spPr>
        <p:txBody>
          <a:bodyPr wrap="square" lIns="0" tIns="0" rIns="0" bIns="0" rtlCol="0">
            <a:noAutofit/>
          </a:bodyPr>
          <a:lstStyle/>
          <a:p>
            <a:endParaRPr/>
          </a:p>
        </p:txBody>
      </p:sp>
      <p:sp>
        <p:nvSpPr>
          <p:cNvPr id="18" name="object 18"/>
          <p:cNvSpPr txBox="1"/>
          <p:nvPr/>
        </p:nvSpPr>
        <p:spPr>
          <a:xfrm>
            <a:off x="3634912" y="1436909"/>
            <a:ext cx="1573137"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FFFFFF"/>
                </a:solidFill>
                <a:latin typeface="Arial"/>
                <a:cs typeface="Arial"/>
              </a:rPr>
              <a:t>Cli</a:t>
            </a:r>
            <a:r>
              <a:rPr sz="2200" dirty="0">
                <a:solidFill>
                  <a:srgbClr val="FFFFFF"/>
                </a:solidFill>
                <a:latin typeface="Arial"/>
                <a:cs typeface="Arial"/>
              </a:rPr>
              <a:t>n</a:t>
            </a:r>
            <a:r>
              <a:rPr sz="2200" spc="-4" dirty="0">
                <a:solidFill>
                  <a:srgbClr val="FFFFFF"/>
                </a:solidFill>
                <a:latin typeface="Arial"/>
                <a:cs typeface="Arial"/>
              </a:rPr>
              <a:t>i</a:t>
            </a:r>
            <a:r>
              <a:rPr sz="2200" dirty="0">
                <a:solidFill>
                  <a:srgbClr val="FFFFFF"/>
                </a:solidFill>
                <a:latin typeface="Arial"/>
                <a:cs typeface="Arial"/>
              </a:rPr>
              <a:t>cal</a:t>
            </a:r>
            <a:r>
              <a:rPr sz="2200" spc="22" dirty="0">
                <a:solidFill>
                  <a:srgbClr val="FFFFFF"/>
                </a:solidFill>
                <a:latin typeface="Arial"/>
                <a:cs typeface="Arial"/>
              </a:rPr>
              <a:t> </a:t>
            </a:r>
            <a:r>
              <a:rPr sz="2200" dirty="0">
                <a:solidFill>
                  <a:srgbClr val="FFFFFF"/>
                </a:solidFill>
                <a:latin typeface="Arial"/>
                <a:cs typeface="Arial"/>
              </a:rPr>
              <a:t>da</a:t>
            </a:r>
            <a:r>
              <a:rPr sz="2200" spc="4" dirty="0">
                <a:solidFill>
                  <a:srgbClr val="FFFFFF"/>
                </a:solidFill>
                <a:latin typeface="Arial"/>
                <a:cs typeface="Arial"/>
              </a:rPr>
              <a:t>t</a:t>
            </a:r>
            <a:r>
              <a:rPr sz="2200" dirty="0">
                <a:solidFill>
                  <a:srgbClr val="FFFFFF"/>
                </a:solidFill>
                <a:latin typeface="Arial"/>
                <a:cs typeface="Arial"/>
              </a:rPr>
              <a:t>a</a:t>
            </a:r>
            <a:endParaRPr sz="2200" dirty="0">
              <a:latin typeface="Arial"/>
              <a:cs typeface="Arial"/>
            </a:endParaRPr>
          </a:p>
        </p:txBody>
      </p:sp>
      <p:sp>
        <p:nvSpPr>
          <p:cNvPr id="17" name="object 17"/>
          <p:cNvSpPr txBox="1"/>
          <p:nvPr/>
        </p:nvSpPr>
        <p:spPr>
          <a:xfrm>
            <a:off x="3634912" y="1822885"/>
            <a:ext cx="132542" cy="491713"/>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a:t>
            </a:r>
            <a:endParaRPr sz="1700" dirty="0">
              <a:latin typeface="Arial"/>
              <a:cs typeface="Arial"/>
            </a:endParaRPr>
          </a:p>
          <a:p>
            <a:pPr marL="11397">
              <a:lnSpc>
                <a:spcPct val="95825"/>
              </a:lnSpc>
              <a:spcBef>
                <a:spcPts val="3"/>
              </a:spcBef>
            </a:pPr>
            <a:r>
              <a:rPr sz="1700" dirty="0">
                <a:solidFill>
                  <a:srgbClr val="FFFFFF"/>
                </a:solidFill>
                <a:latin typeface="Arial"/>
                <a:cs typeface="Arial"/>
              </a:rPr>
              <a:t>•</a:t>
            </a:r>
            <a:endParaRPr sz="1700" dirty="0">
              <a:latin typeface="Arial"/>
              <a:cs typeface="Arial"/>
            </a:endParaRPr>
          </a:p>
        </p:txBody>
      </p:sp>
      <p:sp>
        <p:nvSpPr>
          <p:cNvPr id="16" name="object 16"/>
          <p:cNvSpPr txBox="1"/>
          <p:nvPr/>
        </p:nvSpPr>
        <p:spPr>
          <a:xfrm>
            <a:off x="3791468" y="1822885"/>
            <a:ext cx="1589114" cy="969084"/>
          </a:xfrm>
          <a:prstGeom prst="rect">
            <a:avLst/>
          </a:prstGeom>
        </p:spPr>
        <p:txBody>
          <a:bodyPr wrap="square" lIns="0" tIns="0" rIns="0" bIns="0" rtlCol="0">
            <a:noAutofit/>
          </a:bodyPr>
          <a:lstStyle/>
          <a:p>
            <a:pPr marL="11397" marR="1512">
              <a:lnSpc>
                <a:spcPts val="1830"/>
              </a:lnSpc>
              <a:spcBef>
                <a:spcPts val="92"/>
              </a:spcBef>
            </a:pPr>
            <a:r>
              <a:rPr sz="1700" spc="-4" dirty="0">
                <a:solidFill>
                  <a:srgbClr val="FFFFFF"/>
                </a:solidFill>
                <a:latin typeface="Arial"/>
                <a:cs typeface="Arial"/>
              </a:rPr>
              <a:t>S</a:t>
            </a:r>
            <a:r>
              <a:rPr sz="1700" dirty="0">
                <a:solidFill>
                  <a:srgbClr val="FFFFFF"/>
                </a:solidFill>
                <a:latin typeface="Arial"/>
                <a:cs typeface="Arial"/>
              </a:rPr>
              <a:t>t</a:t>
            </a:r>
            <a:r>
              <a:rPr sz="1700" spc="4" dirty="0">
                <a:solidFill>
                  <a:srgbClr val="FFFFFF"/>
                </a:solidFill>
                <a:latin typeface="Arial"/>
                <a:cs typeface="Arial"/>
              </a:rPr>
              <a:t>r</a:t>
            </a:r>
            <a:r>
              <a:rPr sz="1700" dirty="0">
                <a:solidFill>
                  <a:srgbClr val="FFFFFF"/>
                </a:solidFill>
                <a:latin typeface="Arial"/>
                <a:cs typeface="Arial"/>
              </a:rPr>
              <a:t>uctu</a:t>
            </a:r>
            <a:r>
              <a:rPr sz="1700" spc="4" dirty="0">
                <a:solidFill>
                  <a:srgbClr val="FFFFFF"/>
                </a:solidFill>
                <a:latin typeface="Arial"/>
                <a:cs typeface="Arial"/>
              </a:rPr>
              <a:t>r</a:t>
            </a:r>
            <a:r>
              <a:rPr sz="1700" dirty="0">
                <a:solidFill>
                  <a:srgbClr val="FFFFFF"/>
                </a:solidFill>
                <a:latin typeface="Arial"/>
                <a:cs typeface="Arial"/>
              </a:rPr>
              <a:t>ed</a:t>
            </a:r>
            <a:r>
              <a:rPr sz="1700" spc="-78" dirty="0">
                <a:solidFill>
                  <a:srgbClr val="FFFFFF"/>
                </a:solidFill>
                <a:latin typeface="Arial"/>
                <a:cs typeface="Arial"/>
              </a:rPr>
              <a:t> </a:t>
            </a:r>
            <a:r>
              <a:rPr sz="1700" spc="-4" dirty="0">
                <a:solidFill>
                  <a:srgbClr val="FFFFFF"/>
                </a:solidFill>
                <a:latin typeface="Arial"/>
                <a:cs typeface="Arial"/>
              </a:rPr>
              <a:t>E</a:t>
            </a:r>
            <a:r>
              <a:rPr sz="1700" dirty="0">
                <a:solidFill>
                  <a:srgbClr val="FFFFFF"/>
                </a:solidFill>
                <a:latin typeface="Arial"/>
                <a:cs typeface="Arial"/>
              </a:rPr>
              <a:t>HR</a:t>
            </a:r>
            <a:endParaRPr sz="1700" dirty="0">
              <a:latin typeface="Arial"/>
              <a:cs typeface="Arial"/>
            </a:endParaRPr>
          </a:p>
          <a:p>
            <a:pPr marL="11397" marR="32412">
              <a:lnSpc>
                <a:spcPct val="95825"/>
              </a:lnSpc>
              <a:spcBef>
                <a:spcPts val="3"/>
              </a:spcBef>
            </a:pPr>
            <a:r>
              <a:rPr sz="1700" dirty="0">
                <a:solidFill>
                  <a:srgbClr val="FFFFFF"/>
                </a:solidFill>
                <a:latin typeface="Arial"/>
                <a:cs typeface="Arial"/>
              </a:rPr>
              <a:t>Unst</a:t>
            </a:r>
            <a:r>
              <a:rPr sz="1700" spc="4" dirty="0">
                <a:solidFill>
                  <a:srgbClr val="FFFFFF"/>
                </a:solidFill>
                <a:latin typeface="Arial"/>
                <a:cs typeface="Arial"/>
              </a:rPr>
              <a:t>r</a:t>
            </a:r>
            <a:r>
              <a:rPr sz="1700" dirty="0">
                <a:solidFill>
                  <a:srgbClr val="FFFFFF"/>
                </a:solidFill>
                <a:latin typeface="Arial"/>
                <a:cs typeface="Arial"/>
              </a:rPr>
              <a:t>uctu</a:t>
            </a:r>
            <a:r>
              <a:rPr sz="1700" spc="4" dirty="0">
                <a:solidFill>
                  <a:srgbClr val="FFFFFF"/>
                </a:solidFill>
                <a:latin typeface="Arial"/>
                <a:cs typeface="Arial"/>
              </a:rPr>
              <a:t>r</a:t>
            </a:r>
            <a:r>
              <a:rPr sz="1700" dirty="0">
                <a:solidFill>
                  <a:srgbClr val="FFFFFF"/>
                </a:solidFill>
                <a:latin typeface="Arial"/>
                <a:cs typeface="Arial"/>
              </a:rPr>
              <a:t>ed</a:t>
            </a:r>
            <a:endParaRPr sz="1700" dirty="0">
              <a:latin typeface="Arial"/>
              <a:cs typeface="Arial"/>
            </a:endParaRPr>
          </a:p>
          <a:p>
            <a:pPr marL="11397" marR="32412">
              <a:lnSpc>
                <a:spcPts val="1768"/>
              </a:lnSpc>
              <a:spcBef>
                <a:spcPts val="88"/>
              </a:spcBef>
            </a:pPr>
            <a:r>
              <a:rPr sz="1700" spc="-4" dirty="0">
                <a:solidFill>
                  <a:srgbClr val="FFFFFF"/>
                </a:solidFill>
                <a:latin typeface="Arial"/>
                <a:cs typeface="Arial"/>
              </a:rPr>
              <a:t>E</a:t>
            </a:r>
            <a:r>
              <a:rPr sz="1700" dirty="0">
                <a:solidFill>
                  <a:srgbClr val="FFFFFF"/>
                </a:solidFill>
                <a:latin typeface="Arial"/>
                <a:cs typeface="Arial"/>
              </a:rPr>
              <a:t>HR</a:t>
            </a:r>
            <a:endParaRPr sz="1700" dirty="0">
              <a:latin typeface="Arial"/>
              <a:cs typeface="Arial"/>
            </a:endParaRPr>
          </a:p>
          <a:p>
            <a:pPr marL="11397">
              <a:lnSpc>
                <a:spcPct val="95825"/>
              </a:lnSpc>
              <a:spcBef>
                <a:spcPts val="5"/>
              </a:spcBef>
            </a:pPr>
            <a:r>
              <a:rPr sz="1700" spc="4" dirty="0">
                <a:solidFill>
                  <a:srgbClr val="FFFFFF"/>
                </a:solidFill>
                <a:latin typeface="Arial"/>
                <a:cs typeface="Arial"/>
              </a:rPr>
              <a:t>M</a:t>
            </a:r>
            <a:r>
              <a:rPr sz="1700" dirty="0">
                <a:solidFill>
                  <a:srgbClr val="FFFFFF"/>
                </a:solidFill>
                <a:latin typeface="Arial"/>
                <a:cs typeface="Arial"/>
              </a:rPr>
              <a:t>edical</a:t>
            </a:r>
            <a:r>
              <a:rPr sz="1700" spc="-58" dirty="0">
                <a:solidFill>
                  <a:srgbClr val="FFFFFF"/>
                </a:solidFill>
                <a:latin typeface="Arial"/>
                <a:cs typeface="Arial"/>
              </a:rPr>
              <a:t> </a:t>
            </a:r>
            <a:r>
              <a:rPr sz="1700" dirty="0">
                <a:solidFill>
                  <a:srgbClr val="FFFFFF"/>
                </a:solidFill>
                <a:latin typeface="Arial"/>
                <a:cs typeface="Arial"/>
              </a:rPr>
              <a:t>I</a:t>
            </a:r>
            <a:r>
              <a:rPr sz="1700" spc="4" dirty="0">
                <a:solidFill>
                  <a:srgbClr val="FFFFFF"/>
                </a:solidFill>
                <a:latin typeface="Arial"/>
                <a:cs typeface="Arial"/>
              </a:rPr>
              <a:t>m</a:t>
            </a:r>
            <a:r>
              <a:rPr sz="1700" dirty="0">
                <a:solidFill>
                  <a:srgbClr val="FFFFFF"/>
                </a:solidFill>
                <a:latin typeface="Arial"/>
                <a:cs typeface="Arial"/>
              </a:rPr>
              <a:t>ages</a:t>
            </a:r>
            <a:endParaRPr sz="1700" dirty="0">
              <a:latin typeface="Arial"/>
              <a:cs typeface="Arial"/>
            </a:endParaRPr>
          </a:p>
        </p:txBody>
      </p:sp>
      <p:sp>
        <p:nvSpPr>
          <p:cNvPr id="15" name="object 15"/>
          <p:cNvSpPr txBox="1"/>
          <p:nvPr/>
        </p:nvSpPr>
        <p:spPr>
          <a:xfrm>
            <a:off x="3634912" y="2557095"/>
            <a:ext cx="132542" cy="234874"/>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a:t>
            </a:r>
            <a:endParaRPr sz="1700" dirty="0">
              <a:latin typeface="Arial"/>
              <a:cs typeface="Arial"/>
            </a:endParaRPr>
          </a:p>
        </p:txBody>
      </p:sp>
      <p:sp>
        <p:nvSpPr>
          <p:cNvPr id="14" name="object 14"/>
          <p:cNvSpPr txBox="1"/>
          <p:nvPr/>
        </p:nvSpPr>
        <p:spPr>
          <a:xfrm>
            <a:off x="1336203" y="2598346"/>
            <a:ext cx="1788714" cy="291353"/>
          </a:xfrm>
          <a:prstGeom prst="rect">
            <a:avLst/>
          </a:prstGeom>
        </p:spPr>
        <p:txBody>
          <a:bodyPr wrap="square" lIns="0" tIns="0" rIns="0" bIns="0" rtlCol="0">
            <a:noAutofit/>
          </a:bodyPr>
          <a:lstStyle/>
          <a:p>
            <a:pPr marL="11397">
              <a:lnSpc>
                <a:spcPts val="2293"/>
              </a:lnSpc>
              <a:spcBef>
                <a:spcPts val="114"/>
              </a:spcBef>
            </a:pPr>
            <a:r>
              <a:rPr sz="2200" spc="4" dirty="0">
                <a:solidFill>
                  <a:srgbClr val="FFFFFF"/>
                </a:solidFill>
                <a:latin typeface="Arial"/>
                <a:cs typeface="Arial"/>
              </a:rPr>
              <a:t>G</a:t>
            </a:r>
            <a:r>
              <a:rPr sz="2200" dirty="0">
                <a:solidFill>
                  <a:srgbClr val="FFFFFF"/>
                </a:solidFill>
                <a:latin typeface="Arial"/>
                <a:cs typeface="Arial"/>
              </a:rPr>
              <a:t>enom</a:t>
            </a:r>
            <a:r>
              <a:rPr sz="2200" spc="-4" dirty="0">
                <a:solidFill>
                  <a:srgbClr val="FFFFFF"/>
                </a:solidFill>
                <a:latin typeface="Arial"/>
                <a:cs typeface="Arial"/>
              </a:rPr>
              <a:t>i</a:t>
            </a:r>
            <a:r>
              <a:rPr sz="2200" dirty="0">
                <a:solidFill>
                  <a:srgbClr val="FFFFFF"/>
                </a:solidFill>
                <a:latin typeface="Arial"/>
                <a:cs typeface="Arial"/>
              </a:rPr>
              <a:t>c da</a:t>
            </a:r>
            <a:r>
              <a:rPr sz="2200" spc="4" dirty="0">
                <a:solidFill>
                  <a:srgbClr val="FFFFFF"/>
                </a:solidFill>
                <a:latin typeface="Arial"/>
                <a:cs typeface="Arial"/>
              </a:rPr>
              <a:t>t</a:t>
            </a:r>
            <a:r>
              <a:rPr sz="2200" dirty="0">
                <a:solidFill>
                  <a:srgbClr val="FFFFFF"/>
                </a:solidFill>
                <a:latin typeface="Arial"/>
                <a:cs typeface="Arial"/>
              </a:rPr>
              <a:t>a</a:t>
            </a:r>
            <a:endParaRPr sz="2200" dirty="0">
              <a:latin typeface="Arial"/>
              <a:cs typeface="Arial"/>
            </a:endParaRPr>
          </a:p>
        </p:txBody>
      </p:sp>
      <p:sp>
        <p:nvSpPr>
          <p:cNvPr id="13" name="object 13"/>
          <p:cNvSpPr txBox="1"/>
          <p:nvPr/>
        </p:nvSpPr>
        <p:spPr>
          <a:xfrm>
            <a:off x="5933621" y="2598346"/>
            <a:ext cx="1773751" cy="291353"/>
          </a:xfrm>
          <a:prstGeom prst="rect">
            <a:avLst/>
          </a:prstGeom>
        </p:spPr>
        <p:txBody>
          <a:bodyPr wrap="square" lIns="0" tIns="0" rIns="0" bIns="0" rtlCol="0">
            <a:noAutofit/>
          </a:bodyPr>
          <a:lstStyle/>
          <a:p>
            <a:pPr marL="11397">
              <a:lnSpc>
                <a:spcPts val="2293"/>
              </a:lnSpc>
              <a:spcBef>
                <a:spcPts val="114"/>
              </a:spcBef>
            </a:pPr>
            <a:r>
              <a:rPr sz="2200" dirty="0">
                <a:solidFill>
                  <a:srgbClr val="FFFFFF"/>
                </a:solidFill>
                <a:latin typeface="Arial"/>
                <a:cs typeface="Arial"/>
              </a:rPr>
              <a:t>Behav</a:t>
            </a:r>
            <a:r>
              <a:rPr sz="2200" spc="-4" dirty="0">
                <a:solidFill>
                  <a:srgbClr val="FFFFFF"/>
                </a:solidFill>
                <a:latin typeface="Arial"/>
                <a:cs typeface="Arial"/>
              </a:rPr>
              <a:t>i</a:t>
            </a:r>
            <a:r>
              <a:rPr sz="2200" dirty="0">
                <a:solidFill>
                  <a:srgbClr val="FFFFFF"/>
                </a:solidFill>
                <a:latin typeface="Arial"/>
                <a:cs typeface="Arial"/>
              </a:rPr>
              <a:t>or</a:t>
            </a:r>
            <a:r>
              <a:rPr sz="2200" spc="17" dirty="0">
                <a:solidFill>
                  <a:srgbClr val="FFFFFF"/>
                </a:solidFill>
                <a:latin typeface="Arial"/>
                <a:cs typeface="Arial"/>
              </a:rPr>
              <a:t> </a:t>
            </a:r>
            <a:r>
              <a:rPr sz="2200" dirty="0">
                <a:solidFill>
                  <a:srgbClr val="FFFFFF"/>
                </a:solidFill>
                <a:latin typeface="Arial"/>
                <a:cs typeface="Arial"/>
              </a:rPr>
              <a:t>da</a:t>
            </a:r>
            <a:r>
              <a:rPr sz="2200" spc="4" dirty="0">
                <a:solidFill>
                  <a:srgbClr val="FFFFFF"/>
                </a:solidFill>
                <a:latin typeface="Arial"/>
                <a:cs typeface="Arial"/>
              </a:rPr>
              <a:t>t</a:t>
            </a:r>
            <a:r>
              <a:rPr sz="2200" dirty="0">
                <a:solidFill>
                  <a:srgbClr val="FFFFFF"/>
                </a:solidFill>
                <a:latin typeface="Arial"/>
                <a:cs typeface="Arial"/>
              </a:rPr>
              <a:t>a</a:t>
            </a:r>
            <a:endParaRPr sz="2200" dirty="0">
              <a:latin typeface="Arial"/>
              <a:cs typeface="Arial"/>
            </a:endParaRPr>
          </a:p>
        </p:txBody>
      </p:sp>
      <p:sp>
        <p:nvSpPr>
          <p:cNvPr id="12" name="object 12"/>
          <p:cNvSpPr txBox="1"/>
          <p:nvPr/>
        </p:nvSpPr>
        <p:spPr>
          <a:xfrm>
            <a:off x="1336203" y="2984322"/>
            <a:ext cx="132541" cy="234874"/>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a:t>
            </a:r>
            <a:endParaRPr sz="1700" dirty="0">
              <a:latin typeface="Arial"/>
              <a:cs typeface="Arial"/>
            </a:endParaRPr>
          </a:p>
        </p:txBody>
      </p:sp>
      <p:sp>
        <p:nvSpPr>
          <p:cNvPr id="11" name="object 11"/>
          <p:cNvSpPr txBox="1"/>
          <p:nvPr/>
        </p:nvSpPr>
        <p:spPr>
          <a:xfrm>
            <a:off x="1492759" y="2984322"/>
            <a:ext cx="1626984" cy="234874"/>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DNA</a:t>
            </a:r>
            <a:r>
              <a:rPr sz="1700" spc="-116" dirty="0">
                <a:solidFill>
                  <a:srgbClr val="FFFFFF"/>
                </a:solidFill>
                <a:latin typeface="Arial"/>
                <a:cs typeface="Arial"/>
              </a:rPr>
              <a:t> </a:t>
            </a:r>
            <a:r>
              <a:rPr sz="1700" dirty="0">
                <a:solidFill>
                  <a:srgbClr val="FFFFFF"/>
                </a:solidFill>
                <a:latin typeface="Arial"/>
                <a:cs typeface="Arial"/>
              </a:rPr>
              <a:t>sequences</a:t>
            </a:r>
            <a:endParaRPr sz="1700" dirty="0">
              <a:latin typeface="Arial"/>
              <a:cs typeface="Arial"/>
            </a:endParaRPr>
          </a:p>
        </p:txBody>
      </p:sp>
      <p:sp>
        <p:nvSpPr>
          <p:cNvPr id="10" name="object 10"/>
          <p:cNvSpPr txBox="1"/>
          <p:nvPr/>
        </p:nvSpPr>
        <p:spPr>
          <a:xfrm>
            <a:off x="5933621" y="2984322"/>
            <a:ext cx="132542" cy="234874"/>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a:t>
            </a:r>
            <a:endParaRPr sz="1700" dirty="0">
              <a:latin typeface="Arial"/>
              <a:cs typeface="Arial"/>
            </a:endParaRPr>
          </a:p>
        </p:txBody>
      </p:sp>
      <p:sp>
        <p:nvSpPr>
          <p:cNvPr id="9" name="object 9"/>
          <p:cNvSpPr txBox="1"/>
          <p:nvPr/>
        </p:nvSpPr>
        <p:spPr>
          <a:xfrm>
            <a:off x="6090178" y="2984322"/>
            <a:ext cx="1472025" cy="455406"/>
          </a:xfrm>
          <a:prstGeom prst="rect">
            <a:avLst/>
          </a:prstGeom>
        </p:spPr>
        <p:txBody>
          <a:bodyPr wrap="square" lIns="0" tIns="0" rIns="0" bIns="0" rtlCol="0">
            <a:noAutofit/>
          </a:bodyPr>
          <a:lstStyle/>
          <a:p>
            <a:pPr marL="11397">
              <a:lnSpc>
                <a:spcPts val="1768"/>
              </a:lnSpc>
              <a:spcBef>
                <a:spcPts val="142"/>
              </a:spcBef>
            </a:pPr>
            <a:r>
              <a:rPr sz="1700" spc="-4" dirty="0">
                <a:solidFill>
                  <a:srgbClr val="FFFFFF"/>
                </a:solidFill>
                <a:latin typeface="Arial"/>
                <a:cs typeface="Arial"/>
              </a:rPr>
              <a:t>S</a:t>
            </a:r>
            <a:r>
              <a:rPr sz="1700" dirty="0">
                <a:solidFill>
                  <a:srgbClr val="FFFFFF"/>
                </a:solidFill>
                <a:latin typeface="Arial"/>
                <a:cs typeface="Arial"/>
              </a:rPr>
              <a:t>ocial</a:t>
            </a:r>
            <a:r>
              <a:rPr sz="1700" spc="-37" dirty="0">
                <a:solidFill>
                  <a:srgbClr val="FFFFFF"/>
                </a:solidFill>
                <a:latin typeface="Arial"/>
                <a:cs typeface="Arial"/>
              </a:rPr>
              <a:t> </a:t>
            </a:r>
            <a:r>
              <a:rPr sz="1700" dirty="0">
                <a:solidFill>
                  <a:srgbClr val="FFFFFF"/>
                </a:solidFill>
                <a:latin typeface="Arial"/>
                <a:cs typeface="Arial"/>
              </a:rPr>
              <a:t>net</a:t>
            </a:r>
            <a:r>
              <a:rPr sz="1700" spc="-8" dirty="0">
                <a:solidFill>
                  <a:srgbClr val="FFFFFF"/>
                </a:solidFill>
                <a:latin typeface="Arial"/>
                <a:cs typeface="Arial"/>
              </a:rPr>
              <a:t>w</a:t>
            </a:r>
            <a:r>
              <a:rPr sz="1700" dirty="0">
                <a:solidFill>
                  <a:srgbClr val="FFFFFF"/>
                </a:solidFill>
                <a:latin typeface="Arial"/>
                <a:cs typeface="Arial"/>
              </a:rPr>
              <a:t>o</a:t>
            </a:r>
            <a:r>
              <a:rPr sz="1700" spc="4" dirty="0">
                <a:solidFill>
                  <a:srgbClr val="FFFFFF"/>
                </a:solidFill>
                <a:latin typeface="Arial"/>
                <a:cs typeface="Arial"/>
              </a:rPr>
              <a:t>r</a:t>
            </a:r>
            <a:r>
              <a:rPr sz="1700" dirty="0">
                <a:solidFill>
                  <a:srgbClr val="FFFFFF"/>
                </a:solidFill>
                <a:latin typeface="Arial"/>
                <a:cs typeface="Arial"/>
              </a:rPr>
              <a:t>k data</a:t>
            </a:r>
            <a:endParaRPr sz="1700" dirty="0">
              <a:latin typeface="Arial"/>
              <a:cs typeface="Arial"/>
            </a:endParaRPr>
          </a:p>
        </p:txBody>
      </p:sp>
      <p:sp>
        <p:nvSpPr>
          <p:cNvPr id="8" name="object 8"/>
          <p:cNvSpPr txBox="1"/>
          <p:nvPr/>
        </p:nvSpPr>
        <p:spPr>
          <a:xfrm>
            <a:off x="5933621" y="3461693"/>
            <a:ext cx="132542" cy="234874"/>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a:t>
            </a:r>
            <a:endParaRPr sz="1700" dirty="0">
              <a:latin typeface="Arial"/>
              <a:cs typeface="Arial"/>
            </a:endParaRPr>
          </a:p>
        </p:txBody>
      </p:sp>
      <p:sp>
        <p:nvSpPr>
          <p:cNvPr id="7" name="object 7"/>
          <p:cNvSpPr txBox="1"/>
          <p:nvPr/>
        </p:nvSpPr>
        <p:spPr>
          <a:xfrm>
            <a:off x="6090178" y="3461693"/>
            <a:ext cx="791459" cy="455406"/>
          </a:xfrm>
          <a:prstGeom prst="rect">
            <a:avLst/>
          </a:prstGeom>
        </p:spPr>
        <p:txBody>
          <a:bodyPr wrap="square" lIns="0" tIns="0" rIns="0" bIns="0" rtlCol="0">
            <a:noAutofit/>
          </a:bodyPr>
          <a:lstStyle/>
          <a:p>
            <a:pPr marL="11397">
              <a:lnSpc>
                <a:spcPts val="1768"/>
              </a:lnSpc>
              <a:spcBef>
                <a:spcPts val="142"/>
              </a:spcBef>
            </a:pPr>
            <a:r>
              <a:rPr sz="1700" spc="4" dirty="0">
                <a:solidFill>
                  <a:srgbClr val="FFFFFF"/>
                </a:solidFill>
                <a:latin typeface="Arial"/>
                <a:cs typeface="Arial"/>
              </a:rPr>
              <a:t>M</a:t>
            </a:r>
            <a:r>
              <a:rPr sz="1700" dirty="0">
                <a:solidFill>
                  <a:srgbClr val="FFFFFF"/>
                </a:solidFill>
                <a:latin typeface="Arial"/>
                <a:cs typeface="Arial"/>
              </a:rPr>
              <a:t>obility data</a:t>
            </a:r>
            <a:endParaRPr sz="1700" dirty="0">
              <a:latin typeface="Arial"/>
              <a:cs typeface="Arial"/>
            </a:endParaRPr>
          </a:p>
        </p:txBody>
      </p:sp>
      <p:sp>
        <p:nvSpPr>
          <p:cNvPr id="6" name="object 6"/>
          <p:cNvSpPr txBox="1"/>
          <p:nvPr/>
        </p:nvSpPr>
        <p:spPr>
          <a:xfrm>
            <a:off x="6894204" y="3461693"/>
            <a:ext cx="712850" cy="234874"/>
          </a:xfrm>
          <a:prstGeom prst="rect">
            <a:avLst/>
          </a:prstGeom>
        </p:spPr>
        <p:txBody>
          <a:bodyPr wrap="square" lIns="0" tIns="0" rIns="0" bIns="0" rtlCol="0">
            <a:noAutofit/>
          </a:bodyPr>
          <a:lstStyle/>
          <a:p>
            <a:pPr marL="11397">
              <a:lnSpc>
                <a:spcPts val="1830"/>
              </a:lnSpc>
              <a:spcBef>
                <a:spcPts val="92"/>
              </a:spcBef>
            </a:pPr>
            <a:r>
              <a:rPr sz="1700" dirty="0">
                <a:solidFill>
                  <a:srgbClr val="FFFFFF"/>
                </a:solidFill>
                <a:latin typeface="Arial"/>
                <a:cs typeface="Arial"/>
              </a:rPr>
              <a:t>sensor</a:t>
            </a:r>
            <a:endParaRPr sz="1700" dirty="0">
              <a:latin typeface="Arial"/>
              <a:cs typeface="Arial"/>
            </a:endParaRPr>
          </a:p>
        </p:txBody>
      </p:sp>
      <p:sp>
        <p:nvSpPr>
          <p:cNvPr id="5" name="object 5"/>
          <p:cNvSpPr txBox="1"/>
          <p:nvPr/>
        </p:nvSpPr>
        <p:spPr>
          <a:xfrm>
            <a:off x="3845835" y="4368052"/>
            <a:ext cx="1530595" cy="1002701"/>
          </a:xfrm>
          <a:prstGeom prst="rect">
            <a:avLst/>
          </a:prstGeom>
        </p:spPr>
        <p:txBody>
          <a:bodyPr wrap="square" lIns="0" tIns="0" rIns="0" bIns="0" rtlCol="0">
            <a:noAutofit/>
          </a:bodyPr>
          <a:lstStyle/>
          <a:p>
            <a:pPr marL="243894" indent="-232497">
              <a:lnSpc>
                <a:spcPts val="3993"/>
              </a:lnSpc>
              <a:spcBef>
                <a:spcPts val="217"/>
              </a:spcBef>
            </a:pPr>
            <a:r>
              <a:rPr sz="3900" spc="4" dirty="0">
                <a:solidFill>
                  <a:srgbClr val="FFFFFF"/>
                </a:solidFill>
                <a:latin typeface="Arial"/>
                <a:cs typeface="Arial"/>
              </a:rPr>
              <a:t>H</a:t>
            </a:r>
            <a:r>
              <a:rPr sz="3900" dirty="0">
                <a:solidFill>
                  <a:srgbClr val="FFFFFF"/>
                </a:solidFill>
                <a:latin typeface="Arial"/>
                <a:cs typeface="Arial"/>
              </a:rPr>
              <a:t>ea</a:t>
            </a:r>
            <a:r>
              <a:rPr sz="3900" spc="4" dirty="0">
                <a:solidFill>
                  <a:srgbClr val="FFFFFF"/>
                </a:solidFill>
                <a:latin typeface="Arial"/>
                <a:cs typeface="Arial"/>
              </a:rPr>
              <a:t>l</a:t>
            </a:r>
            <a:r>
              <a:rPr sz="3900" spc="-4" dirty="0">
                <a:solidFill>
                  <a:srgbClr val="FFFFFF"/>
                </a:solidFill>
                <a:latin typeface="Arial"/>
                <a:cs typeface="Arial"/>
              </a:rPr>
              <a:t>t</a:t>
            </a:r>
            <a:r>
              <a:rPr sz="3900" dirty="0">
                <a:solidFill>
                  <a:srgbClr val="FFFFFF"/>
                </a:solidFill>
                <a:latin typeface="Arial"/>
                <a:cs typeface="Arial"/>
              </a:rPr>
              <a:t>h da</a:t>
            </a:r>
            <a:r>
              <a:rPr sz="3900" spc="-4" dirty="0">
                <a:solidFill>
                  <a:srgbClr val="FFFFFF"/>
                </a:solidFill>
                <a:latin typeface="Arial"/>
                <a:cs typeface="Arial"/>
              </a:rPr>
              <a:t>t</a:t>
            </a:r>
            <a:r>
              <a:rPr sz="3900" dirty="0">
                <a:solidFill>
                  <a:srgbClr val="FFFFFF"/>
                </a:solidFill>
                <a:latin typeface="Arial"/>
                <a:cs typeface="Arial"/>
              </a:rPr>
              <a:t>a</a:t>
            </a:r>
            <a:endParaRPr sz="3900" dirty="0">
              <a:latin typeface="Arial"/>
              <a:cs typeface="Arial"/>
            </a:endParaRPr>
          </a:p>
        </p:txBody>
      </p:sp>
      <p:sp>
        <p:nvSpPr>
          <p:cNvPr id="4" name="object 4"/>
          <p:cNvSpPr txBox="1"/>
          <p:nvPr/>
        </p:nvSpPr>
        <p:spPr>
          <a:xfrm>
            <a:off x="8458450" y="6209818"/>
            <a:ext cx="198350" cy="156881"/>
          </a:xfrm>
          <a:prstGeom prst="rect">
            <a:avLst/>
          </a:prstGeom>
        </p:spPr>
        <p:txBody>
          <a:bodyPr wrap="square" lIns="0" tIns="0" rIns="0" bIns="0" rtlCol="0">
            <a:noAutofit/>
          </a:bodyPr>
          <a:lstStyle/>
          <a:p>
            <a:pPr marL="11397">
              <a:lnSpc>
                <a:spcPts val="1189"/>
              </a:lnSpc>
              <a:spcBef>
                <a:spcPts val="59"/>
              </a:spcBef>
            </a:pPr>
            <a:r>
              <a:rPr sz="1100" spc="4" dirty="0">
                <a:latin typeface="Arial"/>
                <a:cs typeface="Arial"/>
              </a:rPr>
              <a:t>2</a:t>
            </a:r>
            <a:r>
              <a:rPr sz="1100" dirty="0">
                <a:latin typeface="Arial"/>
                <a:cs typeface="Arial"/>
              </a:rPr>
              <a:t>2</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1987">
              <a:lnSpc>
                <a:spcPct val="95825"/>
              </a:lnSpc>
            </a:pPr>
            <a:r>
              <a:rPr sz="2200" spc="-4" dirty="0">
                <a:solidFill>
                  <a:srgbClr val="FFFFFF"/>
                </a:solidFill>
                <a:latin typeface="Arial"/>
                <a:cs typeface="Arial"/>
              </a:rPr>
              <a:t>D</a:t>
            </a:r>
            <a:r>
              <a:rPr sz="2200" dirty="0">
                <a:solidFill>
                  <a:srgbClr val="FFFFFF"/>
                </a:solidFill>
                <a:latin typeface="Arial"/>
                <a:cs typeface="Arial"/>
              </a:rPr>
              <a:t>a</a:t>
            </a:r>
            <a:r>
              <a:rPr sz="2200" spc="4" dirty="0">
                <a:solidFill>
                  <a:srgbClr val="FFFFFF"/>
                </a:solidFill>
                <a:latin typeface="Arial"/>
                <a:cs typeface="Arial"/>
              </a:rPr>
              <a:t>t</a:t>
            </a:r>
            <a:r>
              <a:rPr sz="2200" dirty="0">
                <a:solidFill>
                  <a:srgbClr val="FFFFFF"/>
                </a:solidFill>
                <a:latin typeface="Arial"/>
                <a:cs typeface="Arial"/>
              </a:rPr>
              <a:t>a</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2133600" y="3926541"/>
            <a:ext cx="4847706" cy="2702859"/>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14" name="object 14"/>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12" name="object 12"/>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11" name="object 11"/>
          <p:cNvSpPr txBox="1"/>
          <p:nvPr/>
        </p:nvSpPr>
        <p:spPr>
          <a:xfrm>
            <a:off x="904110" y="1219265"/>
            <a:ext cx="163533" cy="623495"/>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a:p>
            <a:pPr marL="11397">
              <a:lnSpc>
                <a:spcPct val="92488"/>
              </a:lnSpc>
              <a:spcBef>
                <a:spcPts val="927"/>
              </a:spcBef>
            </a:pPr>
            <a:r>
              <a:rPr dirty="0">
                <a:latin typeface="Wingdings"/>
                <a:cs typeface="Wingdings"/>
              </a:rPr>
              <a:t></a:t>
            </a:r>
          </a:p>
        </p:txBody>
      </p:sp>
      <p:sp>
        <p:nvSpPr>
          <p:cNvPr id="10" name="object 10"/>
          <p:cNvSpPr txBox="1"/>
          <p:nvPr/>
        </p:nvSpPr>
        <p:spPr>
          <a:xfrm>
            <a:off x="1111928" y="1219181"/>
            <a:ext cx="6957413" cy="2559871"/>
          </a:xfrm>
          <a:prstGeom prst="rect">
            <a:avLst/>
          </a:prstGeom>
        </p:spPr>
        <p:txBody>
          <a:bodyPr wrap="square" lIns="0" tIns="0" rIns="0" bIns="0" rtlCol="0">
            <a:noAutofit/>
          </a:bodyPr>
          <a:lstStyle/>
          <a:p>
            <a:pPr marL="11397" marR="27919">
              <a:lnSpc>
                <a:spcPts val="1929"/>
              </a:lnSpc>
              <a:spcBef>
                <a:spcPts val="96"/>
              </a:spcBef>
            </a:pPr>
            <a:r>
              <a:rPr spc="-4" dirty="0">
                <a:latin typeface="Arial"/>
                <a:cs typeface="Arial"/>
              </a:rPr>
              <a:t>I</a:t>
            </a:r>
            <a:r>
              <a:rPr spc="4" dirty="0">
                <a:latin typeface="Arial"/>
                <a:cs typeface="Arial"/>
              </a:rPr>
              <a:t>C</a:t>
            </a:r>
            <a:r>
              <a:rPr dirty="0">
                <a:latin typeface="Arial"/>
                <a:cs typeface="Arial"/>
              </a:rPr>
              <a:t>D</a:t>
            </a:r>
            <a:r>
              <a:rPr spc="-8" dirty="0">
                <a:latin typeface="Arial"/>
                <a:cs typeface="Arial"/>
              </a:rPr>
              <a:t> </a:t>
            </a:r>
            <a:r>
              <a:rPr spc="4" dirty="0">
                <a:latin typeface="Arial"/>
                <a:cs typeface="Arial"/>
              </a:rPr>
              <a:t>s</a:t>
            </a:r>
            <a:r>
              <a:rPr spc="-4" dirty="0">
                <a:latin typeface="Arial"/>
                <a:cs typeface="Arial"/>
              </a:rPr>
              <a:t>t</a:t>
            </a:r>
            <a:r>
              <a:rPr dirty="0">
                <a:latin typeface="Arial"/>
                <a:cs typeface="Arial"/>
              </a:rPr>
              <a:t>ands</a:t>
            </a:r>
            <a:r>
              <a:rPr spc="-22" dirty="0">
                <a:latin typeface="Arial"/>
                <a:cs typeface="Arial"/>
              </a:rPr>
              <a:t> </a:t>
            </a:r>
            <a:r>
              <a:rPr spc="-4" dirty="0">
                <a:latin typeface="Arial"/>
                <a:cs typeface="Arial"/>
              </a:rPr>
              <a:t>f</a:t>
            </a:r>
            <a:r>
              <a:rPr dirty="0">
                <a:latin typeface="Arial"/>
                <a:cs typeface="Arial"/>
              </a:rPr>
              <a:t>or</a:t>
            </a:r>
            <a:r>
              <a:rPr spc="-22" dirty="0">
                <a:latin typeface="Arial"/>
                <a:cs typeface="Arial"/>
              </a:rPr>
              <a:t> </a:t>
            </a:r>
            <a:r>
              <a:rPr spc="-4" dirty="0">
                <a:latin typeface="Arial"/>
                <a:cs typeface="Arial"/>
              </a:rPr>
              <a:t>I</a:t>
            </a:r>
            <a:r>
              <a:rPr dirty="0">
                <a:latin typeface="Arial"/>
                <a:cs typeface="Arial"/>
              </a:rPr>
              <a:t>n</a:t>
            </a:r>
            <a:r>
              <a:rPr spc="-4" dirty="0">
                <a:latin typeface="Arial"/>
                <a:cs typeface="Arial"/>
              </a:rPr>
              <a:t>t</a:t>
            </a:r>
            <a:r>
              <a:rPr dirty="0">
                <a:latin typeface="Arial"/>
                <a:cs typeface="Arial"/>
              </a:rPr>
              <a:t>e</a:t>
            </a:r>
            <a:r>
              <a:rPr spc="4" dirty="0">
                <a:latin typeface="Arial"/>
                <a:cs typeface="Arial"/>
              </a:rPr>
              <a:t>r</a:t>
            </a:r>
            <a:r>
              <a:rPr dirty="0">
                <a:latin typeface="Arial"/>
                <a:cs typeface="Arial"/>
              </a:rPr>
              <a:t>na</a:t>
            </a:r>
            <a:r>
              <a:rPr spc="-4" dirty="0">
                <a:latin typeface="Arial"/>
                <a:cs typeface="Arial"/>
              </a:rPr>
              <a:t>t</a:t>
            </a:r>
            <a:r>
              <a:rPr dirty="0">
                <a:latin typeface="Arial"/>
                <a:cs typeface="Arial"/>
              </a:rPr>
              <a:t>ional</a:t>
            </a:r>
            <a:r>
              <a:rPr spc="4" dirty="0">
                <a:latin typeface="Arial"/>
                <a:cs typeface="Arial"/>
              </a:rPr>
              <a:t> C</a:t>
            </a:r>
            <a:r>
              <a:rPr dirty="0">
                <a:latin typeface="Arial"/>
                <a:cs typeface="Arial"/>
              </a:rPr>
              <a:t>la</a:t>
            </a:r>
            <a:r>
              <a:rPr spc="4" dirty="0">
                <a:latin typeface="Arial"/>
                <a:cs typeface="Arial"/>
              </a:rPr>
              <a:t>ss</a:t>
            </a:r>
            <a:r>
              <a:rPr dirty="0">
                <a:latin typeface="Arial"/>
                <a:cs typeface="Arial"/>
              </a:rPr>
              <a:t>i</a:t>
            </a:r>
            <a:r>
              <a:rPr spc="-4" dirty="0">
                <a:latin typeface="Arial"/>
                <a:cs typeface="Arial"/>
              </a:rPr>
              <a:t>f</a:t>
            </a:r>
            <a:r>
              <a:rPr dirty="0">
                <a:latin typeface="Arial"/>
                <a:cs typeface="Arial"/>
              </a:rPr>
              <a:t>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a:t>
            </a:r>
            <a:r>
              <a:rPr spc="-22" dirty="0">
                <a:latin typeface="Arial"/>
                <a:cs typeface="Arial"/>
              </a:rPr>
              <a:t> </a:t>
            </a:r>
            <a:r>
              <a:rPr dirty="0">
                <a:latin typeface="Arial"/>
                <a:cs typeface="Arial"/>
              </a:rPr>
              <a:t>of </a:t>
            </a:r>
            <a:r>
              <a:rPr spc="4" dirty="0">
                <a:latin typeface="Arial"/>
                <a:cs typeface="Arial"/>
              </a:rPr>
              <a:t>D</a:t>
            </a:r>
            <a:r>
              <a:rPr dirty="0">
                <a:latin typeface="Arial"/>
                <a:cs typeface="Arial"/>
              </a:rPr>
              <a:t>i</a:t>
            </a:r>
            <a:r>
              <a:rPr spc="4" dirty="0">
                <a:latin typeface="Arial"/>
                <a:cs typeface="Arial"/>
              </a:rPr>
              <a:t>s</a:t>
            </a:r>
            <a:r>
              <a:rPr dirty="0">
                <a:latin typeface="Arial"/>
                <a:cs typeface="Arial"/>
              </a:rPr>
              <a:t>ea</a:t>
            </a:r>
            <a:r>
              <a:rPr spc="4" dirty="0">
                <a:latin typeface="Arial"/>
                <a:cs typeface="Arial"/>
              </a:rPr>
              <a:t>s</a:t>
            </a:r>
            <a:r>
              <a:rPr dirty="0">
                <a:latin typeface="Arial"/>
                <a:cs typeface="Arial"/>
              </a:rPr>
              <a:t>es</a:t>
            </a:r>
          </a:p>
          <a:p>
            <a:pPr marL="11397">
              <a:lnSpc>
                <a:spcPct val="100041"/>
              </a:lnSpc>
              <a:spcBef>
                <a:spcPts val="854"/>
              </a:spcBef>
            </a:pPr>
            <a:r>
              <a:rPr spc="-4" dirty="0">
                <a:latin typeface="Arial"/>
                <a:cs typeface="Arial"/>
              </a:rPr>
              <a:t>I</a:t>
            </a:r>
            <a:r>
              <a:rPr spc="4" dirty="0">
                <a:latin typeface="Arial"/>
                <a:cs typeface="Arial"/>
              </a:rPr>
              <a:t>C</a:t>
            </a:r>
            <a:r>
              <a:rPr dirty="0">
                <a:latin typeface="Arial"/>
                <a:cs typeface="Arial"/>
              </a:rPr>
              <a:t>D</a:t>
            </a:r>
            <a:r>
              <a:rPr spc="-8" dirty="0">
                <a:latin typeface="Arial"/>
                <a:cs typeface="Arial"/>
              </a:rPr>
              <a:t> </a:t>
            </a:r>
            <a:r>
              <a:rPr dirty="0">
                <a:latin typeface="Arial"/>
                <a:cs typeface="Arial"/>
              </a:rPr>
              <a:t>is a</a:t>
            </a:r>
            <a:r>
              <a:rPr spc="4" dirty="0">
                <a:latin typeface="Arial"/>
                <a:cs typeface="Arial"/>
              </a:rPr>
              <a:t> </a:t>
            </a:r>
            <a:r>
              <a:rPr dirty="0">
                <a:latin typeface="Arial"/>
                <a:cs typeface="Arial"/>
              </a:rPr>
              <a:t>hie</a:t>
            </a:r>
            <a:r>
              <a:rPr spc="4" dirty="0">
                <a:latin typeface="Arial"/>
                <a:cs typeface="Arial"/>
              </a:rPr>
              <a:t>r</a:t>
            </a:r>
            <a:r>
              <a:rPr dirty="0">
                <a:latin typeface="Arial"/>
                <a:cs typeface="Arial"/>
              </a:rPr>
              <a:t>a</a:t>
            </a:r>
            <a:r>
              <a:rPr spc="4" dirty="0">
                <a:latin typeface="Arial"/>
                <a:cs typeface="Arial"/>
              </a:rPr>
              <a:t>rc</a:t>
            </a:r>
            <a:r>
              <a:rPr dirty="0">
                <a:latin typeface="Arial"/>
                <a:cs typeface="Arial"/>
              </a:rPr>
              <a:t>hi</a:t>
            </a:r>
            <a:r>
              <a:rPr spc="-4" dirty="0">
                <a:latin typeface="Arial"/>
                <a:cs typeface="Arial"/>
              </a:rPr>
              <a:t>c</a:t>
            </a:r>
            <a:r>
              <a:rPr dirty="0">
                <a:latin typeface="Arial"/>
                <a:cs typeface="Arial"/>
              </a:rPr>
              <a:t>al</a:t>
            </a:r>
            <a:r>
              <a:rPr spc="-22" dirty="0">
                <a:latin typeface="Arial"/>
                <a:cs typeface="Arial"/>
              </a:rPr>
              <a:t> </a:t>
            </a:r>
            <a:r>
              <a:rPr spc="-4" dirty="0">
                <a:latin typeface="Arial"/>
                <a:cs typeface="Arial"/>
              </a:rPr>
              <a:t>t</a:t>
            </a:r>
            <a:r>
              <a:rPr dirty="0">
                <a:latin typeface="Arial"/>
                <a:cs typeface="Arial"/>
              </a:rPr>
              <a:t>e</a:t>
            </a:r>
            <a:r>
              <a:rPr spc="4" dirty="0">
                <a:latin typeface="Arial"/>
                <a:cs typeface="Arial"/>
              </a:rPr>
              <a:t>r</a:t>
            </a:r>
            <a:r>
              <a:rPr dirty="0">
                <a:latin typeface="Arial"/>
                <a:cs typeface="Arial"/>
              </a:rPr>
              <a:t>minology</a:t>
            </a:r>
            <a:r>
              <a:rPr spc="-26" dirty="0">
                <a:latin typeface="Arial"/>
                <a:cs typeface="Arial"/>
              </a:rPr>
              <a:t> </a:t>
            </a:r>
            <a:r>
              <a:rPr dirty="0">
                <a:latin typeface="Arial"/>
                <a:cs typeface="Arial"/>
              </a:rPr>
              <a:t>of</a:t>
            </a:r>
            <a:r>
              <a:rPr spc="-17" dirty="0">
                <a:latin typeface="Arial"/>
                <a:cs typeface="Arial"/>
              </a:rPr>
              <a:t> </a:t>
            </a:r>
            <a:r>
              <a:rPr dirty="0">
                <a:latin typeface="Arial"/>
                <a:cs typeface="Arial"/>
              </a:rPr>
              <a:t>di</a:t>
            </a:r>
            <a:r>
              <a:rPr spc="4" dirty="0">
                <a:latin typeface="Arial"/>
                <a:cs typeface="Arial"/>
              </a:rPr>
              <a:t>s</a:t>
            </a:r>
            <a:r>
              <a:rPr dirty="0">
                <a:latin typeface="Arial"/>
                <a:cs typeface="Arial"/>
              </a:rPr>
              <a:t>ea</a:t>
            </a:r>
            <a:r>
              <a:rPr spc="4" dirty="0">
                <a:latin typeface="Arial"/>
                <a:cs typeface="Arial"/>
              </a:rPr>
              <a:t>s</a:t>
            </a:r>
            <a:r>
              <a:rPr dirty="0">
                <a:latin typeface="Arial"/>
                <a:cs typeface="Arial"/>
              </a:rPr>
              <a:t>e</a:t>
            </a:r>
            <a:r>
              <a:rPr spc="4" dirty="0">
                <a:latin typeface="Arial"/>
                <a:cs typeface="Arial"/>
              </a:rPr>
              <a:t>s</a:t>
            </a:r>
            <a:r>
              <a:rPr dirty="0">
                <a:latin typeface="Arial"/>
                <a:cs typeface="Arial"/>
              </a:rPr>
              <a:t>,</a:t>
            </a:r>
            <a:r>
              <a:rPr spc="-39" dirty="0">
                <a:latin typeface="Arial"/>
                <a:cs typeface="Arial"/>
              </a:rPr>
              <a:t> </a:t>
            </a:r>
            <a:r>
              <a:rPr spc="4" dirty="0">
                <a:latin typeface="Arial"/>
                <a:cs typeface="Arial"/>
              </a:rPr>
              <a:t>s</a:t>
            </a:r>
            <a:r>
              <a:rPr dirty="0">
                <a:latin typeface="Arial"/>
                <a:cs typeface="Arial"/>
              </a:rPr>
              <a:t>ign</a:t>
            </a:r>
            <a:r>
              <a:rPr spc="4" dirty="0">
                <a:latin typeface="Arial"/>
                <a:cs typeface="Arial"/>
              </a:rPr>
              <a:t>s</a:t>
            </a:r>
            <a:r>
              <a:rPr dirty="0">
                <a:latin typeface="Arial"/>
                <a:cs typeface="Arial"/>
              </a:rPr>
              <a:t>,</a:t>
            </a:r>
            <a:r>
              <a:rPr spc="-26" dirty="0">
                <a:latin typeface="Arial"/>
                <a:cs typeface="Arial"/>
              </a:rPr>
              <a:t> </a:t>
            </a:r>
            <a:r>
              <a:rPr spc="4" dirty="0">
                <a:latin typeface="Arial"/>
                <a:cs typeface="Arial"/>
              </a:rPr>
              <a:t>s</a:t>
            </a:r>
            <a:r>
              <a:rPr spc="-4" dirty="0">
                <a:latin typeface="Arial"/>
                <a:cs typeface="Arial"/>
              </a:rPr>
              <a:t>y</a:t>
            </a:r>
            <a:r>
              <a:rPr dirty="0">
                <a:latin typeface="Arial"/>
                <a:cs typeface="Arial"/>
              </a:rPr>
              <a:t>mp</a:t>
            </a:r>
            <a:r>
              <a:rPr spc="-4" dirty="0">
                <a:latin typeface="Arial"/>
                <a:cs typeface="Arial"/>
              </a:rPr>
              <a:t>t</a:t>
            </a:r>
            <a:r>
              <a:rPr dirty="0">
                <a:latin typeface="Arial"/>
                <a:cs typeface="Arial"/>
              </a:rPr>
              <a:t>om</a:t>
            </a:r>
            <a:r>
              <a:rPr spc="4" dirty="0">
                <a:latin typeface="Arial"/>
                <a:cs typeface="Arial"/>
              </a:rPr>
              <a:t>s</a:t>
            </a:r>
            <a:r>
              <a:rPr dirty="0">
                <a:latin typeface="Arial"/>
                <a:cs typeface="Arial"/>
              </a:rPr>
              <a:t>,</a:t>
            </a:r>
            <a:r>
              <a:rPr spc="-39" dirty="0">
                <a:latin typeface="Arial"/>
                <a:cs typeface="Arial"/>
              </a:rPr>
              <a:t> </a:t>
            </a:r>
            <a:r>
              <a:rPr dirty="0">
                <a:latin typeface="Arial"/>
                <a:cs typeface="Arial"/>
              </a:rPr>
              <a:t>and p</a:t>
            </a:r>
            <a:r>
              <a:rPr spc="4" dirty="0">
                <a:latin typeface="Arial"/>
                <a:cs typeface="Arial"/>
              </a:rPr>
              <a:t>r</a:t>
            </a:r>
            <a:r>
              <a:rPr dirty="0">
                <a:latin typeface="Arial"/>
                <a:cs typeface="Arial"/>
              </a:rPr>
              <a:t>o</a:t>
            </a:r>
            <a:r>
              <a:rPr spc="4" dirty="0">
                <a:latin typeface="Arial"/>
                <a:cs typeface="Arial"/>
              </a:rPr>
              <a:t>c</a:t>
            </a:r>
            <a:r>
              <a:rPr dirty="0">
                <a:latin typeface="Arial"/>
                <a:cs typeface="Arial"/>
              </a:rPr>
              <a:t>edu</a:t>
            </a:r>
            <a:r>
              <a:rPr spc="-4" dirty="0">
                <a:latin typeface="Arial"/>
                <a:cs typeface="Arial"/>
              </a:rPr>
              <a:t>r</a:t>
            </a:r>
            <a:r>
              <a:rPr dirty="0">
                <a:latin typeface="Arial"/>
                <a:cs typeface="Arial"/>
              </a:rPr>
              <a:t>e</a:t>
            </a:r>
            <a:r>
              <a:rPr spc="-35" dirty="0">
                <a:latin typeface="Arial"/>
                <a:cs typeface="Arial"/>
              </a:rPr>
              <a:t> </a:t>
            </a:r>
            <a:r>
              <a:rPr spc="4" dirty="0">
                <a:latin typeface="Arial"/>
                <a:cs typeface="Arial"/>
              </a:rPr>
              <a:t>c</a:t>
            </a:r>
            <a:r>
              <a:rPr dirty="0">
                <a:latin typeface="Arial"/>
                <a:cs typeface="Arial"/>
              </a:rPr>
              <a:t>odes</a:t>
            </a:r>
            <a:r>
              <a:rPr spc="-31" dirty="0">
                <a:latin typeface="Arial"/>
                <a:cs typeface="Arial"/>
              </a:rPr>
              <a:t> </a:t>
            </a:r>
            <a:r>
              <a:rPr dirty="0">
                <a:latin typeface="Arial"/>
                <a:cs typeface="Arial"/>
              </a:rPr>
              <a:t>main</a:t>
            </a:r>
            <a:r>
              <a:rPr spc="-4" dirty="0">
                <a:latin typeface="Arial"/>
                <a:cs typeface="Arial"/>
              </a:rPr>
              <a:t>t</a:t>
            </a:r>
            <a:r>
              <a:rPr dirty="0">
                <a:latin typeface="Arial"/>
                <a:cs typeface="Arial"/>
              </a:rPr>
              <a:t>ained</a:t>
            </a:r>
            <a:r>
              <a:rPr spc="-13" dirty="0">
                <a:latin typeface="Arial"/>
                <a:cs typeface="Arial"/>
              </a:rPr>
              <a:t> </a:t>
            </a:r>
            <a:r>
              <a:rPr dirty="0">
                <a:latin typeface="Arial"/>
                <a:cs typeface="Arial"/>
              </a:rPr>
              <a:t>by</a:t>
            </a:r>
            <a:r>
              <a:rPr spc="-4" dirty="0">
                <a:latin typeface="Arial"/>
                <a:cs typeface="Arial"/>
              </a:rPr>
              <a:t> t</a:t>
            </a:r>
            <a:r>
              <a:rPr dirty="0">
                <a:latin typeface="Arial"/>
                <a:cs typeface="Arial"/>
              </a:rPr>
              <a:t>he</a:t>
            </a:r>
            <a:r>
              <a:rPr spc="-13" dirty="0">
                <a:latin typeface="Arial"/>
                <a:cs typeface="Arial"/>
              </a:rPr>
              <a:t> </a:t>
            </a:r>
            <a:r>
              <a:rPr spc="4" dirty="0">
                <a:latin typeface="Arial"/>
                <a:cs typeface="Arial"/>
              </a:rPr>
              <a:t>W</a:t>
            </a:r>
            <a:r>
              <a:rPr dirty="0">
                <a:latin typeface="Arial"/>
                <a:cs typeface="Arial"/>
              </a:rPr>
              <a:t>o</a:t>
            </a:r>
            <a:r>
              <a:rPr spc="4" dirty="0">
                <a:latin typeface="Arial"/>
                <a:cs typeface="Arial"/>
              </a:rPr>
              <a:t>r</a:t>
            </a:r>
            <a:r>
              <a:rPr dirty="0">
                <a:latin typeface="Arial"/>
                <a:cs typeface="Arial"/>
              </a:rPr>
              <a:t>ld</a:t>
            </a:r>
            <a:r>
              <a:rPr spc="-22" dirty="0">
                <a:latin typeface="Arial"/>
                <a:cs typeface="Arial"/>
              </a:rPr>
              <a:t> </a:t>
            </a:r>
            <a:r>
              <a:rPr spc="4" dirty="0">
                <a:latin typeface="Arial"/>
                <a:cs typeface="Arial"/>
              </a:rPr>
              <a:t>H</a:t>
            </a:r>
            <a:r>
              <a:rPr dirty="0">
                <a:latin typeface="Arial"/>
                <a:cs typeface="Arial"/>
              </a:rPr>
              <a:t>eal</a:t>
            </a:r>
            <a:r>
              <a:rPr spc="-4" dirty="0">
                <a:latin typeface="Arial"/>
                <a:cs typeface="Arial"/>
              </a:rPr>
              <a:t>t</a:t>
            </a:r>
            <a:r>
              <a:rPr dirty="0">
                <a:latin typeface="Arial"/>
                <a:cs typeface="Arial"/>
              </a:rPr>
              <a:t>h</a:t>
            </a:r>
            <a:r>
              <a:rPr spc="-13" dirty="0">
                <a:latin typeface="Arial"/>
                <a:cs typeface="Arial"/>
              </a:rPr>
              <a:t> </a:t>
            </a:r>
            <a:r>
              <a:rPr dirty="0">
                <a:latin typeface="Arial"/>
                <a:cs typeface="Arial"/>
              </a:rPr>
              <a:t>O</a:t>
            </a:r>
            <a:r>
              <a:rPr spc="4" dirty="0">
                <a:latin typeface="Arial"/>
                <a:cs typeface="Arial"/>
              </a:rPr>
              <a:t>r</a:t>
            </a:r>
            <a:r>
              <a:rPr dirty="0">
                <a:latin typeface="Arial"/>
                <a:cs typeface="Arial"/>
              </a:rPr>
              <a:t>gani</a:t>
            </a:r>
            <a:r>
              <a:rPr spc="4" dirty="0">
                <a:latin typeface="Arial"/>
                <a:cs typeface="Arial"/>
              </a:rPr>
              <a:t>z</a:t>
            </a:r>
            <a:r>
              <a:rPr dirty="0">
                <a:latin typeface="Arial"/>
                <a:cs typeface="Arial"/>
              </a:rPr>
              <a:t>a</a:t>
            </a:r>
            <a:r>
              <a:rPr spc="-4" dirty="0">
                <a:latin typeface="Arial"/>
                <a:cs typeface="Arial"/>
              </a:rPr>
              <a:t>t</a:t>
            </a:r>
            <a:r>
              <a:rPr dirty="0">
                <a:latin typeface="Arial"/>
                <a:cs typeface="Arial"/>
              </a:rPr>
              <a:t>ion (</a:t>
            </a:r>
            <a:r>
              <a:rPr spc="4" dirty="0">
                <a:latin typeface="Arial"/>
                <a:cs typeface="Arial"/>
              </a:rPr>
              <a:t>WH</a:t>
            </a:r>
            <a:r>
              <a:rPr spc="8" dirty="0">
                <a:latin typeface="Arial"/>
                <a:cs typeface="Arial"/>
              </a:rPr>
              <a:t>O</a:t>
            </a:r>
            <a:r>
              <a:rPr dirty="0">
                <a:latin typeface="Arial"/>
                <a:cs typeface="Arial"/>
              </a:rPr>
              <a:t>)</a:t>
            </a:r>
          </a:p>
          <a:p>
            <a:pPr marL="11397" marR="27919">
              <a:lnSpc>
                <a:spcPct val="95825"/>
              </a:lnSpc>
              <a:spcBef>
                <a:spcPts val="862"/>
              </a:spcBef>
            </a:pPr>
            <a:r>
              <a:rPr spc="-4" dirty="0">
                <a:latin typeface="Arial"/>
                <a:cs typeface="Arial"/>
              </a:rPr>
              <a:t>I</a:t>
            </a:r>
            <a:r>
              <a:rPr dirty="0">
                <a:latin typeface="Arial"/>
                <a:cs typeface="Arial"/>
              </a:rPr>
              <a:t>n</a:t>
            </a:r>
            <a:r>
              <a:rPr spc="-13" dirty="0">
                <a:latin typeface="Arial"/>
                <a:cs typeface="Arial"/>
              </a:rPr>
              <a:t> </a:t>
            </a:r>
            <a:r>
              <a:rPr spc="4" dirty="0">
                <a:latin typeface="Arial"/>
                <a:cs typeface="Arial"/>
              </a:rPr>
              <a:t>U</a:t>
            </a:r>
            <a:r>
              <a:rPr spc="-4" dirty="0">
                <a:latin typeface="Arial"/>
                <a:cs typeface="Arial"/>
              </a:rPr>
              <a:t>S</a:t>
            </a:r>
            <a:r>
              <a:rPr dirty="0">
                <a:latin typeface="Arial"/>
                <a:cs typeface="Arial"/>
              </a:rPr>
              <a:t>,</a:t>
            </a:r>
            <a:r>
              <a:rPr spc="-4" dirty="0">
                <a:latin typeface="Arial"/>
                <a:cs typeface="Arial"/>
              </a:rPr>
              <a:t> </a:t>
            </a:r>
            <a:r>
              <a:rPr dirty="0">
                <a:latin typeface="Arial"/>
                <a:cs typeface="Arial"/>
              </a:rPr>
              <a:t>mo</a:t>
            </a:r>
            <a:r>
              <a:rPr spc="4" dirty="0">
                <a:latin typeface="Arial"/>
                <a:cs typeface="Arial"/>
              </a:rPr>
              <a:t>s</a:t>
            </a:r>
            <a:r>
              <a:rPr dirty="0">
                <a:latin typeface="Arial"/>
                <a:cs typeface="Arial"/>
              </a:rPr>
              <a:t>t</a:t>
            </a:r>
            <a:r>
              <a:rPr spc="-17" dirty="0">
                <a:latin typeface="Arial"/>
                <a:cs typeface="Arial"/>
              </a:rPr>
              <a:t> </a:t>
            </a:r>
            <a:r>
              <a:rPr dirty="0">
                <a:latin typeface="Arial"/>
                <a:cs typeface="Arial"/>
              </a:rPr>
              <a:t>people</a:t>
            </a:r>
            <a:r>
              <a:rPr spc="-22" dirty="0">
                <a:latin typeface="Arial"/>
                <a:cs typeface="Arial"/>
              </a:rPr>
              <a:t> </a:t>
            </a:r>
            <a:r>
              <a:rPr dirty="0">
                <a:latin typeface="Arial"/>
                <a:cs typeface="Arial"/>
              </a:rPr>
              <a:t>u</a:t>
            </a:r>
            <a:r>
              <a:rPr spc="4" dirty="0">
                <a:latin typeface="Arial"/>
                <a:cs typeface="Arial"/>
              </a:rPr>
              <a:t>s</a:t>
            </a:r>
            <a:r>
              <a:rPr dirty="0">
                <a:latin typeface="Arial"/>
                <a:cs typeface="Arial"/>
              </a:rPr>
              <a:t>e</a:t>
            </a:r>
            <a:r>
              <a:rPr spc="-13" dirty="0">
                <a:latin typeface="Arial"/>
                <a:cs typeface="Arial"/>
              </a:rPr>
              <a:t> </a:t>
            </a:r>
            <a:r>
              <a:rPr spc="-4" dirty="0">
                <a:latin typeface="Arial"/>
                <a:cs typeface="Arial"/>
              </a:rPr>
              <a:t>I</a:t>
            </a:r>
            <a:r>
              <a:rPr spc="4" dirty="0">
                <a:latin typeface="Arial"/>
                <a:cs typeface="Arial"/>
              </a:rPr>
              <a:t>C</a:t>
            </a:r>
            <a:r>
              <a:rPr spc="31" dirty="0">
                <a:latin typeface="Arial"/>
                <a:cs typeface="Arial"/>
              </a:rPr>
              <a:t>D</a:t>
            </a:r>
            <a:r>
              <a:rPr spc="4" dirty="0">
                <a:latin typeface="Arial"/>
                <a:cs typeface="Arial"/>
              </a:rPr>
              <a:t>-</a:t>
            </a:r>
            <a:r>
              <a:rPr dirty="0">
                <a:latin typeface="Arial"/>
                <a:cs typeface="Arial"/>
              </a:rPr>
              <a:t>9,</a:t>
            </a:r>
            <a:r>
              <a:rPr spc="-26" dirty="0">
                <a:latin typeface="Arial"/>
                <a:cs typeface="Arial"/>
              </a:rPr>
              <a:t> </a:t>
            </a:r>
            <a:r>
              <a:rPr dirty="0">
                <a:latin typeface="Arial"/>
                <a:cs typeface="Arial"/>
              </a:rPr>
              <a:t>and</a:t>
            </a:r>
            <a:r>
              <a:rPr spc="-13" dirty="0">
                <a:latin typeface="Arial"/>
                <a:cs typeface="Arial"/>
              </a:rPr>
              <a:t> </a:t>
            </a:r>
            <a:r>
              <a:rPr spc="-4" dirty="0">
                <a:latin typeface="Arial"/>
                <a:cs typeface="Arial"/>
              </a:rPr>
              <a:t>t</a:t>
            </a:r>
            <a:r>
              <a:rPr dirty="0">
                <a:latin typeface="Arial"/>
                <a:cs typeface="Arial"/>
              </a:rPr>
              <a:t>he</a:t>
            </a:r>
            <a:r>
              <a:rPr spc="-13" dirty="0">
                <a:latin typeface="Arial"/>
                <a:cs typeface="Arial"/>
              </a:rPr>
              <a:t> </a:t>
            </a:r>
            <a:r>
              <a:rPr spc="4" dirty="0">
                <a:latin typeface="Arial"/>
                <a:cs typeface="Arial"/>
              </a:rPr>
              <a:t>r</a:t>
            </a:r>
            <a:r>
              <a:rPr dirty="0">
                <a:latin typeface="Arial"/>
                <a:cs typeface="Arial"/>
              </a:rPr>
              <a:t>e</a:t>
            </a:r>
            <a:r>
              <a:rPr spc="4" dirty="0">
                <a:latin typeface="Arial"/>
                <a:cs typeface="Arial"/>
              </a:rPr>
              <a:t>s</a:t>
            </a:r>
            <a:r>
              <a:rPr dirty="0">
                <a:latin typeface="Arial"/>
                <a:cs typeface="Arial"/>
              </a:rPr>
              <a:t>t</a:t>
            </a:r>
            <a:r>
              <a:rPr spc="-26" dirty="0">
                <a:latin typeface="Arial"/>
                <a:cs typeface="Arial"/>
              </a:rPr>
              <a:t> </a:t>
            </a:r>
            <a:r>
              <a:rPr dirty="0">
                <a:latin typeface="Arial"/>
                <a:cs typeface="Arial"/>
              </a:rPr>
              <a:t>of</a:t>
            </a:r>
            <a:r>
              <a:rPr spc="-17" dirty="0">
                <a:latin typeface="Arial"/>
                <a:cs typeface="Arial"/>
              </a:rPr>
              <a:t> </a:t>
            </a:r>
            <a:r>
              <a:rPr spc="4" dirty="0">
                <a:latin typeface="Arial"/>
                <a:cs typeface="Arial"/>
              </a:rPr>
              <a:t>w</a:t>
            </a:r>
            <a:r>
              <a:rPr dirty="0">
                <a:latin typeface="Arial"/>
                <a:cs typeface="Arial"/>
              </a:rPr>
              <a:t>o</a:t>
            </a:r>
            <a:r>
              <a:rPr spc="4" dirty="0">
                <a:latin typeface="Arial"/>
                <a:cs typeface="Arial"/>
              </a:rPr>
              <a:t>r</a:t>
            </a:r>
            <a:r>
              <a:rPr dirty="0">
                <a:latin typeface="Arial"/>
                <a:cs typeface="Arial"/>
              </a:rPr>
              <a:t>ld</a:t>
            </a:r>
            <a:r>
              <a:rPr spc="-13" dirty="0">
                <a:latin typeface="Arial"/>
                <a:cs typeface="Arial"/>
              </a:rPr>
              <a:t> </a:t>
            </a:r>
            <a:r>
              <a:rPr dirty="0">
                <a:latin typeface="Arial"/>
                <a:cs typeface="Arial"/>
              </a:rPr>
              <a:t>u</a:t>
            </a:r>
            <a:r>
              <a:rPr spc="4" dirty="0">
                <a:latin typeface="Arial"/>
                <a:cs typeface="Arial"/>
              </a:rPr>
              <a:t>s</a:t>
            </a:r>
            <a:r>
              <a:rPr dirty="0">
                <a:latin typeface="Arial"/>
                <a:cs typeface="Arial"/>
              </a:rPr>
              <a:t>e</a:t>
            </a:r>
            <a:r>
              <a:rPr spc="-13" dirty="0">
                <a:latin typeface="Arial"/>
                <a:cs typeface="Arial"/>
              </a:rPr>
              <a:t> </a:t>
            </a:r>
            <a:r>
              <a:rPr spc="-4" dirty="0">
                <a:latin typeface="Arial"/>
                <a:cs typeface="Arial"/>
              </a:rPr>
              <a:t>I</a:t>
            </a:r>
            <a:r>
              <a:rPr spc="4" dirty="0">
                <a:latin typeface="Arial"/>
                <a:cs typeface="Arial"/>
              </a:rPr>
              <a:t>C</a:t>
            </a:r>
            <a:r>
              <a:rPr spc="39" dirty="0">
                <a:latin typeface="Arial"/>
                <a:cs typeface="Arial"/>
              </a:rPr>
              <a:t>D</a:t>
            </a:r>
            <a:r>
              <a:rPr spc="4" dirty="0">
                <a:latin typeface="Arial"/>
                <a:cs typeface="Arial"/>
              </a:rPr>
              <a:t>-</a:t>
            </a:r>
            <a:r>
              <a:rPr dirty="0">
                <a:latin typeface="Arial"/>
                <a:cs typeface="Arial"/>
              </a:rPr>
              <a:t>10</a:t>
            </a:r>
          </a:p>
          <a:p>
            <a:pPr marL="11397" marR="27919">
              <a:lnSpc>
                <a:spcPct val="95825"/>
              </a:lnSpc>
              <a:spcBef>
                <a:spcPts val="951"/>
              </a:spcBef>
            </a:pPr>
            <a:r>
              <a:rPr spc="-4" dirty="0">
                <a:latin typeface="Arial"/>
                <a:cs typeface="Arial"/>
              </a:rPr>
              <a:t>P</a:t>
            </a:r>
            <a:r>
              <a:rPr spc="4" dirty="0">
                <a:latin typeface="Arial"/>
                <a:cs typeface="Arial"/>
              </a:rPr>
              <a:t>r</a:t>
            </a:r>
            <a:r>
              <a:rPr dirty="0">
                <a:latin typeface="Arial"/>
                <a:cs typeface="Arial"/>
              </a:rPr>
              <a:t>o</a:t>
            </a:r>
            <a:r>
              <a:rPr spc="4" dirty="0">
                <a:latin typeface="Arial"/>
                <a:cs typeface="Arial"/>
              </a:rPr>
              <a:t>s</a:t>
            </a:r>
            <a:r>
              <a:rPr dirty="0">
                <a:latin typeface="Arial"/>
                <a:cs typeface="Arial"/>
              </a:rPr>
              <a:t>:</a:t>
            </a:r>
            <a:r>
              <a:rPr spc="-26" dirty="0">
                <a:latin typeface="Arial"/>
                <a:cs typeface="Arial"/>
              </a:rPr>
              <a:t> </a:t>
            </a:r>
            <a:r>
              <a:rPr spc="4" dirty="0">
                <a:latin typeface="Arial"/>
                <a:cs typeface="Arial"/>
              </a:rPr>
              <a:t>U</a:t>
            </a:r>
            <a:r>
              <a:rPr dirty="0">
                <a:latin typeface="Arial"/>
                <a:cs typeface="Arial"/>
              </a:rPr>
              <a:t>ni</a:t>
            </a:r>
            <a:r>
              <a:rPr spc="-4" dirty="0">
                <a:latin typeface="Arial"/>
                <a:cs typeface="Arial"/>
              </a:rPr>
              <a:t>v</a:t>
            </a:r>
            <a:r>
              <a:rPr dirty="0">
                <a:latin typeface="Arial"/>
                <a:cs typeface="Arial"/>
              </a:rPr>
              <a:t>e</a:t>
            </a:r>
            <a:r>
              <a:rPr spc="4" dirty="0">
                <a:latin typeface="Arial"/>
                <a:cs typeface="Arial"/>
              </a:rPr>
              <a:t>rs</a:t>
            </a:r>
            <a:r>
              <a:rPr dirty="0">
                <a:latin typeface="Arial"/>
                <a:cs typeface="Arial"/>
              </a:rPr>
              <a:t>ally a</a:t>
            </a:r>
            <a:r>
              <a:rPr spc="-4" dirty="0">
                <a:latin typeface="Arial"/>
                <a:cs typeface="Arial"/>
              </a:rPr>
              <a:t>v</a:t>
            </a:r>
            <a:r>
              <a:rPr dirty="0">
                <a:latin typeface="Arial"/>
                <a:cs typeface="Arial"/>
              </a:rPr>
              <a:t>ailable</a:t>
            </a:r>
          </a:p>
          <a:p>
            <a:pPr marL="11397" marR="636346">
              <a:lnSpc>
                <a:spcPct val="100041"/>
              </a:lnSpc>
              <a:spcBef>
                <a:spcPts val="951"/>
              </a:spcBef>
            </a:pPr>
            <a:r>
              <a:rPr spc="4" dirty="0">
                <a:latin typeface="Arial"/>
                <a:cs typeface="Arial"/>
              </a:rPr>
              <a:t>C</a:t>
            </a:r>
            <a:r>
              <a:rPr dirty="0">
                <a:latin typeface="Arial"/>
                <a:cs typeface="Arial"/>
              </a:rPr>
              <a:t>on</a:t>
            </a:r>
            <a:r>
              <a:rPr spc="4" dirty="0">
                <a:latin typeface="Arial"/>
                <a:cs typeface="Arial"/>
              </a:rPr>
              <a:t>s</a:t>
            </a:r>
            <a:r>
              <a:rPr dirty="0">
                <a:latin typeface="Arial"/>
                <a:cs typeface="Arial"/>
              </a:rPr>
              <a:t>:</a:t>
            </a:r>
            <a:r>
              <a:rPr spc="-26" dirty="0">
                <a:latin typeface="Arial"/>
                <a:cs typeface="Arial"/>
              </a:rPr>
              <a:t> </a:t>
            </a:r>
            <a:r>
              <a:rPr dirty="0">
                <a:latin typeface="Arial"/>
                <a:cs typeface="Arial"/>
              </a:rPr>
              <a:t>medium</a:t>
            </a:r>
            <a:r>
              <a:rPr spc="-13" dirty="0">
                <a:latin typeface="Arial"/>
                <a:cs typeface="Arial"/>
              </a:rPr>
              <a:t> </a:t>
            </a:r>
            <a:r>
              <a:rPr spc="4" dirty="0">
                <a:latin typeface="Arial"/>
                <a:cs typeface="Arial"/>
              </a:rPr>
              <a:t>r</a:t>
            </a:r>
            <a:r>
              <a:rPr dirty="0">
                <a:latin typeface="Arial"/>
                <a:cs typeface="Arial"/>
              </a:rPr>
              <a:t>e</a:t>
            </a:r>
            <a:r>
              <a:rPr spc="4" dirty="0">
                <a:latin typeface="Arial"/>
                <a:cs typeface="Arial"/>
              </a:rPr>
              <a:t>c</a:t>
            </a:r>
            <a:r>
              <a:rPr dirty="0">
                <a:latin typeface="Arial"/>
                <a:cs typeface="Arial"/>
              </a:rPr>
              <a:t>all</a:t>
            </a:r>
            <a:r>
              <a:rPr spc="-13" dirty="0">
                <a:latin typeface="Arial"/>
                <a:cs typeface="Arial"/>
              </a:rPr>
              <a:t> </a:t>
            </a:r>
            <a:r>
              <a:rPr dirty="0">
                <a:latin typeface="Arial"/>
                <a:cs typeface="Arial"/>
              </a:rPr>
              <a:t>and</a:t>
            </a:r>
            <a:r>
              <a:rPr spc="-13" dirty="0">
                <a:latin typeface="Arial"/>
                <a:cs typeface="Arial"/>
              </a:rPr>
              <a:t> </a:t>
            </a:r>
            <a:r>
              <a:rPr dirty="0">
                <a:latin typeface="Arial"/>
                <a:cs typeface="Arial"/>
              </a:rPr>
              <a:t>medium</a:t>
            </a:r>
            <a:r>
              <a:rPr spc="-22" dirty="0">
                <a:latin typeface="Arial"/>
                <a:cs typeface="Arial"/>
              </a:rPr>
              <a:t> </a:t>
            </a:r>
            <a:r>
              <a:rPr dirty="0">
                <a:latin typeface="Arial"/>
                <a:cs typeface="Arial"/>
              </a:rPr>
              <a:t>p</a:t>
            </a:r>
            <a:r>
              <a:rPr spc="4" dirty="0">
                <a:latin typeface="Arial"/>
                <a:cs typeface="Arial"/>
              </a:rPr>
              <a:t>r</a:t>
            </a:r>
            <a:r>
              <a:rPr dirty="0">
                <a:latin typeface="Arial"/>
                <a:cs typeface="Arial"/>
              </a:rPr>
              <a:t>e</a:t>
            </a:r>
            <a:r>
              <a:rPr spc="4" dirty="0">
                <a:latin typeface="Arial"/>
                <a:cs typeface="Arial"/>
              </a:rPr>
              <a:t>c</a:t>
            </a:r>
            <a:r>
              <a:rPr dirty="0">
                <a:latin typeface="Arial"/>
                <a:cs typeface="Arial"/>
              </a:rPr>
              <a:t>i</a:t>
            </a:r>
            <a:r>
              <a:rPr spc="4" dirty="0">
                <a:latin typeface="Arial"/>
                <a:cs typeface="Arial"/>
              </a:rPr>
              <a:t>s</a:t>
            </a:r>
            <a:r>
              <a:rPr dirty="0">
                <a:latin typeface="Arial"/>
                <a:cs typeface="Arial"/>
              </a:rPr>
              <a:t>ion</a:t>
            </a:r>
            <a:r>
              <a:rPr spc="8" dirty="0">
                <a:latin typeface="Arial"/>
                <a:cs typeface="Arial"/>
              </a:rPr>
              <a:t> </a:t>
            </a:r>
            <a:r>
              <a:rPr spc="-4" dirty="0">
                <a:latin typeface="Arial"/>
                <a:cs typeface="Arial"/>
              </a:rPr>
              <a:t>f</a:t>
            </a:r>
            <a:r>
              <a:rPr dirty="0">
                <a:latin typeface="Arial"/>
                <a:cs typeface="Arial"/>
              </a:rPr>
              <a:t>or</a:t>
            </a:r>
            <a:r>
              <a:rPr spc="-22" dirty="0">
                <a:latin typeface="Arial"/>
                <a:cs typeface="Arial"/>
              </a:rPr>
              <a:t> </a:t>
            </a:r>
            <a:r>
              <a:rPr spc="4" dirty="0">
                <a:latin typeface="Arial"/>
                <a:cs typeface="Arial"/>
              </a:rPr>
              <a:t>c</a:t>
            </a:r>
            <a:r>
              <a:rPr dirty="0">
                <a:latin typeface="Arial"/>
                <a:cs typeface="Arial"/>
              </a:rPr>
              <a:t>ha</a:t>
            </a:r>
            <a:r>
              <a:rPr spc="4" dirty="0">
                <a:latin typeface="Arial"/>
                <a:cs typeface="Arial"/>
              </a:rPr>
              <a:t>r</a:t>
            </a:r>
            <a:r>
              <a:rPr dirty="0">
                <a:latin typeface="Arial"/>
                <a:cs typeface="Arial"/>
              </a:rPr>
              <a:t>a</a:t>
            </a:r>
            <a:r>
              <a:rPr spc="4" dirty="0">
                <a:latin typeface="Arial"/>
                <a:cs typeface="Arial"/>
              </a:rPr>
              <a:t>c</a:t>
            </a:r>
            <a:r>
              <a:rPr spc="-4" dirty="0">
                <a:latin typeface="Arial"/>
                <a:cs typeface="Arial"/>
              </a:rPr>
              <a:t>t</a:t>
            </a:r>
            <a:r>
              <a:rPr dirty="0">
                <a:latin typeface="Arial"/>
                <a:cs typeface="Arial"/>
              </a:rPr>
              <a:t>e</a:t>
            </a:r>
            <a:r>
              <a:rPr spc="-4" dirty="0">
                <a:latin typeface="Arial"/>
                <a:cs typeface="Arial"/>
              </a:rPr>
              <a:t>r</a:t>
            </a:r>
            <a:r>
              <a:rPr dirty="0">
                <a:latin typeface="Arial"/>
                <a:cs typeface="Arial"/>
              </a:rPr>
              <a:t>i</a:t>
            </a:r>
            <a:r>
              <a:rPr spc="4" dirty="0">
                <a:latin typeface="Arial"/>
                <a:cs typeface="Arial"/>
              </a:rPr>
              <a:t>z</a:t>
            </a:r>
            <a:r>
              <a:rPr dirty="0">
                <a:latin typeface="Arial"/>
                <a:cs typeface="Arial"/>
              </a:rPr>
              <a:t>ing pa</a:t>
            </a:r>
            <a:r>
              <a:rPr spc="-4" dirty="0">
                <a:latin typeface="Arial"/>
                <a:cs typeface="Arial"/>
              </a:rPr>
              <a:t>t</a:t>
            </a:r>
            <a:r>
              <a:rPr dirty="0">
                <a:latin typeface="Arial"/>
                <a:cs typeface="Arial"/>
              </a:rPr>
              <a:t>ien</a:t>
            </a:r>
            <a:r>
              <a:rPr spc="-4" dirty="0">
                <a:latin typeface="Arial"/>
                <a:cs typeface="Arial"/>
              </a:rPr>
              <a:t>t</a:t>
            </a:r>
            <a:r>
              <a:rPr dirty="0">
                <a:latin typeface="Arial"/>
                <a:cs typeface="Arial"/>
              </a:rPr>
              <a:t>s</a:t>
            </a:r>
          </a:p>
        </p:txBody>
      </p:sp>
      <p:sp>
        <p:nvSpPr>
          <p:cNvPr id="9" name="object 9"/>
          <p:cNvSpPr txBox="1"/>
          <p:nvPr/>
        </p:nvSpPr>
        <p:spPr>
          <a:xfrm>
            <a:off x="904110" y="2510182"/>
            <a:ext cx="163533" cy="1000013"/>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a:p>
            <a:pPr marL="11397">
              <a:lnSpc>
                <a:spcPct val="92488"/>
              </a:lnSpc>
              <a:spcBef>
                <a:spcPts val="927"/>
              </a:spcBef>
            </a:pPr>
            <a:r>
              <a:rPr dirty="0">
                <a:latin typeface="Wingdings"/>
                <a:cs typeface="Wingdings"/>
              </a:rPr>
              <a:t></a:t>
            </a:r>
          </a:p>
          <a:p>
            <a:pPr marL="11397">
              <a:lnSpc>
                <a:spcPct val="92488"/>
              </a:lnSpc>
              <a:spcBef>
                <a:spcPts val="1023"/>
              </a:spcBef>
            </a:pPr>
            <a:r>
              <a:rPr dirty="0">
                <a:latin typeface="Wingdings"/>
                <a:cs typeface="Wingdings"/>
              </a:rPr>
              <a:t></a:t>
            </a:r>
          </a:p>
        </p:txBody>
      </p:sp>
      <p:sp>
        <p:nvSpPr>
          <p:cNvPr id="8" name="object 8"/>
          <p:cNvSpPr txBox="1"/>
          <p:nvPr/>
        </p:nvSpPr>
        <p:spPr>
          <a:xfrm>
            <a:off x="2077129" y="3989072"/>
            <a:ext cx="104139" cy="179741"/>
          </a:xfrm>
          <a:prstGeom prst="rect">
            <a:avLst/>
          </a:prstGeom>
        </p:spPr>
        <p:txBody>
          <a:bodyPr wrap="square" lIns="0" tIns="0" rIns="0" bIns="0" rtlCol="0">
            <a:noAutofit/>
          </a:bodyPr>
          <a:lstStyle/>
          <a:p>
            <a:pPr marL="11397">
              <a:lnSpc>
                <a:spcPts val="1378"/>
              </a:lnSpc>
              <a:spcBef>
                <a:spcPts val="68"/>
              </a:spcBef>
            </a:pPr>
            <a:r>
              <a:rPr sz="1300" dirty="0">
                <a:latin typeface="Arial"/>
                <a:cs typeface="Arial"/>
              </a:rPr>
              <a:t>•</a:t>
            </a:r>
          </a:p>
        </p:txBody>
      </p:sp>
      <p:sp>
        <p:nvSpPr>
          <p:cNvPr id="7" name="object 7"/>
          <p:cNvSpPr txBox="1"/>
          <p:nvPr/>
        </p:nvSpPr>
        <p:spPr>
          <a:xfrm>
            <a:off x="2590800" y="4038600"/>
            <a:ext cx="1853406" cy="201928"/>
          </a:xfrm>
          <a:prstGeom prst="rect">
            <a:avLst/>
          </a:prstGeom>
        </p:spPr>
        <p:txBody>
          <a:bodyPr wrap="square" lIns="0" tIns="0" rIns="0" bIns="0" rtlCol="0">
            <a:noAutofit/>
          </a:bodyPr>
          <a:lstStyle/>
          <a:p>
            <a:pPr marL="11397">
              <a:lnSpc>
                <a:spcPts val="1378"/>
              </a:lnSpc>
              <a:spcBef>
                <a:spcPts val="68"/>
              </a:spcBef>
            </a:pPr>
            <a:r>
              <a:rPr sz="1300" dirty="0">
                <a:latin typeface="Arial"/>
                <a:cs typeface="Arial"/>
              </a:rPr>
              <a:t>(250)</a:t>
            </a:r>
            <a:r>
              <a:rPr sz="1300" spc="-26"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4" dirty="0">
                <a:latin typeface="Arial"/>
                <a:cs typeface="Arial"/>
              </a:rPr>
              <a:t>m</a:t>
            </a:r>
            <a:r>
              <a:rPr sz="1300" dirty="0">
                <a:latin typeface="Arial"/>
                <a:cs typeface="Arial"/>
              </a:rPr>
              <a:t>elli</a:t>
            </a:r>
            <a:r>
              <a:rPr sz="1300" spc="4" dirty="0">
                <a:latin typeface="Arial"/>
                <a:cs typeface="Arial"/>
              </a:rPr>
              <a:t>t</a:t>
            </a:r>
            <a:r>
              <a:rPr sz="1300" dirty="0">
                <a:latin typeface="Arial"/>
                <a:cs typeface="Arial"/>
              </a:rPr>
              <a:t>us</a:t>
            </a:r>
          </a:p>
        </p:txBody>
      </p:sp>
      <p:sp>
        <p:nvSpPr>
          <p:cNvPr id="6" name="object 6"/>
          <p:cNvSpPr txBox="1"/>
          <p:nvPr/>
        </p:nvSpPr>
        <p:spPr>
          <a:xfrm>
            <a:off x="2492765" y="4177331"/>
            <a:ext cx="104139" cy="1874071"/>
          </a:xfrm>
          <a:prstGeom prst="rect">
            <a:avLst/>
          </a:prstGeom>
        </p:spPr>
        <p:txBody>
          <a:bodyPr wrap="square" lIns="0" tIns="0" rIns="0" bIns="0" rtlCol="0">
            <a:noAutofit/>
          </a:bodyPr>
          <a:lstStyle/>
          <a:p>
            <a:pPr marL="11397">
              <a:lnSpc>
                <a:spcPts val="1378"/>
              </a:lnSpc>
              <a:spcBef>
                <a:spcPts val="68"/>
              </a:spcBef>
            </a:pPr>
            <a:r>
              <a:rPr sz="1300" dirty="0">
                <a:latin typeface="Arial"/>
                <a:cs typeface="Arial"/>
              </a:rPr>
              <a:t>•</a:t>
            </a:r>
          </a:p>
          <a:p>
            <a:pPr marL="11397">
              <a:lnSpc>
                <a:spcPct val="95825"/>
              </a:lnSpc>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a:p>
            <a:pPr marL="11397">
              <a:lnSpc>
                <a:spcPct val="95825"/>
              </a:lnSpc>
              <a:spcBef>
                <a:spcPts val="63"/>
              </a:spcBef>
            </a:pPr>
            <a:r>
              <a:rPr sz="1300" dirty="0">
                <a:latin typeface="Arial"/>
                <a:cs typeface="Arial"/>
              </a:rPr>
              <a:t>•</a:t>
            </a:r>
          </a:p>
        </p:txBody>
      </p:sp>
      <p:sp>
        <p:nvSpPr>
          <p:cNvPr id="5" name="object 5"/>
          <p:cNvSpPr txBox="1"/>
          <p:nvPr/>
        </p:nvSpPr>
        <p:spPr>
          <a:xfrm>
            <a:off x="2667000" y="4191000"/>
            <a:ext cx="4343400" cy="1874071"/>
          </a:xfrm>
          <a:prstGeom prst="rect">
            <a:avLst/>
          </a:prstGeom>
        </p:spPr>
        <p:txBody>
          <a:bodyPr wrap="square" lIns="0" tIns="0" rIns="0" bIns="0" rtlCol="0">
            <a:noAutofit/>
          </a:bodyPr>
          <a:lstStyle/>
          <a:p>
            <a:pPr marL="11397">
              <a:lnSpc>
                <a:spcPts val="1378"/>
              </a:lnSpc>
              <a:spcBef>
                <a:spcPts val="68"/>
              </a:spcBef>
            </a:pPr>
            <a:r>
              <a:rPr sz="1300" dirty="0">
                <a:latin typeface="Arial"/>
                <a:cs typeface="Arial"/>
              </a:rPr>
              <a:t>(250</a:t>
            </a:r>
            <a:r>
              <a:rPr sz="1300" spc="4" dirty="0">
                <a:latin typeface="Arial"/>
                <a:cs typeface="Arial"/>
              </a:rPr>
              <a:t>.</a:t>
            </a:r>
            <a:r>
              <a:rPr sz="1300" dirty="0">
                <a:latin typeface="Arial"/>
                <a:cs typeface="Arial"/>
              </a:rPr>
              <a:t>0)</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4" dirty="0">
                <a:latin typeface="Arial"/>
                <a:cs typeface="Arial"/>
              </a:rPr>
              <a:t>m</a:t>
            </a:r>
            <a:r>
              <a:rPr sz="1300" dirty="0">
                <a:latin typeface="Arial"/>
                <a:cs typeface="Arial"/>
              </a:rPr>
              <a:t>elli</a:t>
            </a:r>
            <a:r>
              <a:rPr sz="1300" spc="4" dirty="0">
                <a:latin typeface="Arial"/>
                <a:cs typeface="Arial"/>
              </a:rPr>
              <a:t>t</a:t>
            </a:r>
            <a:r>
              <a:rPr sz="1300" dirty="0">
                <a:latin typeface="Arial"/>
                <a:cs typeface="Arial"/>
              </a:rPr>
              <a:t>us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hout</a:t>
            </a:r>
            <a:r>
              <a:rPr sz="1300" spc="-8" dirty="0">
                <a:latin typeface="Arial"/>
                <a:cs typeface="Arial"/>
              </a:rPr>
              <a:t> </a:t>
            </a:r>
            <a:r>
              <a:rPr sz="1300" spc="-4" dirty="0">
                <a:latin typeface="Arial"/>
                <a:cs typeface="Arial"/>
              </a:rPr>
              <a:t>m</a:t>
            </a:r>
            <a:r>
              <a:rPr sz="1300" dirty="0">
                <a:latin typeface="Arial"/>
                <a:cs typeface="Arial"/>
              </a:rPr>
              <a:t>en</a:t>
            </a:r>
            <a:r>
              <a:rPr sz="1300" spc="4" dirty="0">
                <a:latin typeface="Arial"/>
                <a:cs typeface="Arial"/>
              </a:rPr>
              <a:t>t</a:t>
            </a:r>
            <a:r>
              <a:rPr sz="1300" dirty="0">
                <a:latin typeface="Arial"/>
                <a:cs typeface="Arial"/>
              </a:rPr>
              <a:t>ion</a:t>
            </a:r>
            <a:r>
              <a:rPr sz="1300" spc="-26" dirty="0">
                <a:latin typeface="Arial"/>
                <a:cs typeface="Arial"/>
              </a:rPr>
              <a:t> </a:t>
            </a:r>
            <a:r>
              <a:rPr sz="1300" dirty="0">
                <a:latin typeface="Arial"/>
                <a:cs typeface="Arial"/>
              </a:rPr>
              <a:t>of</a:t>
            </a:r>
            <a:r>
              <a:rPr sz="1300" spc="-8" dirty="0">
                <a:latin typeface="Arial"/>
                <a:cs typeface="Arial"/>
              </a:rPr>
              <a:t> </a:t>
            </a:r>
            <a:r>
              <a:rPr sz="1300" spc="4" dirty="0">
                <a:latin typeface="Arial"/>
                <a:cs typeface="Arial"/>
              </a:rPr>
              <a:t>c</a:t>
            </a:r>
            <a:r>
              <a:rPr sz="1300" dirty="0">
                <a:latin typeface="Arial"/>
                <a:cs typeface="Arial"/>
              </a:rPr>
              <a:t>o</a:t>
            </a:r>
            <a:r>
              <a:rPr sz="1300" spc="-4" dirty="0">
                <a:latin typeface="Arial"/>
                <a:cs typeface="Arial"/>
              </a:rPr>
              <a:t>m</a:t>
            </a:r>
            <a:r>
              <a:rPr sz="1300" dirty="0">
                <a:latin typeface="Arial"/>
                <a:cs typeface="Arial"/>
              </a:rPr>
              <a:t>pli</a:t>
            </a:r>
            <a:r>
              <a:rPr sz="1300" spc="4" dirty="0">
                <a:latin typeface="Arial"/>
                <a:cs typeface="Arial"/>
              </a:rPr>
              <a:t>c</a:t>
            </a:r>
            <a:r>
              <a:rPr sz="1300" dirty="0">
                <a:latin typeface="Arial"/>
                <a:cs typeface="Arial"/>
              </a:rPr>
              <a:t>a</a:t>
            </a:r>
            <a:r>
              <a:rPr sz="1300" spc="-4" dirty="0">
                <a:latin typeface="Arial"/>
                <a:cs typeface="Arial"/>
              </a:rPr>
              <a:t>t</a:t>
            </a:r>
            <a:r>
              <a:rPr sz="1300" dirty="0">
                <a:latin typeface="Arial"/>
                <a:cs typeface="Arial"/>
              </a:rPr>
              <a:t>ion</a:t>
            </a:r>
          </a:p>
          <a:p>
            <a:pPr marL="11397" marR="1361006">
              <a:lnSpc>
                <a:spcPct val="100041"/>
              </a:lnSpc>
            </a:pPr>
            <a:r>
              <a:rPr sz="1300" dirty="0">
                <a:latin typeface="Arial"/>
                <a:cs typeface="Arial"/>
              </a:rPr>
              <a:t>(250</a:t>
            </a:r>
            <a:r>
              <a:rPr sz="1300" spc="4" dirty="0">
                <a:latin typeface="Arial"/>
                <a:cs typeface="Arial"/>
              </a:rPr>
              <a:t>.</a:t>
            </a:r>
            <a:r>
              <a:rPr sz="1300" dirty="0">
                <a:latin typeface="Arial"/>
                <a:cs typeface="Arial"/>
              </a:rPr>
              <a:t>1)</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spc="4" dirty="0">
                <a:latin typeface="Arial"/>
                <a:cs typeface="Arial"/>
              </a:rPr>
              <a:t>k</a:t>
            </a:r>
            <a:r>
              <a:rPr sz="1300" dirty="0">
                <a:latin typeface="Arial"/>
                <a:cs typeface="Arial"/>
              </a:rPr>
              <a:t>e</a:t>
            </a:r>
            <a:r>
              <a:rPr sz="1300" spc="4" dirty="0">
                <a:latin typeface="Arial"/>
                <a:cs typeface="Arial"/>
              </a:rPr>
              <a:t>t</a:t>
            </a:r>
            <a:r>
              <a:rPr sz="1300" dirty="0">
                <a:latin typeface="Arial"/>
                <a:cs typeface="Arial"/>
              </a:rPr>
              <a:t>oa</a:t>
            </a:r>
            <a:r>
              <a:rPr sz="1300" spc="4" dirty="0">
                <a:latin typeface="Arial"/>
                <a:cs typeface="Arial"/>
              </a:rPr>
              <a:t>c</a:t>
            </a:r>
            <a:r>
              <a:rPr sz="1300" dirty="0">
                <a:latin typeface="Arial"/>
                <a:cs typeface="Arial"/>
              </a:rPr>
              <a:t>id</a:t>
            </a:r>
            <a:r>
              <a:rPr sz="1300" spc="-13" dirty="0">
                <a:latin typeface="Arial"/>
                <a:cs typeface="Arial"/>
              </a:rPr>
              <a:t>o</a:t>
            </a:r>
            <a:r>
              <a:rPr sz="1300" spc="4" dirty="0">
                <a:latin typeface="Arial"/>
                <a:cs typeface="Arial"/>
              </a:rPr>
              <a:t>s</a:t>
            </a:r>
            <a:r>
              <a:rPr sz="1300" dirty="0">
                <a:latin typeface="Arial"/>
                <a:cs typeface="Arial"/>
              </a:rPr>
              <a:t>is (250</a:t>
            </a:r>
            <a:r>
              <a:rPr sz="1300" spc="4" dirty="0">
                <a:latin typeface="Arial"/>
                <a:cs typeface="Arial"/>
              </a:rPr>
              <a:t>.</a:t>
            </a:r>
            <a:r>
              <a:rPr sz="1300" dirty="0">
                <a:latin typeface="Arial"/>
                <a:cs typeface="Arial"/>
              </a:rPr>
              <a:t>2)</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 </a:t>
            </a:r>
            <a:r>
              <a:rPr lang="en-US" sz="1300" dirty="0" smtClean="0">
                <a:latin typeface="Arial"/>
                <a:cs typeface="Arial"/>
              </a:rPr>
              <a:t> </a:t>
            </a:r>
            <a:r>
              <a:rPr lang="en-US" sz="1300" dirty="0" err="1" smtClean="0">
                <a:latin typeface="Arial"/>
                <a:cs typeface="Arial"/>
              </a:rPr>
              <a:t>h</a:t>
            </a:r>
            <a:r>
              <a:rPr sz="1300" spc="-13" dirty="0" err="1" smtClean="0">
                <a:latin typeface="Arial"/>
                <a:cs typeface="Arial"/>
              </a:rPr>
              <a:t>y</a:t>
            </a:r>
            <a:r>
              <a:rPr sz="1300" dirty="0" err="1" smtClean="0">
                <a:latin typeface="Arial"/>
                <a:cs typeface="Arial"/>
              </a:rPr>
              <a:t>pero</a:t>
            </a:r>
            <a:r>
              <a:rPr sz="1300" spc="4" dirty="0" err="1" smtClean="0">
                <a:latin typeface="Arial"/>
                <a:cs typeface="Arial"/>
              </a:rPr>
              <a:t>s</a:t>
            </a:r>
            <a:r>
              <a:rPr sz="1300" spc="-4" dirty="0" err="1" smtClean="0">
                <a:latin typeface="Arial"/>
                <a:cs typeface="Arial"/>
              </a:rPr>
              <a:t>m</a:t>
            </a:r>
            <a:r>
              <a:rPr sz="1300" dirty="0" err="1" smtClean="0">
                <a:latin typeface="Arial"/>
                <a:cs typeface="Arial"/>
              </a:rPr>
              <a:t>olari</a:t>
            </a:r>
            <a:r>
              <a:rPr sz="1300" spc="4" dirty="0" err="1" smtClean="0">
                <a:latin typeface="Arial"/>
                <a:cs typeface="Arial"/>
              </a:rPr>
              <a:t>t</a:t>
            </a:r>
            <a:r>
              <a:rPr sz="1300" dirty="0" err="1" smtClean="0">
                <a:latin typeface="Arial"/>
                <a:cs typeface="Arial"/>
              </a:rPr>
              <a:t>y</a:t>
            </a:r>
            <a:r>
              <a:rPr sz="1300" dirty="0" smtClean="0">
                <a:latin typeface="Arial"/>
                <a:cs typeface="Arial"/>
              </a:rPr>
              <a:t> </a:t>
            </a:r>
            <a:r>
              <a:rPr sz="1300" dirty="0">
                <a:latin typeface="Arial"/>
                <a:cs typeface="Arial"/>
              </a:rPr>
              <a:t>(250</a:t>
            </a:r>
            <a:r>
              <a:rPr sz="1300" spc="4" dirty="0">
                <a:latin typeface="Arial"/>
                <a:cs typeface="Arial"/>
              </a:rPr>
              <a:t>.</a:t>
            </a:r>
            <a:r>
              <a:rPr sz="1300" dirty="0">
                <a:latin typeface="Arial"/>
                <a:cs typeface="Arial"/>
              </a:rPr>
              <a:t>3)</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o</a:t>
            </a:r>
            <a:r>
              <a:rPr sz="1300" spc="4" dirty="0">
                <a:latin typeface="Arial"/>
                <a:cs typeface="Arial"/>
              </a:rPr>
              <a:t>t</a:t>
            </a:r>
            <a:r>
              <a:rPr sz="1300" dirty="0">
                <a:latin typeface="Arial"/>
                <a:cs typeface="Arial"/>
              </a:rPr>
              <a:t>her</a:t>
            </a:r>
            <a:r>
              <a:rPr sz="1300" spc="-26" dirty="0">
                <a:latin typeface="Arial"/>
                <a:cs typeface="Arial"/>
              </a:rPr>
              <a:t> </a:t>
            </a:r>
            <a:r>
              <a:rPr sz="1300" spc="4" dirty="0">
                <a:latin typeface="Arial"/>
                <a:cs typeface="Arial"/>
              </a:rPr>
              <a:t>c</a:t>
            </a:r>
            <a:r>
              <a:rPr sz="1300" dirty="0">
                <a:latin typeface="Arial"/>
                <a:cs typeface="Arial"/>
              </a:rPr>
              <a:t>o</a:t>
            </a:r>
            <a:r>
              <a:rPr sz="1300" spc="-4" dirty="0">
                <a:latin typeface="Arial"/>
                <a:cs typeface="Arial"/>
              </a:rPr>
              <a:t>m</a:t>
            </a:r>
            <a:r>
              <a:rPr sz="1300" dirty="0">
                <a:latin typeface="Arial"/>
                <a:cs typeface="Arial"/>
              </a:rPr>
              <a:t>a</a:t>
            </a:r>
          </a:p>
          <a:p>
            <a:pPr marL="11397" marR="309343">
              <a:lnSpc>
                <a:spcPct val="100041"/>
              </a:lnSpc>
            </a:pPr>
            <a:r>
              <a:rPr sz="1300" dirty="0">
                <a:latin typeface="Arial"/>
                <a:cs typeface="Arial"/>
              </a:rPr>
              <a:t>(250</a:t>
            </a:r>
            <a:r>
              <a:rPr sz="1300" spc="4" dirty="0">
                <a:latin typeface="Arial"/>
                <a:cs typeface="Arial"/>
              </a:rPr>
              <a:t>.</a:t>
            </a:r>
            <a:r>
              <a:rPr sz="1300" dirty="0">
                <a:latin typeface="Arial"/>
                <a:cs typeface="Arial"/>
              </a:rPr>
              <a:t>4)</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renal</a:t>
            </a:r>
            <a:r>
              <a:rPr sz="1300" spc="-13" dirty="0">
                <a:latin typeface="Arial"/>
                <a:cs typeface="Arial"/>
              </a:rPr>
              <a:t> </a:t>
            </a:r>
            <a:r>
              <a:rPr sz="1300" spc="-4" dirty="0">
                <a:latin typeface="Arial"/>
                <a:cs typeface="Arial"/>
              </a:rPr>
              <a:t>m</a:t>
            </a:r>
            <a:r>
              <a:rPr sz="1300" dirty="0">
                <a:latin typeface="Arial"/>
                <a:cs typeface="Arial"/>
              </a:rPr>
              <a:t>ani</a:t>
            </a:r>
            <a:r>
              <a:rPr sz="1300" spc="4" dirty="0">
                <a:latin typeface="Arial"/>
                <a:cs typeface="Arial"/>
              </a:rPr>
              <a:t>f</a:t>
            </a:r>
            <a:r>
              <a:rPr sz="1300" dirty="0">
                <a:latin typeface="Arial"/>
                <a:cs typeface="Arial"/>
              </a:rPr>
              <a:t>e</a:t>
            </a:r>
            <a:r>
              <a:rPr sz="1300" spc="4" dirty="0">
                <a:latin typeface="Arial"/>
                <a:cs typeface="Arial"/>
              </a:rPr>
              <a:t>s</a:t>
            </a:r>
            <a:r>
              <a:rPr sz="1300" spc="-4" dirty="0">
                <a:latin typeface="Arial"/>
                <a:cs typeface="Arial"/>
              </a:rPr>
              <a:t>t</a:t>
            </a:r>
            <a:r>
              <a:rPr sz="1300" dirty="0">
                <a:latin typeface="Arial"/>
                <a:cs typeface="Arial"/>
              </a:rPr>
              <a:t>a</a:t>
            </a:r>
            <a:r>
              <a:rPr sz="1300" spc="-4" dirty="0">
                <a:latin typeface="Arial"/>
                <a:cs typeface="Arial"/>
              </a:rPr>
              <a:t>t</a:t>
            </a:r>
            <a:r>
              <a:rPr sz="1300" dirty="0">
                <a:latin typeface="Arial"/>
                <a:cs typeface="Arial"/>
              </a:rPr>
              <a:t>ions </a:t>
            </a:r>
            <a:endParaRPr lang="en-US" sz="1300" dirty="0" smtClean="0">
              <a:latin typeface="Arial"/>
              <a:cs typeface="Arial"/>
            </a:endParaRPr>
          </a:p>
          <a:p>
            <a:pPr marL="11397" marR="309343">
              <a:lnSpc>
                <a:spcPct val="100041"/>
              </a:lnSpc>
            </a:pPr>
            <a:r>
              <a:rPr sz="1300" dirty="0" smtClean="0">
                <a:latin typeface="Arial"/>
                <a:cs typeface="Arial"/>
              </a:rPr>
              <a:t>(</a:t>
            </a:r>
            <a:r>
              <a:rPr sz="1300" dirty="0">
                <a:latin typeface="Arial"/>
                <a:cs typeface="Arial"/>
              </a:rPr>
              <a:t>250</a:t>
            </a:r>
            <a:r>
              <a:rPr sz="1300" spc="4" dirty="0">
                <a:latin typeface="Arial"/>
                <a:cs typeface="Arial"/>
              </a:rPr>
              <a:t>.</a:t>
            </a:r>
            <a:r>
              <a:rPr sz="1300" dirty="0">
                <a:latin typeface="Arial"/>
                <a:cs typeface="Arial"/>
              </a:rPr>
              <a:t>5)</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oph</a:t>
            </a:r>
            <a:r>
              <a:rPr sz="1300" spc="4" dirty="0">
                <a:latin typeface="Arial"/>
                <a:cs typeface="Arial"/>
              </a:rPr>
              <a:t>t</a:t>
            </a:r>
            <a:r>
              <a:rPr sz="1300" dirty="0">
                <a:latin typeface="Arial"/>
                <a:cs typeface="Arial"/>
              </a:rPr>
              <a:t>hal</a:t>
            </a:r>
            <a:r>
              <a:rPr sz="1300" spc="-4" dirty="0">
                <a:latin typeface="Arial"/>
                <a:cs typeface="Arial"/>
              </a:rPr>
              <a:t>m</a:t>
            </a:r>
            <a:r>
              <a:rPr sz="1300" dirty="0">
                <a:latin typeface="Arial"/>
                <a:cs typeface="Arial"/>
              </a:rPr>
              <a:t>ic</a:t>
            </a:r>
            <a:r>
              <a:rPr sz="1300" spc="-31" dirty="0">
                <a:latin typeface="Arial"/>
                <a:cs typeface="Arial"/>
              </a:rPr>
              <a:t> </a:t>
            </a:r>
            <a:r>
              <a:rPr sz="1300" spc="-4" dirty="0">
                <a:latin typeface="Arial"/>
                <a:cs typeface="Arial"/>
              </a:rPr>
              <a:t>m</a:t>
            </a:r>
            <a:r>
              <a:rPr sz="1300" dirty="0">
                <a:latin typeface="Arial"/>
                <a:cs typeface="Arial"/>
              </a:rPr>
              <a:t>ani</a:t>
            </a:r>
            <a:r>
              <a:rPr sz="1300" spc="4" dirty="0">
                <a:latin typeface="Arial"/>
                <a:cs typeface="Arial"/>
              </a:rPr>
              <a:t>f</a:t>
            </a:r>
            <a:r>
              <a:rPr sz="1300" dirty="0">
                <a:latin typeface="Arial"/>
                <a:cs typeface="Arial"/>
              </a:rPr>
              <a:t>e</a:t>
            </a:r>
            <a:r>
              <a:rPr sz="1300" spc="4" dirty="0">
                <a:latin typeface="Arial"/>
                <a:cs typeface="Arial"/>
              </a:rPr>
              <a:t>st</a:t>
            </a:r>
            <a:r>
              <a:rPr sz="1300" spc="-13" dirty="0">
                <a:latin typeface="Arial"/>
                <a:cs typeface="Arial"/>
              </a:rPr>
              <a:t>a</a:t>
            </a:r>
            <a:r>
              <a:rPr sz="1300" spc="4" dirty="0">
                <a:latin typeface="Arial"/>
                <a:cs typeface="Arial"/>
              </a:rPr>
              <a:t>t</a:t>
            </a:r>
            <a:r>
              <a:rPr sz="1300" dirty="0">
                <a:latin typeface="Arial"/>
                <a:cs typeface="Arial"/>
              </a:rPr>
              <a:t>i</a:t>
            </a:r>
            <a:r>
              <a:rPr sz="1300" spc="-13" dirty="0">
                <a:latin typeface="Arial"/>
                <a:cs typeface="Arial"/>
              </a:rPr>
              <a:t>o</a:t>
            </a:r>
            <a:r>
              <a:rPr sz="1300" dirty="0">
                <a:latin typeface="Arial"/>
                <a:cs typeface="Arial"/>
              </a:rPr>
              <a:t>ns (250</a:t>
            </a:r>
            <a:r>
              <a:rPr sz="1300" spc="4" dirty="0">
                <a:latin typeface="Arial"/>
                <a:cs typeface="Arial"/>
              </a:rPr>
              <a:t>.</a:t>
            </a:r>
            <a:r>
              <a:rPr sz="1300" dirty="0">
                <a:latin typeface="Arial"/>
                <a:cs typeface="Arial"/>
              </a:rPr>
              <a:t>6)</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neurologi</a:t>
            </a:r>
            <a:r>
              <a:rPr sz="1300" spc="4" dirty="0">
                <a:latin typeface="Arial"/>
                <a:cs typeface="Arial"/>
              </a:rPr>
              <a:t>c</a:t>
            </a:r>
            <a:r>
              <a:rPr sz="1300" spc="-13" dirty="0">
                <a:latin typeface="Arial"/>
                <a:cs typeface="Arial"/>
              </a:rPr>
              <a:t>a</a:t>
            </a:r>
            <a:r>
              <a:rPr sz="1300" dirty="0">
                <a:latin typeface="Arial"/>
                <a:cs typeface="Arial"/>
              </a:rPr>
              <a:t>l</a:t>
            </a:r>
            <a:r>
              <a:rPr sz="1300" spc="-26" dirty="0">
                <a:latin typeface="Arial"/>
                <a:cs typeface="Arial"/>
              </a:rPr>
              <a:t> </a:t>
            </a:r>
            <a:r>
              <a:rPr sz="1300" spc="-4" dirty="0">
                <a:latin typeface="Arial"/>
                <a:cs typeface="Arial"/>
              </a:rPr>
              <a:t>m</a:t>
            </a:r>
            <a:r>
              <a:rPr sz="1300" dirty="0">
                <a:latin typeface="Arial"/>
                <a:cs typeface="Arial"/>
              </a:rPr>
              <a:t>ani</a:t>
            </a:r>
            <a:r>
              <a:rPr sz="1300" spc="4" dirty="0">
                <a:latin typeface="Arial"/>
                <a:cs typeface="Arial"/>
              </a:rPr>
              <a:t>f</a:t>
            </a:r>
            <a:r>
              <a:rPr sz="1300" dirty="0">
                <a:latin typeface="Arial"/>
                <a:cs typeface="Arial"/>
              </a:rPr>
              <a:t>e</a:t>
            </a:r>
            <a:r>
              <a:rPr sz="1300" spc="4" dirty="0">
                <a:latin typeface="Arial"/>
                <a:cs typeface="Arial"/>
              </a:rPr>
              <a:t>s</a:t>
            </a:r>
            <a:r>
              <a:rPr sz="1300" spc="-4" dirty="0">
                <a:latin typeface="Arial"/>
                <a:cs typeface="Arial"/>
              </a:rPr>
              <a:t>t</a:t>
            </a:r>
            <a:r>
              <a:rPr sz="1300" dirty="0">
                <a:latin typeface="Arial"/>
                <a:cs typeface="Arial"/>
              </a:rPr>
              <a:t>a</a:t>
            </a:r>
            <a:r>
              <a:rPr sz="1300" spc="-4" dirty="0">
                <a:latin typeface="Arial"/>
                <a:cs typeface="Arial"/>
              </a:rPr>
              <a:t>t</a:t>
            </a:r>
            <a:r>
              <a:rPr sz="1300" dirty="0">
                <a:latin typeface="Arial"/>
                <a:cs typeface="Arial"/>
              </a:rPr>
              <a:t>io</a:t>
            </a:r>
            <a:r>
              <a:rPr sz="1300" spc="-13" dirty="0">
                <a:latin typeface="Arial"/>
                <a:cs typeface="Arial"/>
              </a:rPr>
              <a:t>n</a:t>
            </a:r>
            <a:r>
              <a:rPr sz="1300" dirty="0">
                <a:latin typeface="Arial"/>
                <a:cs typeface="Arial"/>
              </a:rPr>
              <a:t>s (250</a:t>
            </a:r>
            <a:r>
              <a:rPr sz="1300" spc="4" dirty="0">
                <a:latin typeface="Arial"/>
                <a:cs typeface="Arial"/>
              </a:rPr>
              <a:t>.</a:t>
            </a:r>
            <a:r>
              <a:rPr sz="1300" dirty="0">
                <a:latin typeface="Arial"/>
                <a:cs typeface="Arial"/>
              </a:rPr>
              <a:t>7)</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peripheral</a:t>
            </a:r>
            <a:r>
              <a:rPr sz="1300" spc="-35" dirty="0">
                <a:latin typeface="Arial"/>
                <a:cs typeface="Arial"/>
              </a:rPr>
              <a:t> </a:t>
            </a:r>
            <a:r>
              <a:rPr sz="1300" spc="4" dirty="0">
                <a:latin typeface="Arial"/>
                <a:cs typeface="Arial"/>
              </a:rPr>
              <a:t>c</a:t>
            </a:r>
            <a:r>
              <a:rPr sz="1300" dirty="0">
                <a:latin typeface="Arial"/>
                <a:cs typeface="Arial"/>
              </a:rPr>
              <a:t>ir</a:t>
            </a:r>
            <a:r>
              <a:rPr sz="1300" spc="4" dirty="0">
                <a:latin typeface="Arial"/>
                <a:cs typeface="Arial"/>
              </a:rPr>
              <a:t>c</a:t>
            </a:r>
            <a:r>
              <a:rPr sz="1300" dirty="0">
                <a:latin typeface="Arial"/>
                <a:cs typeface="Arial"/>
              </a:rPr>
              <a:t>ula</a:t>
            </a:r>
            <a:r>
              <a:rPr sz="1300" spc="4" dirty="0">
                <a:latin typeface="Arial"/>
                <a:cs typeface="Arial"/>
              </a:rPr>
              <a:t>t</a:t>
            </a:r>
            <a:r>
              <a:rPr sz="1300" dirty="0">
                <a:latin typeface="Arial"/>
                <a:cs typeface="Arial"/>
              </a:rPr>
              <a:t>o</a:t>
            </a:r>
            <a:r>
              <a:rPr sz="1300" spc="-8" dirty="0">
                <a:latin typeface="Arial"/>
                <a:cs typeface="Arial"/>
              </a:rPr>
              <a:t>r</a:t>
            </a:r>
            <a:r>
              <a:rPr sz="1300" dirty="0">
                <a:latin typeface="Arial"/>
                <a:cs typeface="Arial"/>
              </a:rPr>
              <a:t>y</a:t>
            </a:r>
            <a:r>
              <a:rPr sz="1300" spc="-31" dirty="0">
                <a:latin typeface="Arial"/>
                <a:cs typeface="Arial"/>
              </a:rPr>
              <a:t> </a:t>
            </a:r>
            <a:r>
              <a:rPr sz="1300" dirty="0">
                <a:latin typeface="Arial"/>
                <a:cs typeface="Arial"/>
              </a:rPr>
              <a:t>di</a:t>
            </a:r>
            <a:r>
              <a:rPr sz="1300" spc="4" dirty="0">
                <a:latin typeface="Arial"/>
                <a:cs typeface="Arial"/>
              </a:rPr>
              <a:t>s</a:t>
            </a:r>
            <a:r>
              <a:rPr sz="1300" dirty="0">
                <a:latin typeface="Arial"/>
                <a:cs typeface="Arial"/>
              </a:rPr>
              <a:t>orders (250</a:t>
            </a:r>
            <a:r>
              <a:rPr sz="1300" spc="4" dirty="0">
                <a:latin typeface="Arial"/>
                <a:cs typeface="Arial"/>
              </a:rPr>
              <a:t>.</a:t>
            </a:r>
            <a:r>
              <a:rPr sz="1300" dirty="0">
                <a:latin typeface="Arial"/>
                <a:cs typeface="Arial"/>
              </a:rPr>
              <a:t>8)</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o</a:t>
            </a:r>
            <a:r>
              <a:rPr sz="1300" spc="4" dirty="0">
                <a:latin typeface="Arial"/>
                <a:cs typeface="Arial"/>
              </a:rPr>
              <a:t>t</a:t>
            </a:r>
            <a:r>
              <a:rPr sz="1300" dirty="0">
                <a:latin typeface="Arial"/>
                <a:cs typeface="Arial"/>
              </a:rPr>
              <a:t>her</a:t>
            </a:r>
            <a:r>
              <a:rPr sz="1300" spc="-26" dirty="0">
                <a:latin typeface="Arial"/>
                <a:cs typeface="Arial"/>
              </a:rPr>
              <a:t> </a:t>
            </a:r>
            <a:r>
              <a:rPr sz="1300" spc="4" dirty="0">
                <a:latin typeface="Arial"/>
                <a:cs typeface="Arial"/>
              </a:rPr>
              <a:t>s</a:t>
            </a:r>
            <a:r>
              <a:rPr sz="1300" dirty="0">
                <a:latin typeface="Arial"/>
                <a:cs typeface="Arial"/>
              </a:rPr>
              <a:t>pe</a:t>
            </a:r>
            <a:r>
              <a:rPr sz="1300" spc="4" dirty="0">
                <a:latin typeface="Arial"/>
                <a:cs typeface="Arial"/>
              </a:rPr>
              <a:t>c</a:t>
            </a:r>
            <a:r>
              <a:rPr sz="1300" dirty="0">
                <a:latin typeface="Arial"/>
                <a:cs typeface="Arial"/>
              </a:rPr>
              <a:t>i</a:t>
            </a:r>
            <a:r>
              <a:rPr sz="1300" spc="4" dirty="0">
                <a:latin typeface="Arial"/>
                <a:cs typeface="Arial"/>
              </a:rPr>
              <a:t>f</a:t>
            </a:r>
            <a:r>
              <a:rPr sz="1300" dirty="0">
                <a:latin typeface="Arial"/>
                <a:cs typeface="Arial"/>
              </a:rPr>
              <a:t>ied</a:t>
            </a:r>
            <a:r>
              <a:rPr sz="1300" spc="-35" dirty="0">
                <a:latin typeface="Arial"/>
                <a:cs typeface="Arial"/>
              </a:rPr>
              <a:t> </a:t>
            </a:r>
            <a:r>
              <a:rPr sz="1300" spc="-4" dirty="0">
                <a:latin typeface="Arial"/>
                <a:cs typeface="Arial"/>
              </a:rPr>
              <a:t>m</a:t>
            </a:r>
            <a:r>
              <a:rPr sz="1300" dirty="0">
                <a:latin typeface="Arial"/>
                <a:cs typeface="Arial"/>
              </a:rPr>
              <a:t>ani</a:t>
            </a:r>
            <a:r>
              <a:rPr sz="1300" spc="4" dirty="0">
                <a:latin typeface="Arial"/>
                <a:cs typeface="Arial"/>
              </a:rPr>
              <a:t>f</a:t>
            </a:r>
            <a:r>
              <a:rPr sz="1300" dirty="0">
                <a:latin typeface="Arial"/>
                <a:cs typeface="Arial"/>
              </a:rPr>
              <a:t>e</a:t>
            </a:r>
            <a:r>
              <a:rPr sz="1300" spc="4" dirty="0">
                <a:latin typeface="Arial"/>
                <a:cs typeface="Arial"/>
              </a:rPr>
              <a:t>s</a:t>
            </a:r>
            <a:r>
              <a:rPr sz="1300" spc="-4" dirty="0">
                <a:latin typeface="Arial"/>
                <a:cs typeface="Arial"/>
              </a:rPr>
              <a:t>t</a:t>
            </a:r>
            <a:r>
              <a:rPr sz="1300" dirty="0">
                <a:latin typeface="Arial"/>
                <a:cs typeface="Arial"/>
              </a:rPr>
              <a:t>a</a:t>
            </a:r>
            <a:r>
              <a:rPr sz="1300" spc="-4" dirty="0">
                <a:latin typeface="Arial"/>
                <a:cs typeface="Arial"/>
              </a:rPr>
              <a:t>t</a:t>
            </a:r>
            <a:r>
              <a:rPr sz="1300" dirty="0">
                <a:latin typeface="Arial"/>
                <a:cs typeface="Arial"/>
              </a:rPr>
              <a:t>io</a:t>
            </a:r>
            <a:r>
              <a:rPr sz="1300" spc="-13" dirty="0">
                <a:latin typeface="Arial"/>
                <a:cs typeface="Arial"/>
              </a:rPr>
              <a:t>n</a:t>
            </a:r>
            <a:r>
              <a:rPr sz="1300" dirty="0">
                <a:latin typeface="Arial"/>
                <a:cs typeface="Arial"/>
              </a:rPr>
              <a:t>s (250</a:t>
            </a:r>
            <a:r>
              <a:rPr sz="1300" spc="4" dirty="0">
                <a:latin typeface="Arial"/>
                <a:cs typeface="Arial"/>
              </a:rPr>
              <a:t>.</a:t>
            </a:r>
            <a:r>
              <a:rPr sz="1300" dirty="0">
                <a:latin typeface="Arial"/>
                <a:cs typeface="Arial"/>
              </a:rPr>
              <a:t>9)</a:t>
            </a:r>
            <a:r>
              <a:rPr sz="1300" spc="-35" dirty="0">
                <a:latin typeface="Arial"/>
                <a:cs typeface="Arial"/>
              </a:rPr>
              <a:t> </a:t>
            </a:r>
            <a:r>
              <a:rPr sz="1300" spc="-4" dirty="0">
                <a:latin typeface="Arial"/>
                <a:cs typeface="Arial"/>
              </a:rPr>
              <a:t>D</a:t>
            </a:r>
            <a:r>
              <a:rPr sz="1300" dirty="0">
                <a:latin typeface="Arial"/>
                <a:cs typeface="Arial"/>
              </a:rPr>
              <a:t>iabe</a:t>
            </a:r>
            <a:r>
              <a:rPr sz="1300" spc="4" dirty="0">
                <a:latin typeface="Arial"/>
                <a:cs typeface="Arial"/>
              </a:rPr>
              <a:t>t</a:t>
            </a:r>
            <a:r>
              <a:rPr sz="1300" dirty="0">
                <a:latin typeface="Arial"/>
                <a:cs typeface="Arial"/>
              </a:rPr>
              <a:t>es</a:t>
            </a:r>
            <a:r>
              <a:rPr sz="1300" spc="-22" dirty="0">
                <a:latin typeface="Arial"/>
                <a:cs typeface="Arial"/>
              </a:rPr>
              <a:t> </a:t>
            </a:r>
            <a:r>
              <a:rPr sz="1300" spc="-13" dirty="0">
                <a:latin typeface="Arial"/>
                <a:cs typeface="Arial"/>
              </a:rPr>
              <a:t>w</a:t>
            </a:r>
            <a:r>
              <a:rPr sz="1300" dirty="0">
                <a:latin typeface="Arial"/>
                <a:cs typeface="Arial"/>
              </a:rPr>
              <a:t>i</a:t>
            </a:r>
            <a:r>
              <a:rPr sz="1300" spc="4" dirty="0">
                <a:latin typeface="Arial"/>
                <a:cs typeface="Arial"/>
              </a:rPr>
              <a:t>t</a:t>
            </a:r>
            <a:r>
              <a:rPr sz="1300" dirty="0">
                <a:latin typeface="Arial"/>
                <a:cs typeface="Arial"/>
              </a:rPr>
              <a:t>h</a:t>
            </a:r>
            <a:r>
              <a:rPr sz="1300" spc="-4" dirty="0">
                <a:latin typeface="Arial"/>
                <a:cs typeface="Arial"/>
              </a:rPr>
              <a:t> </a:t>
            </a:r>
            <a:r>
              <a:rPr sz="1300" dirty="0">
                <a:latin typeface="Arial"/>
                <a:cs typeface="Arial"/>
              </a:rPr>
              <a:t>un</a:t>
            </a:r>
            <a:r>
              <a:rPr sz="1300" spc="4" dirty="0">
                <a:latin typeface="Arial"/>
                <a:cs typeface="Arial"/>
              </a:rPr>
              <a:t>s</a:t>
            </a:r>
            <a:r>
              <a:rPr sz="1300" dirty="0">
                <a:latin typeface="Arial"/>
                <a:cs typeface="Arial"/>
              </a:rPr>
              <a:t>pe</a:t>
            </a:r>
            <a:r>
              <a:rPr sz="1300" spc="4" dirty="0">
                <a:latin typeface="Arial"/>
                <a:cs typeface="Arial"/>
              </a:rPr>
              <a:t>c</a:t>
            </a:r>
            <a:r>
              <a:rPr sz="1300" dirty="0">
                <a:latin typeface="Arial"/>
                <a:cs typeface="Arial"/>
              </a:rPr>
              <a:t>i</a:t>
            </a:r>
            <a:r>
              <a:rPr sz="1300" spc="4" dirty="0">
                <a:latin typeface="Arial"/>
                <a:cs typeface="Arial"/>
              </a:rPr>
              <a:t>f</a:t>
            </a:r>
            <a:r>
              <a:rPr sz="1300" dirty="0">
                <a:latin typeface="Arial"/>
                <a:cs typeface="Arial"/>
              </a:rPr>
              <a:t>i</a:t>
            </a:r>
            <a:r>
              <a:rPr sz="1300" spc="-13" dirty="0">
                <a:latin typeface="Arial"/>
                <a:cs typeface="Arial"/>
              </a:rPr>
              <a:t>e</a:t>
            </a:r>
            <a:r>
              <a:rPr sz="1300" dirty="0">
                <a:latin typeface="Arial"/>
                <a:cs typeface="Arial"/>
              </a:rPr>
              <a:t>d</a:t>
            </a:r>
            <a:r>
              <a:rPr sz="1300" spc="-35" dirty="0">
                <a:latin typeface="Arial"/>
                <a:cs typeface="Arial"/>
              </a:rPr>
              <a:t> </a:t>
            </a:r>
            <a:r>
              <a:rPr sz="1300" spc="4" dirty="0">
                <a:latin typeface="Arial"/>
                <a:cs typeface="Arial"/>
              </a:rPr>
              <a:t>c</a:t>
            </a:r>
            <a:r>
              <a:rPr sz="1300" dirty="0">
                <a:latin typeface="Arial"/>
                <a:cs typeface="Arial"/>
              </a:rPr>
              <a:t>o</a:t>
            </a:r>
            <a:r>
              <a:rPr sz="1300" spc="-4" dirty="0">
                <a:latin typeface="Arial"/>
                <a:cs typeface="Arial"/>
              </a:rPr>
              <a:t>m</a:t>
            </a:r>
            <a:r>
              <a:rPr sz="1300" dirty="0">
                <a:latin typeface="Arial"/>
                <a:cs typeface="Arial"/>
              </a:rPr>
              <a:t>pli</a:t>
            </a:r>
            <a:r>
              <a:rPr sz="1300" spc="4" dirty="0">
                <a:latin typeface="Arial"/>
                <a:cs typeface="Arial"/>
              </a:rPr>
              <a:t>c</a:t>
            </a:r>
            <a:r>
              <a:rPr sz="1300" dirty="0">
                <a:latin typeface="Arial"/>
                <a:cs typeface="Arial"/>
              </a:rPr>
              <a:t>a</a:t>
            </a:r>
            <a:r>
              <a:rPr sz="1300" spc="4" dirty="0">
                <a:latin typeface="Arial"/>
                <a:cs typeface="Arial"/>
              </a:rPr>
              <a:t>t</a:t>
            </a:r>
            <a:r>
              <a:rPr sz="1300" dirty="0">
                <a:latin typeface="Arial"/>
                <a:cs typeface="Arial"/>
              </a:rPr>
              <a:t>i</a:t>
            </a:r>
            <a:r>
              <a:rPr sz="1300" spc="-13" dirty="0">
                <a:latin typeface="Arial"/>
                <a:cs typeface="Arial"/>
              </a:rPr>
              <a:t>o</a:t>
            </a:r>
            <a:r>
              <a:rPr sz="1300" dirty="0">
                <a:latin typeface="Arial"/>
                <a:cs typeface="Arial"/>
              </a:rPr>
              <a:t>n</a:t>
            </a:r>
          </a:p>
        </p:txBody>
      </p:sp>
      <p:sp>
        <p:nvSpPr>
          <p:cNvPr id="4" name="object 4"/>
          <p:cNvSpPr txBox="1"/>
          <p:nvPr/>
        </p:nvSpPr>
        <p:spPr>
          <a:xfrm>
            <a:off x="8458450" y="6209818"/>
            <a:ext cx="198350" cy="156881"/>
          </a:xfrm>
          <a:prstGeom prst="rect">
            <a:avLst/>
          </a:prstGeom>
        </p:spPr>
        <p:txBody>
          <a:bodyPr wrap="square" lIns="0" tIns="0" rIns="0" bIns="0" rtlCol="0">
            <a:noAutofit/>
          </a:bodyPr>
          <a:lstStyle/>
          <a:p>
            <a:pPr marL="11397">
              <a:lnSpc>
                <a:spcPts val="1189"/>
              </a:lnSpc>
              <a:spcBef>
                <a:spcPts val="59"/>
              </a:spcBef>
            </a:pPr>
            <a:r>
              <a:rPr sz="1100" spc="4" dirty="0">
                <a:latin typeface="Arial"/>
                <a:cs typeface="Arial"/>
              </a:rPr>
              <a:t>2</a:t>
            </a:r>
            <a:r>
              <a:rPr sz="1100" dirty="0">
                <a:latin typeface="Arial"/>
                <a:cs typeface="Arial"/>
              </a:rPr>
              <a:t>3</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1987">
              <a:lnSpc>
                <a:spcPct val="95825"/>
              </a:lnSpc>
            </a:pPr>
            <a:r>
              <a:rPr sz="2200" dirty="0">
                <a:solidFill>
                  <a:srgbClr val="FFFFFF"/>
                </a:solidFill>
                <a:latin typeface="Arial"/>
                <a:cs typeface="Arial"/>
              </a:rPr>
              <a:t>B</a:t>
            </a:r>
            <a:r>
              <a:rPr sz="2200" spc="-4" dirty="0">
                <a:solidFill>
                  <a:srgbClr val="FFFFFF"/>
                </a:solidFill>
                <a:latin typeface="Arial"/>
                <a:cs typeface="Arial"/>
              </a:rPr>
              <a:t>illi</a:t>
            </a:r>
            <a:r>
              <a:rPr sz="2200" dirty="0">
                <a:solidFill>
                  <a:srgbClr val="FFFFFF"/>
                </a:solidFill>
                <a:latin typeface="Arial"/>
                <a:cs typeface="Arial"/>
              </a:rPr>
              <a:t>ng</a:t>
            </a:r>
            <a:r>
              <a:rPr sz="2200" spc="45" dirty="0">
                <a:solidFill>
                  <a:srgbClr val="FFFFFF"/>
                </a:solidFill>
                <a:latin typeface="Arial"/>
                <a:cs typeface="Arial"/>
              </a:rPr>
              <a:t> </a:t>
            </a:r>
            <a:r>
              <a:rPr sz="2200" dirty="0">
                <a:solidFill>
                  <a:srgbClr val="FFFFFF"/>
                </a:solidFill>
                <a:latin typeface="Arial"/>
                <a:cs typeface="Arial"/>
              </a:rPr>
              <a:t>da</a:t>
            </a:r>
            <a:r>
              <a:rPr sz="2200" spc="4" dirty="0">
                <a:solidFill>
                  <a:srgbClr val="FFFFFF"/>
                </a:solidFill>
                <a:latin typeface="Arial"/>
                <a:cs typeface="Arial"/>
              </a:rPr>
              <a:t>t</a:t>
            </a:r>
            <a:r>
              <a:rPr sz="2200" dirty="0">
                <a:solidFill>
                  <a:srgbClr val="FFFFFF"/>
                </a:solidFill>
                <a:latin typeface="Arial"/>
                <a:cs typeface="Arial"/>
              </a:rPr>
              <a:t>a - </a:t>
            </a:r>
            <a:r>
              <a:rPr sz="2200" spc="4" dirty="0">
                <a:solidFill>
                  <a:srgbClr val="FFFFFF"/>
                </a:solidFill>
                <a:latin typeface="Arial"/>
                <a:cs typeface="Arial"/>
              </a:rPr>
              <a:t>I</a:t>
            </a:r>
            <a:r>
              <a:rPr sz="2200" spc="-4" dirty="0">
                <a:solidFill>
                  <a:srgbClr val="FFFFFF"/>
                </a:solidFill>
                <a:latin typeface="Arial"/>
                <a:cs typeface="Arial"/>
              </a:rPr>
              <a:t>C</a:t>
            </a:r>
            <a:r>
              <a:rPr sz="2200" dirty="0">
                <a:solidFill>
                  <a:srgbClr val="FFFFFF"/>
                </a:solidFill>
                <a:latin typeface="Arial"/>
                <a:cs typeface="Arial"/>
              </a:rPr>
              <a:t>D codes</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18" name="object 18"/>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16" name="object 16"/>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15" name="object 15"/>
          <p:cNvSpPr/>
          <p:nvPr/>
        </p:nvSpPr>
        <p:spPr>
          <a:xfrm>
            <a:off x="1967345" y="4047564"/>
            <a:ext cx="4066308" cy="1617681"/>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txBox="1"/>
          <p:nvPr/>
        </p:nvSpPr>
        <p:spPr>
          <a:xfrm>
            <a:off x="904110" y="1219264"/>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13" name="object 13"/>
          <p:cNvSpPr txBox="1"/>
          <p:nvPr/>
        </p:nvSpPr>
        <p:spPr>
          <a:xfrm>
            <a:off x="1111929" y="1219181"/>
            <a:ext cx="5779079" cy="515919"/>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C</a:t>
            </a:r>
            <a:r>
              <a:rPr spc="-4" dirty="0">
                <a:latin typeface="Arial"/>
                <a:cs typeface="Arial"/>
              </a:rPr>
              <a:t>P</a:t>
            </a:r>
            <a:r>
              <a:rPr dirty="0">
                <a:latin typeface="Arial"/>
                <a:cs typeface="Arial"/>
              </a:rPr>
              <a:t>T </a:t>
            </a:r>
            <a:r>
              <a:rPr spc="4" dirty="0">
                <a:latin typeface="Arial"/>
                <a:cs typeface="Arial"/>
              </a:rPr>
              <a:t>s</a:t>
            </a:r>
            <a:r>
              <a:rPr spc="-4" dirty="0">
                <a:latin typeface="Arial"/>
                <a:cs typeface="Arial"/>
              </a:rPr>
              <a:t>t</a:t>
            </a:r>
            <a:r>
              <a:rPr dirty="0">
                <a:latin typeface="Arial"/>
                <a:cs typeface="Arial"/>
              </a:rPr>
              <a:t>ands</a:t>
            </a:r>
            <a:r>
              <a:rPr spc="-22" dirty="0">
                <a:latin typeface="Arial"/>
                <a:cs typeface="Arial"/>
              </a:rPr>
              <a:t> </a:t>
            </a:r>
            <a:r>
              <a:rPr spc="-4" dirty="0">
                <a:latin typeface="Arial"/>
                <a:cs typeface="Arial"/>
              </a:rPr>
              <a:t>f</a:t>
            </a:r>
            <a:r>
              <a:rPr dirty="0">
                <a:latin typeface="Arial"/>
                <a:cs typeface="Arial"/>
              </a:rPr>
              <a:t>or</a:t>
            </a:r>
            <a:r>
              <a:rPr spc="-22" dirty="0">
                <a:latin typeface="Arial"/>
                <a:cs typeface="Arial"/>
              </a:rPr>
              <a:t> </a:t>
            </a:r>
            <a:r>
              <a:rPr spc="4" dirty="0">
                <a:latin typeface="Arial"/>
                <a:cs typeface="Arial"/>
              </a:rPr>
              <a:t>C</a:t>
            </a:r>
            <a:r>
              <a:rPr dirty="0">
                <a:latin typeface="Arial"/>
                <a:cs typeface="Arial"/>
              </a:rPr>
              <a:t>u</a:t>
            </a:r>
            <a:r>
              <a:rPr spc="4" dirty="0">
                <a:latin typeface="Arial"/>
                <a:cs typeface="Arial"/>
              </a:rPr>
              <a:t>rr</a:t>
            </a:r>
            <a:r>
              <a:rPr dirty="0">
                <a:latin typeface="Arial"/>
                <a:cs typeface="Arial"/>
              </a:rPr>
              <a:t>ent</a:t>
            </a:r>
            <a:r>
              <a:rPr spc="-39" dirty="0">
                <a:latin typeface="Arial"/>
                <a:cs typeface="Arial"/>
              </a:rPr>
              <a:t> </a:t>
            </a:r>
            <a:r>
              <a:rPr spc="-4" dirty="0">
                <a:latin typeface="Arial"/>
                <a:cs typeface="Arial"/>
              </a:rPr>
              <a:t>P</a:t>
            </a:r>
            <a:r>
              <a:rPr spc="4" dirty="0">
                <a:latin typeface="Arial"/>
                <a:cs typeface="Arial"/>
              </a:rPr>
              <a:t>r</a:t>
            </a:r>
            <a:r>
              <a:rPr dirty="0">
                <a:latin typeface="Arial"/>
                <a:cs typeface="Arial"/>
              </a:rPr>
              <a:t>o</a:t>
            </a:r>
            <a:r>
              <a:rPr spc="4" dirty="0">
                <a:latin typeface="Arial"/>
                <a:cs typeface="Arial"/>
              </a:rPr>
              <a:t>c</a:t>
            </a:r>
            <a:r>
              <a:rPr dirty="0">
                <a:latin typeface="Arial"/>
                <a:cs typeface="Arial"/>
              </a:rPr>
              <a:t>edu</a:t>
            </a:r>
            <a:r>
              <a:rPr spc="4" dirty="0">
                <a:latin typeface="Arial"/>
                <a:cs typeface="Arial"/>
              </a:rPr>
              <a:t>r</a:t>
            </a:r>
            <a:r>
              <a:rPr dirty="0">
                <a:latin typeface="Arial"/>
                <a:cs typeface="Arial"/>
              </a:rPr>
              <a:t>al Te</a:t>
            </a:r>
            <a:r>
              <a:rPr spc="4" dirty="0">
                <a:latin typeface="Arial"/>
                <a:cs typeface="Arial"/>
              </a:rPr>
              <a:t>r</a:t>
            </a:r>
            <a:r>
              <a:rPr dirty="0">
                <a:latin typeface="Arial"/>
                <a:cs typeface="Arial"/>
              </a:rPr>
              <a:t>minology</a:t>
            </a:r>
            <a:r>
              <a:rPr spc="-17" dirty="0">
                <a:latin typeface="Arial"/>
                <a:cs typeface="Arial"/>
              </a:rPr>
              <a:t> </a:t>
            </a:r>
            <a:r>
              <a:rPr spc="4" dirty="0">
                <a:latin typeface="Arial"/>
                <a:cs typeface="Arial"/>
              </a:rPr>
              <a:t>cr</a:t>
            </a:r>
            <a:r>
              <a:rPr dirty="0">
                <a:latin typeface="Arial"/>
                <a:cs typeface="Arial"/>
              </a:rPr>
              <a:t>ea</a:t>
            </a:r>
            <a:r>
              <a:rPr spc="-4" dirty="0">
                <a:latin typeface="Arial"/>
                <a:cs typeface="Arial"/>
              </a:rPr>
              <a:t>t</a:t>
            </a:r>
            <a:r>
              <a:rPr dirty="0">
                <a:latin typeface="Arial"/>
                <a:cs typeface="Arial"/>
              </a:rPr>
              <a:t>ed</a:t>
            </a:r>
          </a:p>
          <a:p>
            <a:pPr marL="11397" marR="34259">
              <a:lnSpc>
                <a:spcPct val="95825"/>
              </a:lnSpc>
            </a:pPr>
            <a:r>
              <a:rPr spc="-4" dirty="0">
                <a:latin typeface="Arial"/>
                <a:cs typeface="Arial"/>
              </a:rPr>
              <a:t>A</a:t>
            </a:r>
            <a:r>
              <a:rPr dirty="0">
                <a:latin typeface="Arial"/>
                <a:cs typeface="Arial"/>
              </a:rPr>
              <a:t>me</a:t>
            </a:r>
            <a:r>
              <a:rPr spc="4" dirty="0">
                <a:latin typeface="Arial"/>
                <a:cs typeface="Arial"/>
              </a:rPr>
              <a:t>r</a:t>
            </a:r>
            <a:r>
              <a:rPr dirty="0">
                <a:latin typeface="Arial"/>
                <a:cs typeface="Arial"/>
              </a:rPr>
              <a:t>i</a:t>
            </a:r>
            <a:r>
              <a:rPr spc="4" dirty="0">
                <a:latin typeface="Arial"/>
                <a:cs typeface="Arial"/>
              </a:rPr>
              <a:t>c</a:t>
            </a:r>
            <a:r>
              <a:rPr dirty="0">
                <a:latin typeface="Arial"/>
                <a:cs typeface="Arial"/>
              </a:rPr>
              <a:t>an</a:t>
            </a:r>
            <a:r>
              <a:rPr spc="-22" dirty="0">
                <a:latin typeface="Arial"/>
                <a:cs typeface="Arial"/>
              </a:rPr>
              <a:t> </a:t>
            </a:r>
            <a:r>
              <a:rPr dirty="0">
                <a:latin typeface="Arial"/>
                <a:cs typeface="Arial"/>
              </a:rPr>
              <a:t>Medi</a:t>
            </a:r>
            <a:r>
              <a:rPr spc="4" dirty="0">
                <a:latin typeface="Arial"/>
                <a:cs typeface="Arial"/>
              </a:rPr>
              <a:t>c</a:t>
            </a:r>
            <a:r>
              <a:rPr dirty="0">
                <a:latin typeface="Arial"/>
                <a:cs typeface="Arial"/>
              </a:rPr>
              <a:t>al </a:t>
            </a:r>
            <a:r>
              <a:rPr spc="-4" dirty="0">
                <a:latin typeface="Arial"/>
                <a:cs typeface="Arial"/>
              </a:rPr>
              <a:t>A</a:t>
            </a:r>
            <a:r>
              <a:rPr spc="4" dirty="0">
                <a:latin typeface="Arial"/>
                <a:cs typeface="Arial"/>
              </a:rPr>
              <a:t>ss</a:t>
            </a:r>
            <a:r>
              <a:rPr dirty="0">
                <a:latin typeface="Arial"/>
                <a:cs typeface="Arial"/>
              </a:rPr>
              <a:t>o</a:t>
            </a:r>
            <a:r>
              <a:rPr spc="4" dirty="0">
                <a:latin typeface="Arial"/>
                <a:cs typeface="Arial"/>
              </a:rPr>
              <a:t>c</a:t>
            </a:r>
            <a:r>
              <a:rPr dirty="0">
                <a:latin typeface="Arial"/>
                <a:cs typeface="Arial"/>
              </a:rPr>
              <a:t>ia</a:t>
            </a:r>
            <a:r>
              <a:rPr spc="-4" dirty="0">
                <a:latin typeface="Arial"/>
                <a:cs typeface="Arial"/>
              </a:rPr>
              <a:t>t</a:t>
            </a:r>
            <a:r>
              <a:rPr dirty="0">
                <a:latin typeface="Arial"/>
                <a:cs typeface="Arial"/>
              </a:rPr>
              <a:t>ion</a:t>
            </a:r>
          </a:p>
        </p:txBody>
      </p:sp>
      <p:sp>
        <p:nvSpPr>
          <p:cNvPr id="12" name="object 12"/>
          <p:cNvSpPr txBox="1"/>
          <p:nvPr/>
        </p:nvSpPr>
        <p:spPr>
          <a:xfrm>
            <a:off x="6892673" y="1219180"/>
            <a:ext cx="302124"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by</a:t>
            </a:r>
          </a:p>
        </p:txBody>
      </p:sp>
      <p:sp>
        <p:nvSpPr>
          <p:cNvPr id="11" name="object 11"/>
          <p:cNvSpPr txBox="1"/>
          <p:nvPr/>
        </p:nvSpPr>
        <p:spPr>
          <a:xfrm>
            <a:off x="7202386" y="1219180"/>
            <a:ext cx="378707"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t</a:t>
            </a:r>
            <a:r>
              <a:rPr dirty="0">
                <a:latin typeface="Arial"/>
                <a:cs typeface="Arial"/>
              </a:rPr>
              <a:t>he</a:t>
            </a:r>
          </a:p>
        </p:txBody>
      </p:sp>
      <p:sp>
        <p:nvSpPr>
          <p:cNvPr id="10" name="object 10"/>
          <p:cNvSpPr txBox="1"/>
          <p:nvPr/>
        </p:nvSpPr>
        <p:spPr>
          <a:xfrm>
            <a:off x="904110" y="1864724"/>
            <a:ext cx="163533" cy="1000012"/>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a:p>
            <a:pPr marL="11397">
              <a:lnSpc>
                <a:spcPct val="92488"/>
              </a:lnSpc>
              <a:spcBef>
                <a:spcPts val="927"/>
              </a:spcBef>
            </a:pPr>
            <a:r>
              <a:rPr dirty="0">
                <a:latin typeface="Wingdings"/>
                <a:cs typeface="Wingdings"/>
              </a:rPr>
              <a:t></a:t>
            </a:r>
          </a:p>
          <a:p>
            <a:pPr marL="11397">
              <a:lnSpc>
                <a:spcPct val="92488"/>
              </a:lnSpc>
              <a:spcBef>
                <a:spcPts val="1023"/>
              </a:spcBef>
            </a:pPr>
            <a:r>
              <a:rPr dirty="0">
                <a:latin typeface="Wingdings"/>
                <a:cs typeface="Wingdings"/>
              </a:rPr>
              <a:t></a:t>
            </a:r>
          </a:p>
        </p:txBody>
      </p:sp>
      <p:sp>
        <p:nvSpPr>
          <p:cNvPr id="9" name="object 9"/>
          <p:cNvSpPr txBox="1"/>
          <p:nvPr/>
        </p:nvSpPr>
        <p:spPr>
          <a:xfrm>
            <a:off x="1111929" y="1864641"/>
            <a:ext cx="3318506" cy="623494"/>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C</a:t>
            </a:r>
            <a:r>
              <a:rPr spc="-4" dirty="0">
                <a:latin typeface="Arial"/>
                <a:cs typeface="Arial"/>
              </a:rPr>
              <a:t>P</a:t>
            </a:r>
            <a:r>
              <a:rPr dirty="0">
                <a:latin typeface="Arial"/>
                <a:cs typeface="Arial"/>
              </a:rPr>
              <a:t>T is u</a:t>
            </a:r>
            <a:r>
              <a:rPr spc="4" dirty="0">
                <a:latin typeface="Arial"/>
                <a:cs typeface="Arial"/>
              </a:rPr>
              <a:t>s</a:t>
            </a:r>
            <a:r>
              <a:rPr dirty="0">
                <a:latin typeface="Arial"/>
                <a:cs typeface="Arial"/>
              </a:rPr>
              <a:t>ed</a:t>
            </a:r>
            <a:r>
              <a:rPr spc="-22" dirty="0">
                <a:latin typeface="Arial"/>
                <a:cs typeface="Arial"/>
              </a:rPr>
              <a:t> </a:t>
            </a:r>
            <a:r>
              <a:rPr spc="-4" dirty="0">
                <a:latin typeface="Arial"/>
                <a:cs typeface="Arial"/>
              </a:rPr>
              <a:t>f</a:t>
            </a:r>
            <a:r>
              <a:rPr dirty="0">
                <a:latin typeface="Arial"/>
                <a:cs typeface="Arial"/>
              </a:rPr>
              <a:t>or</a:t>
            </a:r>
            <a:r>
              <a:rPr spc="-8" dirty="0">
                <a:latin typeface="Arial"/>
                <a:cs typeface="Arial"/>
              </a:rPr>
              <a:t> </a:t>
            </a:r>
            <a:r>
              <a:rPr dirty="0">
                <a:latin typeface="Arial"/>
                <a:cs typeface="Arial"/>
              </a:rPr>
              <a:t>billing</a:t>
            </a:r>
            <a:r>
              <a:rPr spc="4" dirty="0">
                <a:latin typeface="Arial"/>
                <a:cs typeface="Arial"/>
              </a:rPr>
              <a:t> </a:t>
            </a:r>
            <a:r>
              <a:rPr dirty="0">
                <a:latin typeface="Arial"/>
                <a:cs typeface="Arial"/>
              </a:rPr>
              <a:t>pu</a:t>
            </a:r>
            <a:r>
              <a:rPr spc="4" dirty="0">
                <a:latin typeface="Arial"/>
                <a:cs typeface="Arial"/>
              </a:rPr>
              <a:t>r</a:t>
            </a:r>
            <a:r>
              <a:rPr dirty="0">
                <a:latin typeface="Arial"/>
                <a:cs typeface="Arial"/>
              </a:rPr>
              <a:t>po</a:t>
            </a:r>
            <a:r>
              <a:rPr spc="4" dirty="0">
                <a:latin typeface="Arial"/>
                <a:cs typeface="Arial"/>
              </a:rPr>
              <a:t>s</a:t>
            </a:r>
            <a:r>
              <a:rPr dirty="0">
                <a:latin typeface="Arial"/>
                <a:cs typeface="Arial"/>
              </a:rPr>
              <a:t>es</a:t>
            </a:r>
          </a:p>
          <a:p>
            <a:pPr marL="11397" marR="34259">
              <a:lnSpc>
                <a:spcPct val="95825"/>
              </a:lnSpc>
              <a:spcBef>
                <a:spcPts val="854"/>
              </a:spcBef>
            </a:pPr>
            <a:r>
              <a:rPr spc="-4" dirty="0">
                <a:latin typeface="Arial"/>
                <a:cs typeface="Arial"/>
              </a:rPr>
              <a:t>P</a:t>
            </a:r>
            <a:r>
              <a:rPr spc="4" dirty="0">
                <a:latin typeface="Arial"/>
                <a:cs typeface="Arial"/>
              </a:rPr>
              <a:t>r</a:t>
            </a:r>
            <a:r>
              <a:rPr dirty="0">
                <a:latin typeface="Arial"/>
                <a:cs typeface="Arial"/>
              </a:rPr>
              <a:t>o</a:t>
            </a:r>
            <a:r>
              <a:rPr spc="4" dirty="0">
                <a:latin typeface="Arial"/>
                <a:cs typeface="Arial"/>
              </a:rPr>
              <a:t>s</a:t>
            </a:r>
            <a:r>
              <a:rPr dirty="0">
                <a:latin typeface="Arial"/>
                <a:cs typeface="Arial"/>
              </a:rPr>
              <a:t>:</a:t>
            </a:r>
            <a:r>
              <a:rPr spc="-26" dirty="0">
                <a:latin typeface="Arial"/>
                <a:cs typeface="Arial"/>
              </a:rPr>
              <a:t> </a:t>
            </a:r>
            <a:r>
              <a:rPr spc="4" dirty="0">
                <a:latin typeface="Arial"/>
                <a:cs typeface="Arial"/>
              </a:rPr>
              <a:t>H</a:t>
            </a:r>
            <a:r>
              <a:rPr dirty="0">
                <a:latin typeface="Arial"/>
                <a:cs typeface="Arial"/>
              </a:rPr>
              <a:t>igh p</a:t>
            </a:r>
            <a:r>
              <a:rPr spc="4" dirty="0">
                <a:latin typeface="Arial"/>
                <a:cs typeface="Arial"/>
              </a:rPr>
              <a:t>r</a:t>
            </a:r>
            <a:r>
              <a:rPr dirty="0">
                <a:latin typeface="Arial"/>
                <a:cs typeface="Arial"/>
              </a:rPr>
              <a:t>e</a:t>
            </a:r>
            <a:r>
              <a:rPr spc="4" dirty="0">
                <a:latin typeface="Arial"/>
                <a:cs typeface="Arial"/>
              </a:rPr>
              <a:t>c</a:t>
            </a:r>
            <a:r>
              <a:rPr dirty="0">
                <a:latin typeface="Arial"/>
                <a:cs typeface="Arial"/>
              </a:rPr>
              <a:t>i</a:t>
            </a:r>
            <a:r>
              <a:rPr spc="4" dirty="0">
                <a:latin typeface="Arial"/>
                <a:cs typeface="Arial"/>
              </a:rPr>
              <a:t>s</a:t>
            </a:r>
            <a:r>
              <a:rPr dirty="0">
                <a:latin typeface="Arial"/>
                <a:cs typeface="Arial"/>
              </a:rPr>
              <a:t>ion</a:t>
            </a:r>
          </a:p>
        </p:txBody>
      </p:sp>
      <p:sp>
        <p:nvSpPr>
          <p:cNvPr id="8" name="object 8"/>
          <p:cNvSpPr txBox="1"/>
          <p:nvPr/>
        </p:nvSpPr>
        <p:spPr>
          <a:xfrm>
            <a:off x="4431639" y="1864640"/>
            <a:ext cx="2001506"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f</a:t>
            </a:r>
            <a:r>
              <a:rPr dirty="0">
                <a:latin typeface="Arial"/>
                <a:cs typeface="Arial"/>
              </a:rPr>
              <a:t>or</a:t>
            </a:r>
            <a:r>
              <a:rPr spc="26" dirty="0">
                <a:latin typeface="Arial"/>
                <a:cs typeface="Arial"/>
              </a:rPr>
              <a:t> </a:t>
            </a:r>
            <a:r>
              <a:rPr spc="4" dirty="0">
                <a:latin typeface="Arial"/>
                <a:cs typeface="Arial"/>
              </a:rPr>
              <a:t>c</a:t>
            </a:r>
            <a:r>
              <a:rPr dirty="0">
                <a:latin typeface="Arial"/>
                <a:cs typeface="Arial"/>
              </a:rPr>
              <a:t>lini</a:t>
            </a:r>
            <a:r>
              <a:rPr spc="4" dirty="0">
                <a:latin typeface="Arial"/>
                <a:cs typeface="Arial"/>
              </a:rPr>
              <a:t>c</a:t>
            </a:r>
            <a:r>
              <a:rPr dirty="0">
                <a:latin typeface="Arial"/>
                <a:cs typeface="Arial"/>
              </a:rPr>
              <a:t>al</a:t>
            </a:r>
            <a:r>
              <a:rPr spc="-8" dirty="0">
                <a:latin typeface="Arial"/>
                <a:cs typeface="Arial"/>
              </a:rPr>
              <a:t> </a:t>
            </a:r>
            <a:r>
              <a:rPr spc="4" dirty="0">
                <a:latin typeface="Arial"/>
                <a:cs typeface="Arial"/>
              </a:rPr>
              <a:t>s</a:t>
            </a:r>
            <a:r>
              <a:rPr dirty="0">
                <a:latin typeface="Arial"/>
                <a:cs typeface="Arial"/>
              </a:rPr>
              <a:t>e</a:t>
            </a:r>
            <a:r>
              <a:rPr spc="4" dirty="0">
                <a:latin typeface="Arial"/>
                <a:cs typeface="Arial"/>
              </a:rPr>
              <a:t>r</a:t>
            </a:r>
            <a:r>
              <a:rPr spc="-4" dirty="0">
                <a:latin typeface="Arial"/>
                <a:cs typeface="Arial"/>
              </a:rPr>
              <a:t>v</a:t>
            </a:r>
            <a:r>
              <a:rPr dirty="0">
                <a:latin typeface="Arial"/>
                <a:cs typeface="Arial"/>
              </a:rPr>
              <a:t>i</a:t>
            </a:r>
            <a:r>
              <a:rPr spc="4" dirty="0">
                <a:latin typeface="Arial"/>
                <a:cs typeface="Arial"/>
              </a:rPr>
              <a:t>c</a:t>
            </a:r>
            <a:r>
              <a:rPr dirty="0">
                <a:latin typeface="Arial"/>
                <a:cs typeface="Arial"/>
              </a:rPr>
              <a:t>es</a:t>
            </a:r>
          </a:p>
        </p:txBody>
      </p:sp>
      <p:sp>
        <p:nvSpPr>
          <p:cNvPr id="7" name="object 7"/>
          <p:cNvSpPr txBox="1"/>
          <p:nvPr/>
        </p:nvSpPr>
        <p:spPr>
          <a:xfrm>
            <a:off x="1111928" y="2617675"/>
            <a:ext cx="662831"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C</a:t>
            </a:r>
            <a:r>
              <a:rPr dirty="0">
                <a:latin typeface="Arial"/>
                <a:cs typeface="Arial"/>
              </a:rPr>
              <a:t>on</a:t>
            </a:r>
            <a:r>
              <a:rPr spc="4" dirty="0">
                <a:latin typeface="Arial"/>
                <a:cs typeface="Arial"/>
              </a:rPr>
              <a:t>s</a:t>
            </a:r>
            <a:r>
              <a:rPr dirty="0">
                <a:latin typeface="Arial"/>
                <a:cs typeface="Arial"/>
              </a:rPr>
              <a:t>:</a:t>
            </a:r>
          </a:p>
        </p:txBody>
      </p:sp>
      <p:sp>
        <p:nvSpPr>
          <p:cNvPr id="6" name="object 6"/>
          <p:cNvSpPr txBox="1"/>
          <p:nvPr/>
        </p:nvSpPr>
        <p:spPr>
          <a:xfrm>
            <a:off x="1777351" y="2617675"/>
            <a:ext cx="1098503"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Low</a:t>
            </a:r>
            <a:r>
              <a:rPr spc="-8" dirty="0">
                <a:latin typeface="Arial"/>
                <a:cs typeface="Arial"/>
              </a:rPr>
              <a:t> </a:t>
            </a:r>
            <a:r>
              <a:rPr spc="4" dirty="0">
                <a:latin typeface="Arial"/>
                <a:cs typeface="Arial"/>
              </a:rPr>
              <a:t>r</a:t>
            </a:r>
            <a:r>
              <a:rPr dirty="0">
                <a:latin typeface="Arial"/>
                <a:cs typeface="Arial"/>
              </a:rPr>
              <a:t>e</a:t>
            </a:r>
            <a:r>
              <a:rPr spc="4" dirty="0">
                <a:latin typeface="Arial"/>
                <a:cs typeface="Arial"/>
              </a:rPr>
              <a:t>c</a:t>
            </a:r>
            <a:r>
              <a:rPr dirty="0">
                <a:latin typeface="Arial"/>
                <a:cs typeface="Arial"/>
              </a:rPr>
              <a:t>all</a:t>
            </a:r>
          </a:p>
        </p:txBody>
      </p:sp>
      <p:sp>
        <p:nvSpPr>
          <p:cNvPr id="5" name="object 5"/>
          <p:cNvSpPr txBox="1"/>
          <p:nvPr/>
        </p:nvSpPr>
        <p:spPr>
          <a:xfrm>
            <a:off x="2049420" y="4109212"/>
            <a:ext cx="4503780" cy="1497553"/>
          </a:xfrm>
          <a:prstGeom prst="rect">
            <a:avLst/>
          </a:prstGeom>
        </p:spPr>
        <p:txBody>
          <a:bodyPr wrap="square" lIns="0" tIns="0" rIns="0" bIns="0" rtlCol="0">
            <a:noAutofit/>
          </a:bodyPr>
          <a:lstStyle/>
          <a:p>
            <a:pPr marL="11397">
              <a:lnSpc>
                <a:spcPts val="1378"/>
              </a:lnSpc>
              <a:spcBef>
                <a:spcPts val="68"/>
              </a:spcBef>
            </a:pPr>
            <a:r>
              <a:rPr sz="1300" spc="-4" dirty="0">
                <a:latin typeface="Arial"/>
                <a:cs typeface="Arial"/>
              </a:rPr>
              <a:t>C</a:t>
            </a:r>
            <a:r>
              <a:rPr sz="1300" dirty="0">
                <a:latin typeface="Arial"/>
                <a:cs typeface="Arial"/>
              </a:rPr>
              <a:t>odes</a:t>
            </a:r>
            <a:r>
              <a:rPr sz="1300" spc="-8" dirty="0">
                <a:latin typeface="Arial"/>
                <a:cs typeface="Arial"/>
              </a:rPr>
              <a:t> </a:t>
            </a:r>
            <a:r>
              <a:rPr sz="1300" spc="4" dirty="0">
                <a:latin typeface="Arial"/>
                <a:cs typeface="Arial"/>
              </a:rPr>
              <a:t>f</a:t>
            </a:r>
            <a:r>
              <a:rPr sz="1300" dirty="0">
                <a:latin typeface="Arial"/>
                <a:cs typeface="Arial"/>
              </a:rPr>
              <a:t>or</a:t>
            </a:r>
            <a:r>
              <a:rPr sz="1300" spc="-26" dirty="0">
                <a:latin typeface="Arial"/>
                <a:cs typeface="Arial"/>
              </a:rPr>
              <a:t> </a:t>
            </a:r>
            <a:r>
              <a:rPr sz="1300" dirty="0">
                <a:latin typeface="Arial"/>
                <a:cs typeface="Arial"/>
              </a:rPr>
              <a:t>E</a:t>
            </a:r>
            <a:r>
              <a:rPr sz="1300" spc="-13" dirty="0">
                <a:latin typeface="Arial"/>
                <a:cs typeface="Arial"/>
              </a:rPr>
              <a:t>v</a:t>
            </a:r>
            <a:r>
              <a:rPr sz="1300" dirty="0">
                <a:latin typeface="Arial"/>
                <a:cs typeface="Arial"/>
              </a:rPr>
              <a:t>alua</a:t>
            </a:r>
            <a:r>
              <a:rPr sz="1300" spc="4" dirty="0">
                <a:latin typeface="Arial"/>
                <a:cs typeface="Arial"/>
              </a:rPr>
              <a:t>t</a:t>
            </a:r>
            <a:r>
              <a:rPr sz="1300" dirty="0">
                <a:latin typeface="Arial"/>
                <a:cs typeface="Arial"/>
              </a:rPr>
              <a:t>ion</a:t>
            </a:r>
            <a:r>
              <a:rPr sz="1300" spc="-4" dirty="0">
                <a:latin typeface="Arial"/>
                <a:cs typeface="Arial"/>
              </a:rPr>
              <a:t> </a:t>
            </a:r>
            <a:r>
              <a:rPr sz="1300" dirty="0">
                <a:latin typeface="Arial"/>
                <a:cs typeface="Arial"/>
              </a:rPr>
              <a:t>and</a:t>
            </a:r>
            <a:r>
              <a:rPr sz="1300" spc="-13" dirty="0">
                <a:latin typeface="Arial"/>
                <a:cs typeface="Arial"/>
              </a:rPr>
              <a:t> </a:t>
            </a:r>
            <a:r>
              <a:rPr sz="1300" spc="-4" dirty="0">
                <a:latin typeface="Arial"/>
                <a:cs typeface="Arial"/>
              </a:rPr>
              <a:t>M</a:t>
            </a:r>
            <a:r>
              <a:rPr sz="1300" dirty="0">
                <a:latin typeface="Arial"/>
                <a:cs typeface="Arial"/>
              </a:rPr>
              <a:t>anage</a:t>
            </a:r>
            <a:r>
              <a:rPr sz="1300" spc="-4" dirty="0">
                <a:latin typeface="Arial"/>
                <a:cs typeface="Arial"/>
              </a:rPr>
              <a:t>m</a:t>
            </a:r>
            <a:r>
              <a:rPr sz="1300" dirty="0">
                <a:latin typeface="Arial"/>
                <a:cs typeface="Arial"/>
              </a:rPr>
              <a:t>e</a:t>
            </a:r>
            <a:r>
              <a:rPr sz="1300" spc="-13" dirty="0">
                <a:latin typeface="Arial"/>
                <a:cs typeface="Arial"/>
              </a:rPr>
              <a:t>n</a:t>
            </a:r>
            <a:r>
              <a:rPr sz="1300" spc="4" dirty="0">
                <a:latin typeface="Arial"/>
                <a:cs typeface="Arial"/>
              </a:rPr>
              <a:t>t</a:t>
            </a:r>
            <a:r>
              <a:rPr sz="1300" dirty="0">
                <a:latin typeface="Arial"/>
                <a:cs typeface="Arial"/>
              </a:rPr>
              <a:t>:</a:t>
            </a:r>
            <a:r>
              <a:rPr sz="1300" spc="-39" dirty="0">
                <a:latin typeface="Arial"/>
                <a:cs typeface="Arial"/>
              </a:rPr>
              <a:t> </a:t>
            </a:r>
            <a:r>
              <a:rPr sz="1300" dirty="0">
                <a:latin typeface="Arial"/>
                <a:cs typeface="Arial"/>
              </a:rPr>
              <a:t>9920</a:t>
            </a:r>
            <a:r>
              <a:rPr sz="1300" spc="-8" dirty="0">
                <a:latin typeface="Arial"/>
                <a:cs typeface="Arial"/>
              </a:rPr>
              <a:t>1</a:t>
            </a:r>
            <a:r>
              <a:rPr sz="1300" dirty="0">
                <a:latin typeface="Arial"/>
                <a:cs typeface="Arial"/>
              </a:rPr>
              <a:t>-99</a:t>
            </a:r>
            <a:r>
              <a:rPr sz="1300" spc="-13" dirty="0">
                <a:latin typeface="Arial"/>
                <a:cs typeface="Arial"/>
              </a:rPr>
              <a:t>4</a:t>
            </a:r>
            <a:r>
              <a:rPr sz="1300" dirty="0">
                <a:latin typeface="Arial"/>
                <a:cs typeface="Arial"/>
              </a:rPr>
              <a:t>99</a:t>
            </a:r>
          </a:p>
          <a:p>
            <a:pPr marL="11397" marR="465528">
              <a:lnSpc>
                <a:spcPct val="100041"/>
              </a:lnSpc>
            </a:pPr>
            <a:r>
              <a:rPr sz="1300" dirty="0">
                <a:latin typeface="Arial"/>
                <a:cs typeface="Arial"/>
              </a:rPr>
              <a:t>(99201</a:t>
            </a:r>
            <a:r>
              <a:rPr sz="1300" spc="-26" dirty="0">
                <a:latin typeface="Arial"/>
                <a:cs typeface="Arial"/>
              </a:rPr>
              <a:t> </a:t>
            </a:r>
            <a:r>
              <a:rPr sz="1300" dirty="0">
                <a:latin typeface="Arial"/>
                <a:cs typeface="Arial"/>
              </a:rPr>
              <a:t>- 99215)</a:t>
            </a:r>
            <a:r>
              <a:rPr sz="1300" spc="-35" dirty="0">
                <a:latin typeface="Arial"/>
                <a:cs typeface="Arial"/>
              </a:rPr>
              <a:t> </a:t>
            </a:r>
            <a:r>
              <a:rPr sz="1300" dirty="0">
                <a:latin typeface="Arial"/>
                <a:cs typeface="Arial"/>
              </a:rPr>
              <a:t>o</a:t>
            </a:r>
            <a:r>
              <a:rPr sz="1300" spc="-13" dirty="0">
                <a:latin typeface="Arial"/>
                <a:cs typeface="Arial"/>
              </a:rPr>
              <a:t>f</a:t>
            </a:r>
            <a:r>
              <a:rPr sz="1300" spc="4" dirty="0">
                <a:latin typeface="Arial"/>
                <a:cs typeface="Arial"/>
              </a:rPr>
              <a:t>f</a:t>
            </a:r>
            <a:r>
              <a:rPr sz="1300" dirty="0">
                <a:latin typeface="Arial"/>
                <a:cs typeface="Arial"/>
              </a:rPr>
              <a:t>i</a:t>
            </a:r>
            <a:r>
              <a:rPr sz="1300" spc="4" dirty="0">
                <a:latin typeface="Arial"/>
                <a:cs typeface="Arial"/>
              </a:rPr>
              <a:t>c</a:t>
            </a:r>
            <a:r>
              <a:rPr sz="1300" dirty="0">
                <a:latin typeface="Arial"/>
                <a:cs typeface="Arial"/>
              </a:rPr>
              <a:t>e</a:t>
            </a:r>
            <a:r>
              <a:rPr sz="1300" spc="4" dirty="0">
                <a:latin typeface="Arial"/>
                <a:cs typeface="Arial"/>
              </a:rPr>
              <a:t>/</a:t>
            </a:r>
            <a:r>
              <a:rPr sz="1300" spc="-13" dirty="0">
                <a:latin typeface="Arial"/>
                <a:cs typeface="Arial"/>
              </a:rPr>
              <a:t>o</a:t>
            </a:r>
            <a:r>
              <a:rPr sz="1300" spc="4" dirty="0">
                <a:latin typeface="Arial"/>
                <a:cs typeface="Arial"/>
              </a:rPr>
              <a:t>t</a:t>
            </a:r>
            <a:r>
              <a:rPr sz="1300" spc="-13" dirty="0">
                <a:latin typeface="Arial"/>
                <a:cs typeface="Arial"/>
              </a:rPr>
              <a:t>h</a:t>
            </a:r>
            <a:r>
              <a:rPr sz="1300" dirty="0">
                <a:latin typeface="Arial"/>
                <a:cs typeface="Arial"/>
              </a:rPr>
              <a:t>er</a:t>
            </a:r>
            <a:r>
              <a:rPr sz="1300" spc="-35" dirty="0">
                <a:latin typeface="Arial"/>
                <a:cs typeface="Arial"/>
              </a:rPr>
              <a:t> </a:t>
            </a:r>
            <a:r>
              <a:rPr sz="1300" dirty="0">
                <a:latin typeface="Arial"/>
                <a:cs typeface="Arial"/>
              </a:rPr>
              <a:t>ou</a:t>
            </a:r>
            <a:r>
              <a:rPr sz="1300" spc="4" dirty="0">
                <a:latin typeface="Arial"/>
                <a:cs typeface="Arial"/>
              </a:rPr>
              <a:t>t</a:t>
            </a:r>
            <a:r>
              <a:rPr sz="1300" dirty="0">
                <a:latin typeface="Arial"/>
                <a:cs typeface="Arial"/>
              </a:rPr>
              <a:t>pa</a:t>
            </a:r>
            <a:r>
              <a:rPr sz="1300" spc="-4" dirty="0">
                <a:latin typeface="Arial"/>
                <a:cs typeface="Arial"/>
              </a:rPr>
              <a:t>t</a:t>
            </a:r>
            <a:r>
              <a:rPr sz="1300" dirty="0">
                <a:latin typeface="Arial"/>
                <a:cs typeface="Arial"/>
              </a:rPr>
              <a:t>ient</a:t>
            </a:r>
            <a:r>
              <a:rPr sz="1300" spc="-39" dirty="0">
                <a:latin typeface="Arial"/>
                <a:cs typeface="Arial"/>
              </a:rPr>
              <a:t> </a:t>
            </a:r>
            <a:r>
              <a:rPr sz="1300" spc="4" dirty="0">
                <a:latin typeface="Arial"/>
                <a:cs typeface="Arial"/>
              </a:rPr>
              <a:t>s</a:t>
            </a:r>
            <a:r>
              <a:rPr sz="1300" dirty="0">
                <a:latin typeface="Arial"/>
                <a:cs typeface="Arial"/>
              </a:rPr>
              <a:t>er</a:t>
            </a:r>
            <a:r>
              <a:rPr sz="1300" spc="-13" dirty="0">
                <a:latin typeface="Arial"/>
                <a:cs typeface="Arial"/>
              </a:rPr>
              <a:t>v</a:t>
            </a:r>
            <a:r>
              <a:rPr sz="1300" dirty="0">
                <a:latin typeface="Arial"/>
                <a:cs typeface="Arial"/>
              </a:rPr>
              <a:t>i</a:t>
            </a:r>
            <a:r>
              <a:rPr sz="1300" spc="4" dirty="0">
                <a:latin typeface="Arial"/>
                <a:cs typeface="Arial"/>
              </a:rPr>
              <a:t>c</a:t>
            </a:r>
            <a:r>
              <a:rPr sz="1300" dirty="0">
                <a:latin typeface="Arial"/>
                <a:cs typeface="Arial"/>
              </a:rPr>
              <a:t>es (99217</a:t>
            </a:r>
            <a:r>
              <a:rPr sz="1300" spc="-26" dirty="0">
                <a:latin typeface="Arial"/>
                <a:cs typeface="Arial"/>
              </a:rPr>
              <a:t> </a:t>
            </a:r>
            <a:r>
              <a:rPr sz="1300" dirty="0">
                <a:latin typeface="Arial"/>
                <a:cs typeface="Arial"/>
              </a:rPr>
              <a:t>- 99220)</a:t>
            </a:r>
            <a:r>
              <a:rPr sz="1300" spc="-35" dirty="0">
                <a:latin typeface="Arial"/>
                <a:cs typeface="Arial"/>
              </a:rPr>
              <a:t> </a:t>
            </a:r>
            <a:r>
              <a:rPr sz="1300" dirty="0">
                <a:latin typeface="Arial"/>
                <a:cs typeface="Arial"/>
              </a:rPr>
              <a:t>ho</a:t>
            </a:r>
            <a:r>
              <a:rPr sz="1300" spc="4" dirty="0">
                <a:latin typeface="Arial"/>
                <a:cs typeface="Arial"/>
              </a:rPr>
              <a:t>s</a:t>
            </a:r>
            <a:r>
              <a:rPr sz="1300" dirty="0">
                <a:latin typeface="Arial"/>
                <a:cs typeface="Arial"/>
              </a:rPr>
              <a:t>pi</a:t>
            </a:r>
            <a:r>
              <a:rPr sz="1300" spc="4" dirty="0">
                <a:latin typeface="Arial"/>
                <a:cs typeface="Arial"/>
              </a:rPr>
              <a:t>t</a:t>
            </a:r>
            <a:r>
              <a:rPr sz="1300" dirty="0">
                <a:latin typeface="Arial"/>
                <a:cs typeface="Arial"/>
              </a:rPr>
              <a:t>al</a:t>
            </a:r>
            <a:r>
              <a:rPr sz="1300" spc="-26" dirty="0">
                <a:latin typeface="Arial"/>
                <a:cs typeface="Arial"/>
              </a:rPr>
              <a:t> </a:t>
            </a:r>
            <a:r>
              <a:rPr sz="1300" dirty="0">
                <a:latin typeface="Arial"/>
                <a:cs typeface="Arial"/>
              </a:rPr>
              <a:t>ob</a:t>
            </a:r>
            <a:r>
              <a:rPr sz="1300" spc="4" dirty="0">
                <a:latin typeface="Arial"/>
                <a:cs typeface="Arial"/>
              </a:rPr>
              <a:t>s</a:t>
            </a:r>
            <a:r>
              <a:rPr sz="1300" dirty="0">
                <a:latin typeface="Arial"/>
                <a:cs typeface="Arial"/>
              </a:rPr>
              <a:t>er</a:t>
            </a:r>
            <a:r>
              <a:rPr sz="1300" spc="-13" dirty="0">
                <a:latin typeface="Arial"/>
                <a:cs typeface="Arial"/>
              </a:rPr>
              <a:t>v</a:t>
            </a:r>
            <a:r>
              <a:rPr sz="1300" dirty="0">
                <a:latin typeface="Arial"/>
                <a:cs typeface="Arial"/>
              </a:rPr>
              <a:t>a</a:t>
            </a:r>
            <a:r>
              <a:rPr sz="1300" spc="4" dirty="0">
                <a:latin typeface="Arial"/>
                <a:cs typeface="Arial"/>
              </a:rPr>
              <a:t>t</a:t>
            </a:r>
            <a:r>
              <a:rPr sz="1300" dirty="0">
                <a:latin typeface="Arial"/>
                <a:cs typeface="Arial"/>
              </a:rPr>
              <a:t>ion</a:t>
            </a:r>
            <a:r>
              <a:rPr sz="1300" spc="-35" dirty="0">
                <a:latin typeface="Arial"/>
                <a:cs typeface="Arial"/>
              </a:rPr>
              <a:t> </a:t>
            </a:r>
            <a:r>
              <a:rPr sz="1300" spc="4" dirty="0">
                <a:latin typeface="Arial"/>
                <a:cs typeface="Arial"/>
              </a:rPr>
              <a:t>s</a:t>
            </a:r>
            <a:r>
              <a:rPr sz="1300" dirty="0">
                <a:latin typeface="Arial"/>
                <a:cs typeface="Arial"/>
              </a:rPr>
              <a:t>er</a:t>
            </a:r>
            <a:r>
              <a:rPr sz="1300" spc="-13" dirty="0">
                <a:latin typeface="Arial"/>
                <a:cs typeface="Arial"/>
              </a:rPr>
              <a:t>v</a:t>
            </a:r>
            <a:r>
              <a:rPr sz="1300" dirty="0">
                <a:latin typeface="Arial"/>
                <a:cs typeface="Arial"/>
              </a:rPr>
              <a:t>i</a:t>
            </a:r>
            <a:r>
              <a:rPr sz="1300" spc="4" dirty="0">
                <a:latin typeface="Arial"/>
                <a:cs typeface="Arial"/>
              </a:rPr>
              <a:t>c</a:t>
            </a:r>
            <a:r>
              <a:rPr sz="1300" dirty="0">
                <a:latin typeface="Arial"/>
                <a:cs typeface="Arial"/>
              </a:rPr>
              <a:t>es (99221</a:t>
            </a:r>
            <a:r>
              <a:rPr sz="1300" spc="-26" dirty="0">
                <a:latin typeface="Arial"/>
                <a:cs typeface="Arial"/>
              </a:rPr>
              <a:t> </a:t>
            </a:r>
            <a:r>
              <a:rPr sz="1300" dirty="0">
                <a:latin typeface="Arial"/>
                <a:cs typeface="Arial"/>
              </a:rPr>
              <a:t>- 99239)</a:t>
            </a:r>
            <a:r>
              <a:rPr sz="1300" spc="-35" dirty="0">
                <a:latin typeface="Arial"/>
                <a:cs typeface="Arial"/>
              </a:rPr>
              <a:t> </a:t>
            </a:r>
            <a:r>
              <a:rPr sz="1300" dirty="0">
                <a:latin typeface="Arial"/>
                <a:cs typeface="Arial"/>
              </a:rPr>
              <a:t>ho</a:t>
            </a:r>
            <a:r>
              <a:rPr sz="1300" spc="4" dirty="0">
                <a:latin typeface="Arial"/>
                <a:cs typeface="Arial"/>
              </a:rPr>
              <a:t>s</a:t>
            </a:r>
            <a:r>
              <a:rPr sz="1300" dirty="0">
                <a:latin typeface="Arial"/>
                <a:cs typeface="Arial"/>
              </a:rPr>
              <a:t>pi</a:t>
            </a:r>
            <a:r>
              <a:rPr sz="1300" spc="4" dirty="0">
                <a:latin typeface="Arial"/>
                <a:cs typeface="Arial"/>
              </a:rPr>
              <a:t>t</a:t>
            </a:r>
            <a:r>
              <a:rPr sz="1300" dirty="0">
                <a:latin typeface="Arial"/>
                <a:cs typeface="Arial"/>
              </a:rPr>
              <a:t>al</a:t>
            </a:r>
            <a:r>
              <a:rPr sz="1300" spc="-26" dirty="0">
                <a:latin typeface="Arial"/>
                <a:cs typeface="Arial"/>
              </a:rPr>
              <a:t> </a:t>
            </a:r>
            <a:r>
              <a:rPr sz="1300" dirty="0">
                <a:latin typeface="Arial"/>
                <a:cs typeface="Arial"/>
              </a:rPr>
              <a:t>inpa</a:t>
            </a:r>
            <a:r>
              <a:rPr sz="1300" spc="4" dirty="0">
                <a:latin typeface="Arial"/>
                <a:cs typeface="Arial"/>
              </a:rPr>
              <a:t>t</a:t>
            </a:r>
            <a:r>
              <a:rPr sz="1300" dirty="0">
                <a:latin typeface="Arial"/>
                <a:cs typeface="Arial"/>
              </a:rPr>
              <a:t>ient</a:t>
            </a:r>
            <a:r>
              <a:rPr sz="1300" spc="-31" dirty="0">
                <a:latin typeface="Arial"/>
                <a:cs typeface="Arial"/>
              </a:rPr>
              <a:t> </a:t>
            </a:r>
            <a:r>
              <a:rPr sz="1300" spc="4" dirty="0">
                <a:latin typeface="Arial"/>
                <a:cs typeface="Arial"/>
              </a:rPr>
              <a:t>s</a:t>
            </a:r>
            <a:r>
              <a:rPr sz="1300" dirty="0">
                <a:latin typeface="Arial"/>
                <a:cs typeface="Arial"/>
              </a:rPr>
              <a:t>er</a:t>
            </a:r>
            <a:r>
              <a:rPr sz="1300" spc="-13" dirty="0">
                <a:latin typeface="Arial"/>
                <a:cs typeface="Arial"/>
              </a:rPr>
              <a:t>v</a:t>
            </a:r>
            <a:r>
              <a:rPr sz="1300" dirty="0">
                <a:latin typeface="Arial"/>
                <a:cs typeface="Arial"/>
              </a:rPr>
              <a:t>i</a:t>
            </a:r>
            <a:r>
              <a:rPr sz="1300" spc="4" dirty="0">
                <a:latin typeface="Arial"/>
                <a:cs typeface="Arial"/>
              </a:rPr>
              <a:t>c</a:t>
            </a:r>
            <a:r>
              <a:rPr sz="1300" dirty="0">
                <a:latin typeface="Arial"/>
                <a:cs typeface="Arial"/>
              </a:rPr>
              <a:t>es (99241</a:t>
            </a:r>
            <a:r>
              <a:rPr sz="1300" spc="-26" dirty="0">
                <a:latin typeface="Arial"/>
                <a:cs typeface="Arial"/>
              </a:rPr>
              <a:t> </a:t>
            </a:r>
            <a:r>
              <a:rPr sz="1300" dirty="0">
                <a:latin typeface="Arial"/>
                <a:cs typeface="Arial"/>
              </a:rPr>
              <a:t>- 99255)</a:t>
            </a:r>
            <a:r>
              <a:rPr sz="1300" spc="-35" dirty="0">
                <a:latin typeface="Arial"/>
                <a:cs typeface="Arial"/>
              </a:rPr>
              <a:t> </a:t>
            </a:r>
            <a:r>
              <a:rPr sz="1300" spc="4" dirty="0">
                <a:latin typeface="Arial"/>
                <a:cs typeface="Arial"/>
              </a:rPr>
              <a:t>c</a:t>
            </a:r>
            <a:r>
              <a:rPr sz="1300" dirty="0">
                <a:latin typeface="Arial"/>
                <a:cs typeface="Arial"/>
              </a:rPr>
              <a:t>on</a:t>
            </a:r>
            <a:r>
              <a:rPr sz="1300" spc="4" dirty="0">
                <a:latin typeface="Arial"/>
                <a:cs typeface="Arial"/>
              </a:rPr>
              <a:t>s</a:t>
            </a:r>
            <a:r>
              <a:rPr sz="1300" dirty="0">
                <a:latin typeface="Arial"/>
                <a:cs typeface="Arial"/>
              </a:rPr>
              <a:t>ul</a:t>
            </a:r>
            <a:r>
              <a:rPr sz="1300" spc="4" dirty="0">
                <a:latin typeface="Arial"/>
                <a:cs typeface="Arial"/>
              </a:rPr>
              <a:t>t</a:t>
            </a:r>
            <a:r>
              <a:rPr sz="1300" dirty="0">
                <a:latin typeface="Arial"/>
                <a:cs typeface="Arial"/>
              </a:rPr>
              <a:t>a</a:t>
            </a:r>
            <a:r>
              <a:rPr sz="1300" spc="-4" dirty="0">
                <a:latin typeface="Arial"/>
                <a:cs typeface="Arial"/>
              </a:rPr>
              <a:t>t</a:t>
            </a:r>
            <a:r>
              <a:rPr sz="1300" dirty="0">
                <a:latin typeface="Arial"/>
                <a:cs typeface="Arial"/>
              </a:rPr>
              <a:t>io</a:t>
            </a:r>
            <a:r>
              <a:rPr sz="1300" spc="-13" dirty="0">
                <a:latin typeface="Arial"/>
                <a:cs typeface="Arial"/>
              </a:rPr>
              <a:t>n</a:t>
            </a:r>
            <a:r>
              <a:rPr sz="1300" dirty="0">
                <a:latin typeface="Arial"/>
                <a:cs typeface="Arial"/>
              </a:rPr>
              <a:t>s</a:t>
            </a:r>
          </a:p>
          <a:p>
            <a:pPr marL="11397" marR="24002">
              <a:lnSpc>
                <a:spcPct val="95825"/>
              </a:lnSpc>
            </a:pPr>
            <a:r>
              <a:rPr sz="1300" dirty="0">
                <a:latin typeface="Arial"/>
                <a:cs typeface="Arial"/>
              </a:rPr>
              <a:t>(99281</a:t>
            </a:r>
            <a:r>
              <a:rPr sz="1300" spc="-26" dirty="0">
                <a:latin typeface="Arial"/>
                <a:cs typeface="Arial"/>
              </a:rPr>
              <a:t> </a:t>
            </a:r>
            <a:r>
              <a:rPr sz="1300" dirty="0">
                <a:latin typeface="Arial"/>
                <a:cs typeface="Arial"/>
              </a:rPr>
              <a:t>- 99288)</a:t>
            </a:r>
            <a:r>
              <a:rPr sz="1300" spc="-35" dirty="0">
                <a:latin typeface="Arial"/>
                <a:cs typeface="Arial"/>
              </a:rPr>
              <a:t> </a:t>
            </a:r>
            <a:r>
              <a:rPr sz="1300" dirty="0">
                <a:latin typeface="Arial"/>
                <a:cs typeface="Arial"/>
              </a:rPr>
              <a:t>e</a:t>
            </a:r>
            <a:r>
              <a:rPr sz="1300" spc="-4" dirty="0">
                <a:latin typeface="Arial"/>
                <a:cs typeface="Arial"/>
              </a:rPr>
              <a:t>m</a:t>
            </a:r>
            <a:r>
              <a:rPr sz="1300" dirty="0">
                <a:latin typeface="Arial"/>
                <a:cs typeface="Arial"/>
              </a:rPr>
              <a:t>ergen</a:t>
            </a:r>
            <a:r>
              <a:rPr sz="1300" spc="4" dirty="0">
                <a:latin typeface="Arial"/>
                <a:cs typeface="Arial"/>
              </a:rPr>
              <a:t>c</a:t>
            </a:r>
            <a:r>
              <a:rPr sz="1300" dirty="0">
                <a:latin typeface="Arial"/>
                <a:cs typeface="Arial"/>
              </a:rPr>
              <a:t>y</a:t>
            </a:r>
            <a:r>
              <a:rPr sz="1300" spc="-35" dirty="0">
                <a:latin typeface="Arial"/>
                <a:cs typeface="Arial"/>
              </a:rPr>
              <a:t> </a:t>
            </a:r>
            <a:r>
              <a:rPr sz="1300" dirty="0">
                <a:latin typeface="Arial"/>
                <a:cs typeface="Arial"/>
              </a:rPr>
              <a:t>dept</a:t>
            </a:r>
            <a:r>
              <a:rPr sz="1300" spc="-22" dirty="0">
                <a:latin typeface="Arial"/>
                <a:cs typeface="Arial"/>
              </a:rPr>
              <a:t> </a:t>
            </a:r>
            <a:r>
              <a:rPr sz="1300" spc="4" dirty="0">
                <a:latin typeface="Arial"/>
                <a:cs typeface="Arial"/>
              </a:rPr>
              <a:t>s</a:t>
            </a:r>
            <a:r>
              <a:rPr sz="1300" dirty="0">
                <a:latin typeface="Arial"/>
                <a:cs typeface="Arial"/>
              </a:rPr>
              <a:t>er</a:t>
            </a:r>
            <a:r>
              <a:rPr sz="1300" spc="-13" dirty="0">
                <a:latin typeface="Arial"/>
                <a:cs typeface="Arial"/>
              </a:rPr>
              <a:t>v</a:t>
            </a:r>
            <a:r>
              <a:rPr sz="1300" dirty="0">
                <a:latin typeface="Arial"/>
                <a:cs typeface="Arial"/>
              </a:rPr>
              <a:t>i</a:t>
            </a:r>
            <a:r>
              <a:rPr sz="1300" spc="4" dirty="0">
                <a:latin typeface="Arial"/>
                <a:cs typeface="Arial"/>
              </a:rPr>
              <a:t>c</a:t>
            </a:r>
            <a:r>
              <a:rPr sz="1300" dirty="0">
                <a:latin typeface="Arial"/>
                <a:cs typeface="Arial"/>
              </a:rPr>
              <a:t>es</a:t>
            </a:r>
          </a:p>
          <a:p>
            <a:pPr marL="11397" marR="24002">
              <a:lnSpc>
                <a:spcPct val="95825"/>
              </a:lnSpc>
              <a:spcBef>
                <a:spcPts val="63"/>
              </a:spcBef>
            </a:pPr>
            <a:r>
              <a:rPr sz="1300" dirty="0">
                <a:latin typeface="Arial"/>
                <a:cs typeface="Arial"/>
              </a:rPr>
              <a:t>(99291</a:t>
            </a:r>
            <a:r>
              <a:rPr sz="1300" spc="-26" dirty="0">
                <a:latin typeface="Arial"/>
                <a:cs typeface="Arial"/>
              </a:rPr>
              <a:t> </a:t>
            </a:r>
            <a:r>
              <a:rPr sz="1300" dirty="0">
                <a:latin typeface="Arial"/>
                <a:cs typeface="Arial"/>
              </a:rPr>
              <a:t>- 99292)</a:t>
            </a:r>
            <a:r>
              <a:rPr sz="1300" spc="-35" dirty="0">
                <a:latin typeface="Arial"/>
                <a:cs typeface="Arial"/>
              </a:rPr>
              <a:t> </a:t>
            </a:r>
            <a:r>
              <a:rPr sz="1300" spc="4" dirty="0">
                <a:latin typeface="Arial"/>
                <a:cs typeface="Arial"/>
              </a:rPr>
              <a:t>c</a:t>
            </a:r>
            <a:r>
              <a:rPr sz="1300" dirty="0">
                <a:latin typeface="Arial"/>
                <a:cs typeface="Arial"/>
              </a:rPr>
              <a:t>ri</a:t>
            </a:r>
            <a:r>
              <a:rPr sz="1300" spc="4" dirty="0">
                <a:latin typeface="Arial"/>
                <a:cs typeface="Arial"/>
              </a:rPr>
              <a:t>t</a:t>
            </a:r>
            <a:r>
              <a:rPr sz="1300" dirty="0">
                <a:latin typeface="Arial"/>
                <a:cs typeface="Arial"/>
              </a:rPr>
              <a:t>i</a:t>
            </a:r>
            <a:r>
              <a:rPr sz="1300" spc="4" dirty="0">
                <a:latin typeface="Arial"/>
                <a:cs typeface="Arial"/>
              </a:rPr>
              <a:t>c</a:t>
            </a:r>
            <a:r>
              <a:rPr sz="1300" dirty="0">
                <a:latin typeface="Arial"/>
                <a:cs typeface="Arial"/>
              </a:rPr>
              <a:t>al</a:t>
            </a:r>
            <a:r>
              <a:rPr sz="1300" spc="-26" dirty="0">
                <a:latin typeface="Arial"/>
                <a:cs typeface="Arial"/>
              </a:rPr>
              <a:t> </a:t>
            </a:r>
            <a:r>
              <a:rPr sz="1300" spc="4" dirty="0">
                <a:latin typeface="Arial"/>
                <a:cs typeface="Arial"/>
              </a:rPr>
              <a:t>c</a:t>
            </a:r>
            <a:r>
              <a:rPr sz="1300" dirty="0">
                <a:latin typeface="Arial"/>
                <a:cs typeface="Arial"/>
              </a:rPr>
              <a:t>are</a:t>
            </a:r>
            <a:r>
              <a:rPr sz="1300" spc="-26" dirty="0">
                <a:latin typeface="Arial"/>
                <a:cs typeface="Arial"/>
              </a:rPr>
              <a:t> </a:t>
            </a:r>
            <a:r>
              <a:rPr sz="1300" spc="4" dirty="0">
                <a:latin typeface="Arial"/>
                <a:cs typeface="Arial"/>
              </a:rPr>
              <a:t>s</a:t>
            </a:r>
            <a:r>
              <a:rPr sz="1300" dirty="0">
                <a:latin typeface="Arial"/>
                <a:cs typeface="Arial"/>
              </a:rPr>
              <a:t>er</a:t>
            </a:r>
            <a:r>
              <a:rPr sz="1300" spc="-13" dirty="0">
                <a:latin typeface="Arial"/>
                <a:cs typeface="Arial"/>
              </a:rPr>
              <a:t>v</a:t>
            </a:r>
            <a:r>
              <a:rPr sz="1300" dirty="0">
                <a:latin typeface="Arial"/>
                <a:cs typeface="Arial"/>
              </a:rPr>
              <a:t>i</a:t>
            </a:r>
            <a:r>
              <a:rPr sz="1300" spc="4" dirty="0">
                <a:latin typeface="Arial"/>
                <a:cs typeface="Arial"/>
              </a:rPr>
              <a:t>c</a:t>
            </a:r>
            <a:r>
              <a:rPr sz="1300" dirty="0">
                <a:latin typeface="Arial"/>
                <a:cs typeface="Arial"/>
              </a:rPr>
              <a:t>es</a:t>
            </a:r>
          </a:p>
          <a:p>
            <a:pPr marL="11397" marR="24002">
              <a:lnSpc>
                <a:spcPct val="95825"/>
              </a:lnSpc>
              <a:spcBef>
                <a:spcPts val="63"/>
              </a:spcBef>
            </a:pPr>
            <a:r>
              <a:rPr sz="1300" dirty="0">
                <a:latin typeface="Arial"/>
                <a:cs typeface="Arial"/>
              </a:rPr>
              <a:t>…</a:t>
            </a:r>
          </a:p>
        </p:txBody>
      </p:sp>
      <p:sp>
        <p:nvSpPr>
          <p:cNvPr id="4" name="object 4"/>
          <p:cNvSpPr txBox="1"/>
          <p:nvPr/>
        </p:nvSpPr>
        <p:spPr>
          <a:xfrm>
            <a:off x="8458450" y="6209818"/>
            <a:ext cx="198350" cy="156881"/>
          </a:xfrm>
          <a:prstGeom prst="rect">
            <a:avLst/>
          </a:prstGeom>
        </p:spPr>
        <p:txBody>
          <a:bodyPr wrap="square" lIns="0" tIns="0" rIns="0" bIns="0" rtlCol="0">
            <a:noAutofit/>
          </a:bodyPr>
          <a:lstStyle/>
          <a:p>
            <a:pPr marL="11397">
              <a:lnSpc>
                <a:spcPts val="1189"/>
              </a:lnSpc>
              <a:spcBef>
                <a:spcPts val="59"/>
              </a:spcBef>
            </a:pPr>
            <a:r>
              <a:rPr sz="1100" spc="4" dirty="0">
                <a:latin typeface="Arial"/>
                <a:cs typeface="Arial"/>
              </a:rPr>
              <a:t>2</a:t>
            </a:r>
            <a:r>
              <a:rPr sz="1100" dirty="0">
                <a:latin typeface="Arial"/>
                <a:cs typeface="Arial"/>
              </a:rPr>
              <a:t>4</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1987">
              <a:lnSpc>
                <a:spcPct val="95825"/>
              </a:lnSpc>
            </a:pPr>
            <a:r>
              <a:rPr sz="2200" dirty="0">
                <a:solidFill>
                  <a:srgbClr val="FFFFFF"/>
                </a:solidFill>
                <a:latin typeface="Arial"/>
                <a:cs typeface="Arial"/>
              </a:rPr>
              <a:t>B</a:t>
            </a:r>
            <a:r>
              <a:rPr sz="2200" spc="-4" dirty="0">
                <a:solidFill>
                  <a:srgbClr val="FFFFFF"/>
                </a:solidFill>
                <a:latin typeface="Arial"/>
                <a:cs typeface="Arial"/>
              </a:rPr>
              <a:t>illi</a:t>
            </a:r>
            <a:r>
              <a:rPr sz="2200" dirty="0">
                <a:solidFill>
                  <a:srgbClr val="FFFFFF"/>
                </a:solidFill>
                <a:latin typeface="Arial"/>
                <a:cs typeface="Arial"/>
              </a:rPr>
              <a:t>ng</a:t>
            </a:r>
            <a:r>
              <a:rPr sz="2200" spc="45" dirty="0">
                <a:solidFill>
                  <a:srgbClr val="FFFFFF"/>
                </a:solidFill>
                <a:latin typeface="Arial"/>
                <a:cs typeface="Arial"/>
              </a:rPr>
              <a:t> </a:t>
            </a:r>
            <a:r>
              <a:rPr sz="2200" dirty="0">
                <a:solidFill>
                  <a:srgbClr val="FFFFFF"/>
                </a:solidFill>
                <a:latin typeface="Arial"/>
                <a:cs typeface="Arial"/>
              </a:rPr>
              <a:t>da</a:t>
            </a:r>
            <a:r>
              <a:rPr sz="2200" spc="4" dirty="0">
                <a:solidFill>
                  <a:srgbClr val="FFFFFF"/>
                </a:solidFill>
                <a:latin typeface="Arial"/>
                <a:cs typeface="Arial"/>
              </a:rPr>
              <a:t>t</a:t>
            </a:r>
            <a:r>
              <a:rPr sz="2200" dirty="0">
                <a:solidFill>
                  <a:srgbClr val="FFFFFF"/>
                </a:solidFill>
                <a:latin typeface="Arial"/>
                <a:cs typeface="Arial"/>
              </a:rPr>
              <a:t>a – </a:t>
            </a:r>
            <a:r>
              <a:rPr sz="2200" spc="-4" dirty="0">
                <a:solidFill>
                  <a:srgbClr val="FFFFFF"/>
                </a:solidFill>
                <a:latin typeface="Arial"/>
                <a:cs typeface="Arial"/>
              </a:rPr>
              <a:t>C</a:t>
            </a:r>
            <a:r>
              <a:rPr sz="2200" dirty="0">
                <a:solidFill>
                  <a:srgbClr val="FFFFFF"/>
                </a:solidFill>
                <a:latin typeface="Arial"/>
                <a:cs typeface="Arial"/>
              </a:rPr>
              <a:t>PT codes</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37" name="object 37"/>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38" name="object 38"/>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36" name="object 36"/>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23" name="object 23"/>
          <p:cNvSpPr/>
          <p:nvPr/>
        </p:nvSpPr>
        <p:spPr>
          <a:xfrm>
            <a:off x="2873432" y="4243891"/>
            <a:ext cx="1855123" cy="200360"/>
          </a:xfrm>
          <a:custGeom>
            <a:avLst/>
            <a:gdLst/>
            <a:ahLst/>
            <a:cxnLst/>
            <a:rect l="l" t="t" r="r" b="b"/>
            <a:pathLst>
              <a:path w="2040635" h="227075">
                <a:moveTo>
                  <a:pt x="0" y="227075"/>
                </a:moveTo>
                <a:lnTo>
                  <a:pt x="2040635" y="227075"/>
                </a:lnTo>
                <a:lnTo>
                  <a:pt x="2040635" y="0"/>
                </a:lnTo>
                <a:lnTo>
                  <a:pt x="0" y="0"/>
                </a:lnTo>
                <a:lnTo>
                  <a:pt x="0" y="227075"/>
                </a:lnTo>
                <a:close/>
              </a:path>
            </a:pathLst>
          </a:custGeom>
          <a:solidFill>
            <a:srgbClr val="4180C3"/>
          </a:solidFill>
        </p:spPr>
        <p:txBody>
          <a:bodyPr wrap="square" lIns="0" tIns="0" rIns="0" bIns="0" rtlCol="0">
            <a:noAutofit/>
          </a:bodyPr>
          <a:lstStyle/>
          <a:p>
            <a:endParaRPr/>
          </a:p>
        </p:txBody>
      </p:sp>
      <p:sp>
        <p:nvSpPr>
          <p:cNvPr id="24" name="object 24"/>
          <p:cNvSpPr/>
          <p:nvPr/>
        </p:nvSpPr>
        <p:spPr>
          <a:xfrm>
            <a:off x="4729942" y="4243891"/>
            <a:ext cx="903315" cy="200360"/>
          </a:xfrm>
          <a:custGeom>
            <a:avLst/>
            <a:gdLst/>
            <a:ahLst/>
            <a:cxnLst/>
            <a:rect l="l" t="t" r="r" b="b"/>
            <a:pathLst>
              <a:path w="993647" h="227075">
                <a:moveTo>
                  <a:pt x="0" y="227075"/>
                </a:moveTo>
                <a:lnTo>
                  <a:pt x="993647" y="227075"/>
                </a:lnTo>
                <a:lnTo>
                  <a:pt x="993647" y="0"/>
                </a:lnTo>
                <a:lnTo>
                  <a:pt x="0" y="0"/>
                </a:lnTo>
                <a:lnTo>
                  <a:pt x="0" y="227075"/>
                </a:lnTo>
                <a:close/>
              </a:path>
            </a:pathLst>
          </a:custGeom>
          <a:solidFill>
            <a:srgbClr val="4180C3"/>
          </a:solidFill>
        </p:spPr>
        <p:txBody>
          <a:bodyPr wrap="square" lIns="0" tIns="0" rIns="0" bIns="0" rtlCol="0">
            <a:noAutofit/>
          </a:bodyPr>
          <a:lstStyle/>
          <a:p>
            <a:endParaRPr/>
          </a:p>
        </p:txBody>
      </p:sp>
      <p:sp>
        <p:nvSpPr>
          <p:cNvPr id="25" name="object 25"/>
          <p:cNvSpPr/>
          <p:nvPr/>
        </p:nvSpPr>
        <p:spPr>
          <a:xfrm>
            <a:off x="5634643" y="4243891"/>
            <a:ext cx="608214" cy="200360"/>
          </a:xfrm>
          <a:custGeom>
            <a:avLst/>
            <a:gdLst/>
            <a:ahLst/>
            <a:cxnLst/>
            <a:rect l="l" t="t" r="r" b="b"/>
            <a:pathLst>
              <a:path w="669035" h="227075">
                <a:moveTo>
                  <a:pt x="0" y="227075"/>
                </a:moveTo>
                <a:lnTo>
                  <a:pt x="669035" y="227075"/>
                </a:lnTo>
                <a:lnTo>
                  <a:pt x="669035" y="0"/>
                </a:lnTo>
                <a:lnTo>
                  <a:pt x="0" y="0"/>
                </a:lnTo>
                <a:lnTo>
                  <a:pt x="0" y="227075"/>
                </a:lnTo>
                <a:close/>
              </a:path>
            </a:pathLst>
          </a:custGeom>
          <a:solidFill>
            <a:srgbClr val="4180C3"/>
          </a:solidFill>
        </p:spPr>
        <p:txBody>
          <a:bodyPr wrap="square" lIns="0" tIns="0" rIns="0" bIns="0" rtlCol="0">
            <a:noAutofit/>
          </a:bodyPr>
          <a:lstStyle/>
          <a:p>
            <a:endParaRPr/>
          </a:p>
        </p:txBody>
      </p:sp>
      <p:sp>
        <p:nvSpPr>
          <p:cNvPr id="26" name="object 26"/>
          <p:cNvSpPr/>
          <p:nvPr/>
        </p:nvSpPr>
        <p:spPr>
          <a:xfrm>
            <a:off x="2869276" y="4445597"/>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27" name="object 27"/>
          <p:cNvSpPr/>
          <p:nvPr/>
        </p:nvSpPr>
        <p:spPr>
          <a:xfrm>
            <a:off x="2869276" y="4694367"/>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28" name="object 28"/>
          <p:cNvSpPr/>
          <p:nvPr/>
        </p:nvSpPr>
        <p:spPr>
          <a:xfrm>
            <a:off x="2869276" y="4943138"/>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29" name="object 29"/>
          <p:cNvSpPr/>
          <p:nvPr/>
        </p:nvSpPr>
        <p:spPr>
          <a:xfrm>
            <a:off x="2869276" y="5191909"/>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30" name="object 30"/>
          <p:cNvSpPr/>
          <p:nvPr/>
        </p:nvSpPr>
        <p:spPr>
          <a:xfrm>
            <a:off x="2869276" y="5440679"/>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31" name="object 31"/>
          <p:cNvSpPr/>
          <p:nvPr/>
        </p:nvSpPr>
        <p:spPr>
          <a:xfrm>
            <a:off x="2869276" y="5689450"/>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32" name="object 32"/>
          <p:cNvSpPr/>
          <p:nvPr/>
        </p:nvSpPr>
        <p:spPr>
          <a:xfrm>
            <a:off x="2873432" y="4239857"/>
            <a:ext cx="0" cy="1703741"/>
          </a:xfrm>
          <a:custGeom>
            <a:avLst/>
            <a:gdLst/>
            <a:ahLst/>
            <a:cxnLst/>
            <a:rect l="l" t="t" r="r" b="b"/>
            <a:pathLst>
              <a:path h="1930907">
                <a:moveTo>
                  <a:pt x="0" y="0"/>
                </a:moveTo>
                <a:lnTo>
                  <a:pt x="0" y="1930907"/>
                </a:lnTo>
              </a:path>
            </a:pathLst>
          </a:custGeom>
          <a:ln w="10413">
            <a:solidFill>
              <a:srgbClr val="3B7EC1"/>
            </a:solidFill>
          </a:ln>
        </p:spPr>
        <p:txBody>
          <a:bodyPr wrap="square" lIns="0" tIns="0" rIns="0" bIns="0" rtlCol="0">
            <a:noAutofit/>
          </a:bodyPr>
          <a:lstStyle/>
          <a:p>
            <a:endParaRPr/>
          </a:p>
        </p:txBody>
      </p:sp>
      <p:sp>
        <p:nvSpPr>
          <p:cNvPr id="33" name="object 33"/>
          <p:cNvSpPr/>
          <p:nvPr/>
        </p:nvSpPr>
        <p:spPr>
          <a:xfrm>
            <a:off x="6244243" y="4239857"/>
            <a:ext cx="0" cy="1703741"/>
          </a:xfrm>
          <a:custGeom>
            <a:avLst/>
            <a:gdLst/>
            <a:ahLst/>
            <a:cxnLst/>
            <a:rect l="l" t="t" r="r" b="b"/>
            <a:pathLst>
              <a:path h="1930907">
                <a:moveTo>
                  <a:pt x="0" y="0"/>
                </a:moveTo>
                <a:lnTo>
                  <a:pt x="0" y="1930907"/>
                </a:lnTo>
              </a:path>
            </a:pathLst>
          </a:custGeom>
          <a:ln w="10413">
            <a:solidFill>
              <a:srgbClr val="3B7EC1"/>
            </a:solidFill>
          </a:ln>
        </p:spPr>
        <p:txBody>
          <a:bodyPr wrap="square" lIns="0" tIns="0" rIns="0" bIns="0" rtlCol="0">
            <a:noAutofit/>
          </a:bodyPr>
          <a:lstStyle/>
          <a:p>
            <a:endParaRPr/>
          </a:p>
        </p:txBody>
      </p:sp>
      <p:sp>
        <p:nvSpPr>
          <p:cNvPr id="34" name="object 34"/>
          <p:cNvSpPr/>
          <p:nvPr/>
        </p:nvSpPr>
        <p:spPr>
          <a:xfrm>
            <a:off x="2869276" y="4243891"/>
            <a:ext cx="3379123" cy="0"/>
          </a:xfrm>
          <a:custGeom>
            <a:avLst/>
            <a:gdLst/>
            <a:ahLst/>
            <a:cxnLst/>
            <a:rect l="l" t="t" r="r" b="b"/>
            <a:pathLst>
              <a:path w="3717035">
                <a:moveTo>
                  <a:pt x="0" y="0"/>
                </a:moveTo>
                <a:lnTo>
                  <a:pt x="3717035" y="0"/>
                </a:lnTo>
              </a:path>
            </a:pathLst>
          </a:custGeom>
          <a:ln w="10413">
            <a:solidFill>
              <a:srgbClr val="3B7EC1"/>
            </a:solidFill>
          </a:ln>
        </p:spPr>
        <p:txBody>
          <a:bodyPr wrap="square" lIns="0" tIns="0" rIns="0" bIns="0" rtlCol="0">
            <a:noAutofit/>
          </a:bodyPr>
          <a:lstStyle/>
          <a:p>
            <a:endParaRPr/>
          </a:p>
        </p:txBody>
      </p:sp>
      <p:sp>
        <p:nvSpPr>
          <p:cNvPr id="35" name="object 35"/>
          <p:cNvSpPr/>
          <p:nvPr/>
        </p:nvSpPr>
        <p:spPr>
          <a:xfrm>
            <a:off x="2869276" y="5938893"/>
            <a:ext cx="3379123" cy="0"/>
          </a:xfrm>
          <a:custGeom>
            <a:avLst/>
            <a:gdLst/>
            <a:ahLst/>
            <a:cxnLst/>
            <a:rect l="l" t="t" r="r" b="b"/>
            <a:pathLst>
              <a:path w="3717035">
                <a:moveTo>
                  <a:pt x="0" y="0"/>
                </a:moveTo>
                <a:lnTo>
                  <a:pt x="3717035" y="0"/>
                </a:lnTo>
              </a:path>
            </a:pathLst>
          </a:custGeom>
          <a:ln w="11937">
            <a:solidFill>
              <a:srgbClr val="3B7EC1"/>
            </a:solidFill>
          </a:ln>
        </p:spPr>
        <p:txBody>
          <a:bodyPr wrap="square" lIns="0" tIns="0" rIns="0" bIns="0" rtlCol="0">
            <a:noAutofit/>
          </a:bodyPr>
          <a:lstStyle/>
          <a:p>
            <a:endParaRPr/>
          </a:p>
        </p:txBody>
      </p:sp>
      <p:sp>
        <p:nvSpPr>
          <p:cNvPr id="22" name="object 22"/>
          <p:cNvSpPr txBox="1"/>
          <p:nvPr/>
        </p:nvSpPr>
        <p:spPr>
          <a:xfrm>
            <a:off x="902854" y="1213298"/>
            <a:ext cx="134940" cy="201257"/>
          </a:xfrm>
          <a:prstGeom prst="rect">
            <a:avLst/>
          </a:prstGeom>
        </p:spPr>
        <p:txBody>
          <a:bodyPr wrap="square" lIns="0" tIns="0" rIns="0" bIns="0" rtlCol="0">
            <a:noAutofit/>
          </a:bodyPr>
          <a:lstStyle/>
          <a:p>
            <a:pPr marL="11397">
              <a:lnSpc>
                <a:spcPts val="1553"/>
              </a:lnSpc>
              <a:spcBef>
                <a:spcPts val="77"/>
              </a:spcBef>
            </a:pPr>
            <a:r>
              <a:rPr sz="1400" dirty="0">
                <a:latin typeface="Wingdings"/>
                <a:cs typeface="Wingdings"/>
              </a:rPr>
              <a:t></a:t>
            </a:r>
          </a:p>
        </p:txBody>
      </p:sp>
      <p:sp>
        <p:nvSpPr>
          <p:cNvPr id="21" name="object 21"/>
          <p:cNvSpPr txBox="1"/>
          <p:nvPr/>
        </p:nvSpPr>
        <p:spPr>
          <a:xfrm>
            <a:off x="1110672" y="1213232"/>
            <a:ext cx="6503664" cy="717624"/>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The</a:t>
            </a:r>
            <a:r>
              <a:rPr sz="1400" spc="-15" dirty="0">
                <a:latin typeface="Arial"/>
                <a:cs typeface="Arial"/>
              </a:rPr>
              <a:t> </a:t>
            </a:r>
            <a:r>
              <a:rPr sz="1400" spc="4" dirty="0">
                <a:latin typeface="Arial"/>
                <a:cs typeface="Arial"/>
              </a:rPr>
              <a:t>s</a:t>
            </a:r>
            <a:r>
              <a:rPr sz="1400" dirty="0">
                <a:latin typeface="Arial"/>
                <a:cs typeface="Arial"/>
              </a:rPr>
              <a:t>tanda</a:t>
            </a:r>
            <a:r>
              <a:rPr sz="1400" spc="-4" dirty="0">
                <a:latin typeface="Arial"/>
                <a:cs typeface="Arial"/>
              </a:rPr>
              <a:t>r</a:t>
            </a:r>
            <a:r>
              <a:rPr sz="1400" dirty="0">
                <a:latin typeface="Arial"/>
                <a:cs typeface="Arial"/>
              </a:rPr>
              <a:t>d</a:t>
            </a:r>
            <a:r>
              <a:rPr sz="1400" spc="-47" dirty="0">
                <a:latin typeface="Arial"/>
                <a:cs typeface="Arial"/>
              </a:rPr>
              <a:t> </a:t>
            </a:r>
            <a:r>
              <a:rPr sz="1400" spc="4" dirty="0">
                <a:latin typeface="Arial"/>
                <a:cs typeface="Arial"/>
              </a:rPr>
              <a:t>c</a:t>
            </a:r>
            <a:r>
              <a:rPr sz="1400" dirty="0">
                <a:latin typeface="Arial"/>
                <a:cs typeface="Arial"/>
              </a:rPr>
              <a:t>ode</a:t>
            </a:r>
            <a:r>
              <a:rPr sz="1400" spc="-31" dirty="0">
                <a:latin typeface="Arial"/>
                <a:cs typeface="Arial"/>
              </a:rPr>
              <a:t> </a:t>
            </a:r>
            <a:r>
              <a:rPr sz="1400" dirty="0">
                <a:latin typeface="Arial"/>
                <a:cs typeface="Arial"/>
              </a:rPr>
              <a:t>for</a:t>
            </a:r>
            <a:r>
              <a:rPr sz="1400" spc="1" dirty="0">
                <a:latin typeface="Arial"/>
                <a:cs typeface="Arial"/>
              </a:rPr>
              <a:t> </a:t>
            </a:r>
            <a:r>
              <a:rPr sz="1400" spc="4" dirty="0">
                <a:latin typeface="Arial"/>
                <a:cs typeface="Arial"/>
              </a:rPr>
              <a:t>l</a:t>
            </a:r>
            <a:r>
              <a:rPr sz="1400" dirty="0">
                <a:latin typeface="Arial"/>
                <a:cs typeface="Arial"/>
              </a:rPr>
              <a:t>ab</a:t>
            </a:r>
            <a:r>
              <a:rPr sz="1400" spc="-5" dirty="0">
                <a:latin typeface="Arial"/>
                <a:cs typeface="Arial"/>
              </a:rPr>
              <a:t> </a:t>
            </a:r>
            <a:r>
              <a:rPr sz="1400" spc="4" dirty="0">
                <a:latin typeface="Arial"/>
                <a:cs typeface="Arial"/>
              </a:rPr>
              <a:t>i</a:t>
            </a:r>
            <a:r>
              <a:rPr sz="1400" dirty="0">
                <a:latin typeface="Arial"/>
                <a:cs typeface="Arial"/>
              </a:rPr>
              <a:t>s</a:t>
            </a:r>
            <a:r>
              <a:rPr sz="1400" spc="387" dirty="0">
                <a:latin typeface="Arial"/>
                <a:cs typeface="Arial"/>
              </a:rPr>
              <a:t> </a:t>
            </a:r>
            <a:r>
              <a:rPr sz="1400" dirty="0">
                <a:latin typeface="Arial"/>
                <a:cs typeface="Arial"/>
              </a:rPr>
              <a:t>Log</a:t>
            </a:r>
            <a:r>
              <a:rPr sz="1400" spc="4" dirty="0">
                <a:latin typeface="Arial"/>
                <a:cs typeface="Arial"/>
              </a:rPr>
              <a:t>ic</a:t>
            </a:r>
            <a:r>
              <a:rPr sz="1400" dirty="0">
                <a:latin typeface="Arial"/>
                <a:cs typeface="Arial"/>
              </a:rPr>
              <a:t>al</a:t>
            </a:r>
            <a:r>
              <a:rPr sz="1400" spc="-63" dirty="0">
                <a:latin typeface="Arial"/>
                <a:cs typeface="Arial"/>
              </a:rPr>
              <a:t> </a:t>
            </a:r>
            <a:r>
              <a:rPr sz="1400" spc="-4" dirty="0">
                <a:latin typeface="Arial"/>
                <a:cs typeface="Arial"/>
              </a:rPr>
              <a:t>O</a:t>
            </a:r>
            <a:r>
              <a:rPr sz="1400" dirty="0">
                <a:latin typeface="Arial"/>
                <a:cs typeface="Arial"/>
              </a:rPr>
              <a:t>b</a:t>
            </a:r>
            <a:r>
              <a:rPr sz="1400" spc="4" dirty="0">
                <a:latin typeface="Arial"/>
                <a:cs typeface="Arial"/>
              </a:rPr>
              <a:t>s</a:t>
            </a:r>
            <a:r>
              <a:rPr sz="1400" dirty="0">
                <a:latin typeface="Arial"/>
                <a:cs typeface="Arial"/>
              </a:rPr>
              <a:t>e</a:t>
            </a:r>
            <a:r>
              <a:rPr sz="1400" spc="-4" dirty="0">
                <a:latin typeface="Arial"/>
                <a:cs typeface="Arial"/>
              </a:rPr>
              <a:t>r</a:t>
            </a:r>
            <a:r>
              <a:rPr sz="1400" spc="4" dirty="0">
                <a:latin typeface="Arial"/>
                <a:cs typeface="Arial"/>
              </a:rPr>
              <a:t>v</a:t>
            </a:r>
            <a:r>
              <a:rPr sz="1400" dirty="0">
                <a:latin typeface="Arial"/>
                <a:cs typeface="Arial"/>
              </a:rPr>
              <a:t>at</a:t>
            </a:r>
            <a:r>
              <a:rPr sz="1400" spc="4" dirty="0">
                <a:latin typeface="Arial"/>
                <a:cs typeface="Arial"/>
              </a:rPr>
              <a:t>i</a:t>
            </a:r>
            <a:r>
              <a:rPr sz="1400" dirty="0">
                <a:latin typeface="Arial"/>
                <a:cs typeface="Arial"/>
              </a:rPr>
              <a:t>on</a:t>
            </a:r>
            <a:r>
              <a:rPr sz="1400" spc="-55" dirty="0">
                <a:latin typeface="Arial"/>
                <a:cs typeface="Arial"/>
              </a:rPr>
              <a:t> </a:t>
            </a:r>
            <a:r>
              <a:rPr sz="1400" dirty="0">
                <a:latin typeface="Arial"/>
                <a:cs typeface="Arial"/>
              </a:rPr>
              <a:t>Ident</a:t>
            </a:r>
            <a:r>
              <a:rPr sz="1400" spc="4" dirty="0">
                <a:latin typeface="Arial"/>
                <a:cs typeface="Arial"/>
              </a:rPr>
              <a:t>i</a:t>
            </a:r>
            <a:r>
              <a:rPr sz="1400" dirty="0">
                <a:latin typeface="Arial"/>
                <a:cs typeface="Arial"/>
              </a:rPr>
              <a:t>f</a:t>
            </a:r>
            <a:r>
              <a:rPr sz="1400" spc="4" dirty="0">
                <a:latin typeface="Arial"/>
                <a:cs typeface="Arial"/>
              </a:rPr>
              <a:t>i</a:t>
            </a:r>
            <a:r>
              <a:rPr sz="1400" dirty="0">
                <a:latin typeface="Arial"/>
                <a:cs typeface="Arial"/>
              </a:rPr>
              <a:t>e</a:t>
            </a:r>
            <a:r>
              <a:rPr sz="1400" spc="-4" dirty="0">
                <a:latin typeface="Arial"/>
                <a:cs typeface="Arial"/>
              </a:rPr>
              <a:t>r</a:t>
            </a:r>
            <a:r>
              <a:rPr sz="1400" dirty="0">
                <a:latin typeface="Arial"/>
                <a:cs typeface="Arial"/>
              </a:rPr>
              <a:t>s</a:t>
            </a:r>
            <a:r>
              <a:rPr sz="1400" spc="-62" dirty="0">
                <a:latin typeface="Arial"/>
                <a:cs typeface="Arial"/>
              </a:rPr>
              <a:t> </a:t>
            </a:r>
            <a:r>
              <a:rPr sz="1400" dirty="0">
                <a:latin typeface="Arial"/>
                <a:cs typeface="Arial"/>
              </a:rPr>
              <a:t>Names</a:t>
            </a:r>
            <a:r>
              <a:rPr sz="1400" spc="-31" dirty="0">
                <a:latin typeface="Arial"/>
                <a:cs typeface="Arial"/>
              </a:rPr>
              <a:t> </a:t>
            </a:r>
            <a:r>
              <a:rPr sz="1400" dirty="0">
                <a:latin typeface="Arial"/>
                <a:cs typeface="Arial"/>
              </a:rPr>
              <a:t>and</a:t>
            </a:r>
            <a:r>
              <a:rPr sz="1400" spc="-23" dirty="0">
                <a:latin typeface="Arial"/>
                <a:cs typeface="Arial"/>
              </a:rPr>
              <a:t> </a:t>
            </a:r>
            <a:r>
              <a:rPr sz="1400" dirty="0">
                <a:latin typeface="Arial"/>
                <a:cs typeface="Arial"/>
              </a:rPr>
              <a:t>Codes</a:t>
            </a:r>
          </a:p>
          <a:p>
            <a:pPr marL="11397" marR="27284">
              <a:lnSpc>
                <a:spcPct val="95825"/>
              </a:lnSpc>
            </a:pPr>
            <a:r>
              <a:rPr sz="1400" dirty="0">
                <a:latin typeface="Arial"/>
                <a:cs typeface="Arial"/>
              </a:rPr>
              <a:t>(L</a:t>
            </a:r>
            <a:r>
              <a:rPr sz="1400" spc="-4" dirty="0">
                <a:latin typeface="Arial"/>
                <a:cs typeface="Arial"/>
              </a:rPr>
              <a:t>O</a:t>
            </a:r>
            <a:r>
              <a:rPr sz="1400" dirty="0">
                <a:latin typeface="Arial"/>
                <a:cs typeface="Arial"/>
              </a:rPr>
              <a:t>INC®)</a:t>
            </a:r>
          </a:p>
          <a:p>
            <a:pPr marL="11397" marR="27284">
              <a:lnSpc>
                <a:spcPct val="95825"/>
              </a:lnSpc>
              <a:spcBef>
                <a:spcPts val="761"/>
              </a:spcBef>
            </a:pPr>
            <a:r>
              <a:rPr sz="1400" dirty="0">
                <a:latin typeface="Arial"/>
                <a:cs typeface="Arial"/>
              </a:rPr>
              <a:t>Cha</a:t>
            </a:r>
            <a:r>
              <a:rPr sz="1400" spc="4" dirty="0">
                <a:latin typeface="Arial"/>
                <a:cs typeface="Arial"/>
              </a:rPr>
              <a:t>ll</a:t>
            </a:r>
            <a:r>
              <a:rPr sz="1400" dirty="0">
                <a:latin typeface="Arial"/>
                <a:cs typeface="Arial"/>
              </a:rPr>
              <a:t>enges</a:t>
            </a:r>
            <a:r>
              <a:rPr sz="1400" spc="-89" dirty="0">
                <a:latin typeface="Arial"/>
                <a:cs typeface="Arial"/>
              </a:rPr>
              <a:t> </a:t>
            </a:r>
            <a:r>
              <a:rPr sz="1400" dirty="0">
                <a:latin typeface="Arial"/>
                <a:cs typeface="Arial"/>
              </a:rPr>
              <a:t>for</a:t>
            </a:r>
            <a:r>
              <a:rPr sz="1400" spc="1" dirty="0">
                <a:latin typeface="Arial"/>
                <a:cs typeface="Arial"/>
              </a:rPr>
              <a:t> </a:t>
            </a:r>
            <a:r>
              <a:rPr sz="1400" spc="4" dirty="0">
                <a:latin typeface="Arial"/>
                <a:cs typeface="Arial"/>
              </a:rPr>
              <a:t>l</a:t>
            </a:r>
            <a:r>
              <a:rPr sz="1400" dirty="0">
                <a:latin typeface="Arial"/>
                <a:cs typeface="Arial"/>
              </a:rPr>
              <a:t>ab</a:t>
            </a:r>
          </a:p>
        </p:txBody>
      </p:sp>
      <p:sp>
        <p:nvSpPr>
          <p:cNvPr id="20" name="object 20"/>
          <p:cNvSpPr txBox="1"/>
          <p:nvPr/>
        </p:nvSpPr>
        <p:spPr>
          <a:xfrm>
            <a:off x="902854" y="1729665"/>
            <a:ext cx="134940" cy="201257"/>
          </a:xfrm>
          <a:prstGeom prst="rect">
            <a:avLst/>
          </a:prstGeom>
        </p:spPr>
        <p:txBody>
          <a:bodyPr wrap="square" lIns="0" tIns="0" rIns="0" bIns="0" rtlCol="0">
            <a:noAutofit/>
          </a:bodyPr>
          <a:lstStyle/>
          <a:p>
            <a:pPr marL="11397">
              <a:lnSpc>
                <a:spcPts val="1553"/>
              </a:lnSpc>
              <a:spcBef>
                <a:spcPts val="77"/>
              </a:spcBef>
            </a:pPr>
            <a:r>
              <a:rPr sz="1400" dirty="0">
                <a:latin typeface="Wingdings"/>
                <a:cs typeface="Wingdings"/>
              </a:rPr>
              <a:t></a:t>
            </a:r>
          </a:p>
        </p:txBody>
      </p:sp>
      <p:sp>
        <p:nvSpPr>
          <p:cNvPr id="19" name="object 19"/>
          <p:cNvSpPr txBox="1"/>
          <p:nvPr/>
        </p:nvSpPr>
        <p:spPr>
          <a:xfrm>
            <a:off x="1214581" y="2030813"/>
            <a:ext cx="153182" cy="502472"/>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a:t>
            </a:r>
          </a:p>
          <a:p>
            <a:pPr marL="11397">
              <a:lnSpc>
                <a:spcPct val="95825"/>
              </a:lnSpc>
              <a:spcBef>
                <a:spcPts val="683"/>
              </a:spcBef>
            </a:pPr>
            <a:r>
              <a:rPr sz="1400" dirty="0">
                <a:latin typeface="Arial"/>
                <a:cs typeface="Arial"/>
              </a:rPr>
              <a:t>–</a:t>
            </a:r>
          </a:p>
        </p:txBody>
      </p:sp>
      <p:sp>
        <p:nvSpPr>
          <p:cNvPr id="18" name="object 18"/>
          <p:cNvSpPr txBox="1"/>
          <p:nvPr/>
        </p:nvSpPr>
        <p:spPr>
          <a:xfrm>
            <a:off x="1422399" y="2030813"/>
            <a:ext cx="4858032" cy="502472"/>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Many</a:t>
            </a:r>
            <a:r>
              <a:rPr sz="1400" spc="-22" dirty="0">
                <a:latin typeface="Arial"/>
                <a:cs typeface="Arial"/>
              </a:rPr>
              <a:t> </a:t>
            </a:r>
            <a:r>
              <a:rPr sz="1400" spc="4" dirty="0">
                <a:latin typeface="Arial"/>
                <a:cs typeface="Arial"/>
              </a:rPr>
              <a:t>l</a:t>
            </a:r>
            <a:r>
              <a:rPr sz="1400" dirty="0">
                <a:latin typeface="Arial"/>
                <a:cs typeface="Arial"/>
              </a:rPr>
              <a:t>ab</a:t>
            </a:r>
            <a:r>
              <a:rPr sz="1400" spc="-28" dirty="0">
                <a:latin typeface="Arial"/>
                <a:cs typeface="Arial"/>
              </a:rPr>
              <a:t> </a:t>
            </a:r>
            <a:r>
              <a:rPr sz="1400" spc="4" dirty="0">
                <a:latin typeface="Arial"/>
                <a:cs typeface="Arial"/>
              </a:rPr>
              <a:t>s</a:t>
            </a:r>
            <a:r>
              <a:rPr sz="1400" spc="-17" dirty="0">
                <a:latin typeface="Arial"/>
                <a:cs typeface="Arial"/>
              </a:rPr>
              <a:t>y</a:t>
            </a:r>
            <a:r>
              <a:rPr sz="1400" spc="4" dirty="0">
                <a:latin typeface="Arial"/>
                <a:cs typeface="Arial"/>
              </a:rPr>
              <a:t>s</a:t>
            </a:r>
            <a:r>
              <a:rPr sz="1400" dirty="0">
                <a:latin typeface="Arial"/>
                <a:cs typeface="Arial"/>
              </a:rPr>
              <a:t>tems</a:t>
            </a:r>
            <a:r>
              <a:rPr sz="1400" spc="-25" dirty="0">
                <a:latin typeface="Arial"/>
                <a:cs typeface="Arial"/>
              </a:rPr>
              <a:t> </a:t>
            </a:r>
            <a:r>
              <a:rPr sz="1400" spc="4" dirty="0">
                <a:latin typeface="Arial"/>
                <a:cs typeface="Arial"/>
              </a:rPr>
              <a:t>s</a:t>
            </a:r>
            <a:r>
              <a:rPr sz="1400" dirty="0">
                <a:latin typeface="Arial"/>
                <a:cs typeface="Arial"/>
              </a:rPr>
              <a:t>t</a:t>
            </a:r>
            <a:r>
              <a:rPr sz="1400" spc="4" dirty="0">
                <a:latin typeface="Arial"/>
                <a:cs typeface="Arial"/>
              </a:rPr>
              <a:t>il</a:t>
            </a:r>
            <a:r>
              <a:rPr sz="1400" dirty="0">
                <a:latin typeface="Arial"/>
                <a:cs typeface="Arial"/>
              </a:rPr>
              <a:t>l</a:t>
            </a:r>
            <a:r>
              <a:rPr sz="1400" spc="-38" dirty="0">
                <a:latin typeface="Arial"/>
                <a:cs typeface="Arial"/>
              </a:rPr>
              <a:t> </a:t>
            </a:r>
            <a:r>
              <a:rPr sz="1400" dirty="0">
                <a:latin typeface="Arial"/>
                <a:cs typeface="Arial"/>
              </a:rPr>
              <a:t>u</a:t>
            </a:r>
            <a:r>
              <a:rPr sz="1400" spc="4" dirty="0">
                <a:latin typeface="Arial"/>
                <a:cs typeface="Arial"/>
              </a:rPr>
              <a:t>s</a:t>
            </a:r>
            <a:r>
              <a:rPr sz="1400" dirty="0">
                <a:latin typeface="Arial"/>
                <a:cs typeface="Arial"/>
              </a:rPr>
              <a:t>e</a:t>
            </a:r>
            <a:r>
              <a:rPr sz="1400" spc="-22" dirty="0">
                <a:latin typeface="Arial"/>
                <a:cs typeface="Arial"/>
              </a:rPr>
              <a:t> </a:t>
            </a:r>
            <a:r>
              <a:rPr sz="1400" spc="4" dirty="0">
                <a:latin typeface="Arial"/>
                <a:cs typeface="Arial"/>
              </a:rPr>
              <a:t>l</a:t>
            </a:r>
            <a:r>
              <a:rPr sz="1400" dirty="0">
                <a:latin typeface="Arial"/>
                <a:cs typeface="Arial"/>
              </a:rPr>
              <a:t>o</a:t>
            </a:r>
            <a:r>
              <a:rPr sz="1400" spc="4" dirty="0">
                <a:latin typeface="Arial"/>
                <a:cs typeface="Arial"/>
              </a:rPr>
              <a:t>c</a:t>
            </a:r>
            <a:r>
              <a:rPr sz="1400" dirty="0">
                <a:latin typeface="Arial"/>
                <a:cs typeface="Arial"/>
              </a:rPr>
              <a:t>al</a:t>
            </a:r>
            <a:r>
              <a:rPr sz="1400" spc="-33" dirty="0">
                <a:latin typeface="Arial"/>
                <a:cs typeface="Arial"/>
              </a:rPr>
              <a:t> </a:t>
            </a:r>
            <a:r>
              <a:rPr sz="1400" dirty="0">
                <a:latin typeface="Arial"/>
                <a:cs typeface="Arial"/>
              </a:rPr>
              <a:t>d</a:t>
            </a:r>
            <a:r>
              <a:rPr sz="1400" spc="4" dirty="0">
                <a:latin typeface="Arial"/>
                <a:cs typeface="Arial"/>
              </a:rPr>
              <a:t>ic</a:t>
            </a:r>
            <a:r>
              <a:rPr sz="1400" dirty="0">
                <a:latin typeface="Arial"/>
                <a:cs typeface="Arial"/>
              </a:rPr>
              <a:t>t</a:t>
            </a:r>
            <a:r>
              <a:rPr sz="1400" spc="4" dirty="0">
                <a:latin typeface="Arial"/>
                <a:cs typeface="Arial"/>
              </a:rPr>
              <a:t>i</a:t>
            </a:r>
            <a:r>
              <a:rPr sz="1400" dirty="0">
                <a:latin typeface="Arial"/>
                <a:cs typeface="Arial"/>
              </a:rPr>
              <a:t>ona</a:t>
            </a:r>
            <a:r>
              <a:rPr sz="1400" spc="-4" dirty="0">
                <a:latin typeface="Arial"/>
                <a:cs typeface="Arial"/>
              </a:rPr>
              <a:t>r</a:t>
            </a:r>
            <a:r>
              <a:rPr sz="1400" spc="4" dirty="0">
                <a:latin typeface="Arial"/>
                <a:cs typeface="Arial"/>
              </a:rPr>
              <a:t>i</a:t>
            </a:r>
            <a:r>
              <a:rPr sz="1400" dirty="0">
                <a:latin typeface="Arial"/>
                <a:cs typeface="Arial"/>
              </a:rPr>
              <a:t>es</a:t>
            </a:r>
            <a:r>
              <a:rPr sz="1400" spc="-90" dirty="0">
                <a:latin typeface="Arial"/>
                <a:cs typeface="Arial"/>
              </a:rPr>
              <a:t> </a:t>
            </a:r>
            <a:r>
              <a:rPr sz="1400" dirty="0">
                <a:latin typeface="Arial"/>
                <a:cs typeface="Arial"/>
              </a:rPr>
              <a:t>to</a:t>
            </a:r>
            <a:r>
              <a:rPr sz="1400" spc="-3" dirty="0">
                <a:latin typeface="Arial"/>
                <a:cs typeface="Arial"/>
              </a:rPr>
              <a:t> </a:t>
            </a:r>
            <a:r>
              <a:rPr sz="1400" dirty="0">
                <a:latin typeface="Arial"/>
                <a:cs typeface="Arial"/>
              </a:rPr>
              <a:t>en</a:t>
            </a:r>
            <a:r>
              <a:rPr sz="1400" spc="4" dirty="0">
                <a:latin typeface="Arial"/>
                <a:cs typeface="Arial"/>
              </a:rPr>
              <a:t>c</a:t>
            </a:r>
            <a:r>
              <a:rPr sz="1400" dirty="0">
                <a:latin typeface="Arial"/>
                <a:cs typeface="Arial"/>
              </a:rPr>
              <a:t>ode</a:t>
            </a:r>
            <a:r>
              <a:rPr sz="1400" spc="-47" dirty="0">
                <a:latin typeface="Arial"/>
                <a:cs typeface="Arial"/>
              </a:rPr>
              <a:t> </a:t>
            </a:r>
            <a:r>
              <a:rPr sz="1400" spc="4" dirty="0">
                <a:latin typeface="Arial"/>
                <a:cs typeface="Arial"/>
              </a:rPr>
              <a:t>l</a:t>
            </a:r>
            <a:r>
              <a:rPr sz="1400" dirty="0">
                <a:latin typeface="Arial"/>
                <a:cs typeface="Arial"/>
              </a:rPr>
              <a:t>abs</a:t>
            </a:r>
          </a:p>
          <a:p>
            <a:pPr marL="11397" marR="27284">
              <a:lnSpc>
                <a:spcPct val="95825"/>
              </a:lnSpc>
              <a:spcBef>
                <a:spcPts val="683"/>
              </a:spcBef>
            </a:pPr>
            <a:r>
              <a:rPr sz="1400" dirty="0">
                <a:latin typeface="Arial"/>
                <a:cs typeface="Arial"/>
              </a:rPr>
              <a:t>D</a:t>
            </a:r>
            <a:r>
              <a:rPr sz="1400" spc="4" dirty="0">
                <a:latin typeface="Arial"/>
                <a:cs typeface="Arial"/>
              </a:rPr>
              <a:t>iv</a:t>
            </a:r>
            <a:r>
              <a:rPr sz="1400" dirty="0">
                <a:latin typeface="Arial"/>
                <a:cs typeface="Arial"/>
              </a:rPr>
              <a:t>e</a:t>
            </a:r>
            <a:r>
              <a:rPr sz="1400" spc="-4" dirty="0">
                <a:latin typeface="Arial"/>
                <a:cs typeface="Arial"/>
              </a:rPr>
              <a:t>r</a:t>
            </a:r>
            <a:r>
              <a:rPr sz="1400" spc="4" dirty="0">
                <a:latin typeface="Arial"/>
                <a:cs typeface="Arial"/>
              </a:rPr>
              <a:t>s</a:t>
            </a:r>
            <a:r>
              <a:rPr sz="1400" dirty="0">
                <a:latin typeface="Arial"/>
                <a:cs typeface="Arial"/>
              </a:rPr>
              <a:t>e</a:t>
            </a:r>
            <a:r>
              <a:rPr sz="1400" spc="-48" dirty="0">
                <a:latin typeface="Arial"/>
                <a:cs typeface="Arial"/>
              </a:rPr>
              <a:t> </a:t>
            </a:r>
            <a:r>
              <a:rPr sz="1400" dirty="0">
                <a:latin typeface="Arial"/>
                <a:cs typeface="Arial"/>
              </a:rPr>
              <a:t>nume</a:t>
            </a:r>
            <a:r>
              <a:rPr sz="1400" spc="-4" dirty="0">
                <a:latin typeface="Arial"/>
                <a:cs typeface="Arial"/>
              </a:rPr>
              <a:t>r</a:t>
            </a:r>
            <a:r>
              <a:rPr sz="1400" spc="4" dirty="0">
                <a:latin typeface="Arial"/>
                <a:cs typeface="Arial"/>
              </a:rPr>
              <a:t>i</a:t>
            </a:r>
            <a:r>
              <a:rPr sz="1400" dirty="0">
                <a:latin typeface="Arial"/>
                <a:cs typeface="Arial"/>
              </a:rPr>
              <a:t>c</a:t>
            </a:r>
            <a:r>
              <a:rPr sz="1400" spc="-50" dirty="0">
                <a:latin typeface="Arial"/>
                <a:cs typeface="Arial"/>
              </a:rPr>
              <a:t> </a:t>
            </a:r>
            <a:r>
              <a:rPr sz="1400" spc="4" dirty="0">
                <a:latin typeface="Arial"/>
                <a:cs typeface="Arial"/>
              </a:rPr>
              <a:t>sc</a:t>
            </a:r>
            <a:r>
              <a:rPr sz="1400" dirty="0">
                <a:latin typeface="Arial"/>
                <a:cs typeface="Arial"/>
              </a:rPr>
              <a:t>a</a:t>
            </a:r>
            <a:r>
              <a:rPr sz="1400" spc="4" dirty="0">
                <a:latin typeface="Arial"/>
                <a:cs typeface="Arial"/>
              </a:rPr>
              <a:t>l</a:t>
            </a:r>
            <a:r>
              <a:rPr sz="1400" dirty="0">
                <a:latin typeface="Arial"/>
                <a:cs typeface="Arial"/>
              </a:rPr>
              <a:t>es</a:t>
            </a:r>
            <a:r>
              <a:rPr sz="1400" spc="-45" dirty="0">
                <a:latin typeface="Arial"/>
                <a:cs typeface="Arial"/>
              </a:rPr>
              <a:t> </a:t>
            </a:r>
            <a:r>
              <a:rPr sz="1400" dirty="0">
                <a:latin typeface="Arial"/>
                <a:cs typeface="Arial"/>
              </a:rPr>
              <a:t>on</a:t>
            </a:r>
            <a:r>
              <a:rPr sz="1400" spc="-15" dirty="0">
                <a:latin typeface="Arial"/>
                <a:cs typeface="Arial"/>
              </a:rPr>
              <a:t> </a:t>
            </a:r>
            <a:r>
              <a:rPr sz="1400" dirty="0">
                <a:latin typeface="Arial"/>
                <a:cs typeface="Arial"/>
              </a:rPr>
              <a:t>d</a:t>
            </a:r>
            <a:r>
              <a:rPr sz="1400" spc="4" dirty="0">
                <a:latin typeface="Arial"/>
                <a:cs typeface="Arial"/>
              </a:rPr>
              <a:t>i</a:t>
            </a:r>
            <a:r>
              <a:rPr sz="1400" dirty="0">
                <a:latin typeface="Arial"/>
                <a:cs typeface="Arial"/>
              </a:rPr>
              <a:t>ffe</a:t>
            </a:r>
            <a:r>
              <a:rPr sz="1400" spc="-4" dirty="0">
                <a:latin typeface="Arial"/>
                <a:cs typeface="Arial"/>
              </a:rPr>
              <a:t>r</a:t>
            </a:r>
            <a:r>
              <a:rPr sz="1400" dirty="0">
                <a:latin typeface="Arial"/>
                <a:cs typeface="Arial"/>
              </a:rPr>
              <a:t>ent</a:t>
            </a:r>
            <a:r>
              <a:rPr sz="1400" spc="-29" dirty="0">
                <a:latin typeface="Arial"/>
                <a:cs typeface="Arial"/>
              </a:rPr>
              <a:t> </a:t>
            </a:r>
            <a:r>
              <a:rPr sz="1400" spc="4" dirty="0">
                <a:latin typeface="Arial"/>
                <a:cs typeface="Arial"/>
              </a:rPr>
              <a:t>l</a:t>
            </a:r>
            <a:r>
              <a:rPr sz="1400" dirty="0">
                <a:latin typeface="Arial"/>
                <a:cs typeface="Arial"/>
              </a:rPr>
              <a:t>abs</a:t>
            </a:r>
          </a:p>
        </p:txBody>
      </p:sp>
      <p:sp>
        <p:nvSpPr>
          <p:cNvPr id="17" name="object 17"/>
          <p:cNvSpPr txBox="1"/>
          <p:nvPr/>
        </p:nvSpPr>
        <p:spPr>
          <a:xfrm>
            <a:off x="1526308" y="2633242"/>
            <a:ext cx="115224" cy="201257"/>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a:t>
            </a:r>
          </a:p>
        </p:txBody>
      </p:sp>
      <p:sp>
        <p:nvSpPr>
          <p:cNvPr id="16" name="object 16"/>
          <p:cNvSpPr txBox="1"/>
          <p:nvPr/>
        </p:nvSpPr>
        <p:spPr>
          <a:xfrm>
            <a:off x="1734126" y="2633241"/>
            <a:ext cx="5962335" cy="416411"/>
          </a:xfrm>
          <a:prstGeom prst="rect">
            <a:avLst/>
          </a:prstGeom>
        </p:spPr>
        <p:txBody>
          <a:bodyPr wrap="square" lIns="0" tIns="0" rIns="0" bIns="0" rtlCol="0">
            <a:noAutofit/>
          </a:bodyPr>
          <a:lstStyle/>
          <a:p>
            <a:pPr marL="11397">
              <a:lnSpc>
                <a:spcPts val="1553"/>
              </a:lnSpc>
              <a:spcBef>
                <a:spcPts val="77"/>
              </a:spcBef>
            </a:pPr>
            <a:r>
              <a:rPr sz="1400" spc="-4" dirty="0">
                <a:latin typeface="Arial"/>
                <a:cs typeface="Arial"/>
              </a:rPr>
              <a:t>O</a:t>
            </a:r>
            <a:r>
              <a:rPr sz="1400" dirty="0">
                <a:latin typeface="Arial"/>
                <a:cs typeface="Arial"/>
              </a:rPr>
              <a:t>ften</a:t>
            </a:r>
            <a:r>
              <a:rPr sz="1400" spc="-4" dirty="0">
                <a:latin typeface="Arial"/>
                <a:cs typeface="Arial"/>
              </a:rPr>
              <a:t> </a:t>
            </a:r>
            <a:r>
              <a:rPr sz="1400" dirty="0">
                <a:latin typeface="Arial"/>
                <a:cs typeface="Arial"/>
              </a:rPr>
              <a:t>need</a:t>
            </a:r>
            <a:r>
              <a:rPr sz="1400" spc="-31" dirty="0">
                <a:latin typeface="Arial"/>
                <a:cs typeface="Arial"/>
              </a:rPr>
              <a:t> </a:t>
            </a:r>
            <a:r>
              <a:rPr sz="1400" dirty="0">
                <a:latin typeface="Arial"/>
                <a:cs typeface="Arial"/>
              </a:rPr>
              <a:t>to</a:t>
            </a:r>
            <a:r>
              <a:rPr sz="1400" spc="-3" dirty="0">
                <a:latin typeface="Arial"/>
                <a:cs typeface="Arial"/>
              </a:rPr>
              <a:t> </a:t>
            </a:r>
            <a:r>
              <a:rPr sz="1400" dirty="0">
                <a:latin typeface="Arial"/>
                <a:cs typeface="Arial"/>
              </a:rPr>
              <a:t>map</a:t>
            </a:r>
            <a:r>
              <a:rPr sz="1400" spc="-19" dirty="0">
                <a:latin typeface="Arial"/>
                <a:cs typeface="Arial"/>
              </a:rPr>
              <a:t> </a:t>
            </a:r>
            <a:r>
              <a:rPr sz="1400" dirty="0">
                <a:latin typeface="Arial"/>
                <a:cs typeface="Arial"/>
              </a:rPr>
              <a:t>to</a:t>
            </a:r>
            <a:r>
              <a:rPr sz="1400" spc="-3" dirty="0">
                <a:latin typeface="Arial"/>
                <a:cs typeface="Arial"/>
              </a:rPr>
              <a:t> </a:t>
            </a:r>
            <a:r>
              <a:rPr sz="1400" dirty="0">
                <a:latin typeface="Arial"/>
                <a:cs typeface="Arial"/>
              </a:rPr>
              <a:t>no</a:t>
            </a:r>
            <a:r>
              <a:rPr sz="1400" spc="-4" dirty="0">
                <a:latin typeface="Arial"/>
                <a:cs typeface="Arial"/>
              </a:rPr>
              <a:t>r</a:t>
            </a:r>
            <a:r>
              <a:rPr sz="1400" dirty="0">
                <a:latin typeface="Arial"/>
                <a:cs typeface="Arial"/>
              </a:rPr>
              <a:t>ma</a:t>
            </a:r>
            <a:r>
              <a:rPr sz="1400" spc="4" dirty="0">
                <a:latin typeface="Arial"/>
                <a:cs typeface="Arial"/>
              </a:rPr>
              <a:t>l</a:t>
            </a:r>
            <a:r>
              <a:rPr sz="1400" dirty="0">
                <a:latin typeface="Arial"/>
                <a:cs typeface="Arial"/>
              </a:rPr>
              <a:t>,</a:t>
            </a:r>
            <a:r>
              <a:rPr sz="1400" spc="-39" dirty="0">
                <a:latin typeface="Arial"/>
                <a:cs typeface="Arial"/>
              </a:rPr>
              <a:t> </a:t>
            </a:r>
            <a:r>
              <a:rPr sz="1400" spc="4" dirty="0">
                <a:latin typeface="Arial"/>
                <a:cs typeface="Arial"/>
              </a:rPr>
              <a:t>l</a:t>
            </a:r>
            <a:r>
              <a:rPr sz="1400" dirty="0">
                <a:latin typeface="Arial"/>
                <a:cs typeface="Arial"/>
              </a:rPr>
              <a:t>ow</a:t>
            </a:r>
            <a:r>
              <a:rPr sz="1400" spc="-30" dirty="0">
                <a:latin typeface="Arial"/>
                <a:cs typeface="Arial"/>
              </a:rPr>
              <a:t> </a:t>
            </a:r>
            <a:r>
              <a:rPr sz="1400" dirty="0">
                <a:latin typeface="Arial"/>
                <a:cs typeface="Arial"/>
              </a:rPr>
              <a:t>or</a:t>
            </a:r>
            <a:r>
              <a:rPr sz="1400" spc="4" dirty="0">
                <a:latin typeface="Arial"/>
                <a:cs typeface="Arial"/>
              </a:rPr>
              <a:t> </a:t>
            </a:r>
            <a:r>
              <a:rPr sz="1400" dirty="0">
                <a:latin typeface="Arial"/>
                <a:cs typeface="Arial"/>
              </a:rPr>
              <a:t>h</a:t>
            </a:r>
            <a:r>
              <a:rPr sz="1400" spc="4" dirty="0">
                <a:latin typeface="Arial"/>
                <a:cs typeface="Arial"/>
              </a:rPr>
              <a:t>i</a:t>
            </a:r>
            <a:r>
              <a:rPr sz="1400" dirty="0">
                <a:latin typeface="Arial"/>
                <a:cs typeface="Arial"/>
              </a:rPr>
              <a:t>gh</a:t>
            </a:r>
            <a:r>
              <a:rPr sz="1400" spc="-36" dirty="0">
                <a:latin typeface="Arial"/>
                <a:cs typeface="Arial"/>
              </a:rPr>
              <a:t> </a:t>
            </a:r>
            <a:r>
              <a:rPr sz="1400" spc="-4" dirty="0">
                <a:latin typeface="Arial"/>
                <a:cs typeface="Arial"/>
              </a:rPr>
              <a:t>r</a:t>
            </a:r>
            <a:r>
              <a:rPr sz="1400" dirty="0">
                <a:latin typeface="Arial"/>
                <a:cs typeface="Arial"/>
              </a:rPr>
              <a:t>anges</a:t>
            </a:r>
            <a:r>
              <a:rPr sz="1400" spc="-30" dirty="0">
                <a:latin typeface="Arial"/>
                <a:cs typeface="Arial"/>
              </a:rPr>
              <a:t> </a:t>
            </a:r>
            <a:r>
              <a:rPr sz="1400" spc="4" dirty="0">
                <a:latin typeface="Arial"/>
                <a:cs typeface="Arial"/>
              </a:rPr>
              <a:t>i</a:t>
            </a:r>
            <a:r>
              <a:rPr sz="1400" dirty="0">
                <a:latin typeface="Arial"/>
                <a:cs typeface="Arial"/>
              </a:rPr>
              <a:t>n</a:t>
            </a:r>
            <a:r>
              <a:rPr sz="1400" spc="-11" dirty="0">
                <a:latin typeface="Arial"/>
                <a:cs typeface="Arial"/>
              </a:rPr>
              <a:t> </a:t>
            </a:r>
            <a:r>
              <a:rPr sz="1400" dirty="0">
                <a:latin typeface="Arial"/>
                <a:cs typeface="Arial"/>
              </a:rPr>
              <a:t>o</a:t>
            </a:r>
            <a:r>
              <a:rPr sz="1400" spc="-4" dirty="0">
                <a:latin typeface="Arial"/>
                <a:cs typeface="Arial"/>
              </a:rPr>
              <a:t>r</a:t>
            </a:r>
            <a:r>
              <a:rPr sz="1400" dirty="0">
                <a:latin typeface="Arial"/>
                <a:cs typeface="Arial"/>
              </a:rPr>
              <a:t>der</a:t>
            </a:r>
            <a:r>
              <a:rPr sz="1400" spc="-15" dirty="0">
                <a:latin typeface="Arial"/>
                <a:cs typeface="Arial"/>
              </a:rPr>
              <a:t> </a:t>
            </a:r>
            <a:r>
              <a:rPr sz="1400" dirty="0">
                <a:latin typeface="Arial"/>
                <a:cs typeface="Arial"/>
              </a:rPr>
              <a:t>to</a:t>
            </a:r>
            <a:r>
              <a:rPr sz="1400" spc="-3" dirty="0">
                <a:latin typeface="Arial"/>
                <a:cs typeface="Arial"/>
              </a:rPr>
              <a:t> </a:t>
            </a:r>
            <a:r>
              <a:rPr sz="1400" dirty="0">
                <a:latin typeface="Arial"/>
                <a:cs typeface="Arial"/>
              </a:rPr>
              <a:t>be</a:t>
            </a:r>
            <a:r>
              <a:rPr sz="1400" spc="-15" dirty="0">
                <a:latin typeface="Arial"/>
                <a:cs typeface="Arial"/>
              </a:rPr>
              <a:t> </a:t>
            </a:r>
            <a:r>
              <a:rPr sz="1400" dirty="0">
                <a:latin typeface="Arial"/>
                <a:cs typeface="Arial"/>
              </a:rPr>
              <a:t>u</a:t>
            </a:r>
            <a:r>
              <a:rPr sz="1400" spc="4" dirty="0">
                <a:latin typeface="Arial"/>
                <a:cs typeface="Arial"/>
              </a:rPr>
              <a:t>s</a:t>
            </a:r>
            <a:r>
              <a:rPr sz="1400" dirty="0">
                <a:latin typeface="Arial"/>
                <a:cs typeface="Arial"/>
              </a:rPr>
              <a:t>eful</a:t>
            </a:r>
            <a:r>
              <a:rPr sz="1400" spc="-38" dirty="0">
                <a:latin typeface="Arial"/>
                <a:cs typeface="Arial"/>
              </a:rPr>
              <a:t> </a:t>
            </a:r>
            <a:r>
              <a:rPr sz="1400" dirty="0">
                <a:latin typeface="Arial"/>
                <a:cs typeface="Arial"/>
              </a:rPr>
              <a:t>for</a:t>
            </a:r>
          </a:p>
          <a:p>
            <a:pPr marL="11397" marR="27284">
              <a:lnSpc>
                <a:spcPct val="95825"/>
              </a:lnSpc>
            </a:pPr>
            <a:r>
              <a:rPr sz="1400" dirty="0">
                <a:latin typeface="Arial"/>
                <a:cs typeface="Arial"/>
              </a:rPr>
              <a:t>ana</a:t>
            </a:r>
            <a:r>
              <a:rPr sz="1400" spc="4" dirty="0">
                <a:latin typeface="Arial"/>
                <a:cs typeface="Arial"/>
              </a:rPr>
              <a:t>l</a:t>
            </a:r>
            <a:r>
              <a:rPr sz="1400" spc="-17" dirty="0">
                <a:latin typeface="Arial"/>
                <a:cs typeface="Arial"/>
              </a:rPr>
              <a:t>y</a:t>
            </a:r>
            <a:r>
              <a:rPr sz="1400" dirty="0">
                <a:latin typeface="Arial"/>
                <a:cs typeface="Arial"/>
              </a:rPr>
              <a:t>t</a:t>
            </a:r>
            <a:r>
              <a:rPr sz="1400" spc="4" dirty="0">
                <a:latin typeface="Arial"/>
                <a:cs typeface="Arial"/>
              </a:rPr>
              <a:t>ic</a:t>
            </a:r>
            <a:r>
              <a:rPr sz="1400" dirty="0">
                <a:latin typeface="Arial"/>
                <a:cs typeface="Arial"/>
              </a:rPr>
              <a:t>s</a:t>
            </a:r>
          </a:p>
        </p:txBody>
      </p:sp>
      <p:sp>
        <p:nvSpPr>
          <p:cNvPr id="15" name="object 15"/>
          <p:cNvSpPr txBox="1"/>
          <p:nvPr/>
        </p:nvSpPr>
        <p:spPr>
          <a:xfrm>
            <a:off x="1214581" y="3149609"/>
            <a:ext cx="153182" cy="201257"/>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a:t>
            </a:r>
          </a:p>
        </p:txBody>
      </p:sp>
      <p:sp>
        <p:nvSpPr>
          <p:cNvPr id="14" name="object 14"/>
          <p:cNvSpPr txBox="1"/>
          <p:nvPr/>
        </p:nvSpPr>
        <p:spPr>
          <a:xfrm>
            <a:off x="1422399" y="3149609"/>
            <a:ext cx="1085749" cy="201257"/>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M</a:t>
            </a:r>
            <a:r>
              <a:rPr sz="1400" spc="4" dirty="0">
                <a:latin typeface="Arial"/>
                <a:cs typeface="Arial"/>
              </a:rPr>
              <a:t>issi</a:t>
            </a:r>
            <a:r>
              <a:rPr sz="1400" dirty="0">
                <a:latin typeface="Arial"/>
                <a:cs typeface="Arial"/>
              </a:rPr>
              <a:t>ng</a:t>
            </a:r>
            <a:r>
              <a:rPr sz="1400" spc="-57" dirty="0">
                <a:latin typeface="Arial"/>
                <a:cs typeface="Arial"/>
              </a:rPr>
              <a:t> </a:t>
            </a:r>
            <a:r>
              <a:rPr sz="1400" dirty="0">
                <a:latin typeface="Arial"/>
                <a:cs typeface="Arial"/>
              </a:rPr>
              <a:t>data</a:t>
            </a:r>
          </a:p>
        </p:txBody>
      </p:sp>
      <p:sp>
        <p:nvSpPr>
          <p:cNvPr id="13" name="object 13"/>
          <p:cNvSpPr txBox="1"/>
          <p:nvPr/>
        </p:nvSpPr>
        <p:spPr>
          <a:xfrm>
            <a:off x="1526308" y="3450822"/>
            <a:ext cx="115224" cy="502472"/>
          </a:xfrm>
          <a:prstGeom prst="rect">
            <a:avLst/>
          </a:prstGeom>
        </p:spPr>
        <p:txBody>
          <a:bodyPr wrap="square" lIns="0" tIns="0" rIns="0" bIns="0" rtlCol="0">
            <a:noAutofit/>
          </a:bodyPr>
          <a:lstStyle/>
          <a:p>
            <a:pPr marL="11397">
              <a:lnSpc>
                <a:spcPts val="1553"/>
              </a:lnSpc>
              <a:spcBef>
                <a:spcPts val="77"/>
              </a:spcBef>
            </a:pPr>
            <a:r>
              <a:rPr sz="1400" dirty="0">
                <a:latin typeface="Arial"/>
                <a:cs typeface="Arial"/>
              </a:rPr>
              <a:t>•</a:t>
            </a:r>
          </a:p>
          <a:p>
            <a:pPr marL="11397">
              <a:lnSpc>
                <a:spcPct val="95825"/>
              </a:lnSpc>
              <a:spcBef>
                <a:spcPts val="683"/>
              </a:spcBef>
            </a:pPr>
            <a:r>
              <a:rPr sz="1400" dirty="0">
                <a:latin typeface="Arial"/>
                <a:cs typeface="Arial"/>
              </a:rPr>
              <a:t>•</a:t>
            </a:r>
          </a:p>
        </p:txBody>
      </p:sp>
      <p:sp>
        <p:nvSpPr>
          <p:cNvPr id="12" name="object 12"/>
          <p:cNvSpPr txBox="1"/>
          <p:nvPr/>
        </p:nvSpPr>
        <p:spPr>
          <a:xfrm>
            <a:off x="1734127" y="3450822"/>
            <a:ext cx="6023927" cy="717625"/>
          </a:xfrm>
          <a:prstGeom prst="rect">
            <a:avLst/>
          </a:prstGeom>
        </p:spPr>
        <p:txBody>
          <a:bodyPr wrap="square" lIns="0" tIns="0" rIns="0" bIns="0" rtlCol="0">
            <a:noAutofit/>
          </a:bodyPr>
          <a:lstStyle/>
          <a:p>
            <a:pPr marL="11397" marR="20056">
              <a:lnSpc>
                <a:spcPts val="1553"/>
              </a:lnSpc>
              <a:spcBef>
                <a:spcPts val="77"/>
              </a:spcBef>
            </a:pPr>
            <a:r>
              <a:rPr sz="1400" dirty="0">
                <a:latin typeface="Arial"/>
                <a:cs typeface="Arial"/>
              </a:rPr>
              <a:t>not</a:t>
            </a:r>
            <a:r>
              <a:rPr sz="1400" spc="-11" dirty="0">
                <a:latin typeface="Arial"/>
                <a:cs typeface="Arial"/>
              </a:rPr>
              <a:t> </a:t>
            </a:r>
            <a:r>
              <a:rPr sz="1400" dirty="0">
                <a:latin typeface="Arial"/>
                <a:cs typeface="Arial"/>
              </a:rPr>
              <a:t>a</a:t>
            </a:r>
            <a:r>
              <a:rPr sz="1400" spc="4" dirty="0">
                <a:latin typeface="Arial"/>
                <a:cs typeface="Arial"/>
              </a:rPr>
              <a:t>l</a:t>
            </a:r>
            <a:r>
              <a:rPr sz="1400" dirty="0">
                <a:latin typeface="Arial"/>
                <a:cs typeface="Arial"/>
              </a:rPr>
              <a:t>l</a:t>
            </a:r>
            <a:r>
              <a:rPr sz="1400" spc="-18" dirty="0">
                <a:latin typeface="Arial"/>
                <a:cs typeface="Arial"/>
              </a:rPr>
              <a:t> </a:t>
            </a:r>
            <a:r>
              <a:rPr sz="1400" dirty="0">
                <a:latin typeface="Arial"/>
                <a:cs typeface="Arial"/>
              </a:rPr>
              <a:t>pat</a:t>
            </a:r>
            <a:r>
              <a:rPr sz="1400" spc="4" dirty="0">
                <a:latin typeface="Arial"/>
                <a:cs typeface="Arial"/>
              </a:rPr>
              <a:t>i</a:t>
            </a:r>
            <a:r>
              <a:rPr sz="1400" dirty="0">
                <a:latin typeface="Arial"/>
                <a:cs typeface="Arial"/>
              </a:rPr>
              <a:t>ents</a:t>
            </a:r>
            <a:r>
              <a:rPr sz="1400" spc="-49" dirty="0">
                <a:latin typeface="Arial"/>
                <a:cs typeface="Arial"/>
              </a:rPr>
              <a:t> </a:t>
            </a:r>
            <a:r>
              <a:rPr sz="1400" dirty="0">
                <a:latin typeface="Arial"/>
                <a:cs typeface="Arial"/>
              </a:rPr>
              <a:t>ha</a:t>
            </a:r>
            <a:r>
              <a:rPr sz="1400" spc="4" dirty="0">
                <a:latin typeface="Arial"/>
                <a:cs typeface="Arial"/>
              </a:rPr>
              <a:t>v</a:t>
            </a:r>
            <a:r>
              <a:rPr sz="1400" dirty="0">
                <a:latin typeface="Arial"/>
                <a:cs typeface="Arial"/>
              </a:rPr>
              <a:t>e</a:t>
            </a:r>
            <a:r>
              <a:rPr sz="1400" spc="-31" dirty="0">
                <a:latin typeface="Arial"/>
                <a:cs typeface="Arial"/>
              </a:rPr>
              <a:t> </a:t>
            </a:r>
            <a:r>
              <a:rPr sz="1400" dirty="0">
                <a:latin typeface="Arial"/>
                <a:cs typeface="Arial"/>
              </a:rPr>
              <a:t>a</a:t>
            </a:r>
            <a:r>
              <a:rPr sz="1400" spc="4" dirty="0">
                <a:latin typeface="Arial"/>
                <a:cs typeface="Arial"/>
              </a:rPr>
              <a:t>l</a:t>
            </a:r>
            <a:r>
              <a:rPr sz="1400" dirty="0">
                <a:latin typeface="Arial"/>
                <a:cs typeface="Arial"/>
              </a:rPr>
              <a:t>l</a:t>
            </a:r>
            <a:r>
              <a:rPr sz="1400" spc="-18" dirty="0">
                <a:latin typeface="Arial"/>
                <a:cs typeface="Arial"/>
              </a:rPr>
              <a:t> </a:t>
            </a:r>
            <a:r>
              <a:rPr sz="1400" spc="4" dirty="0">
                <a:latin typeface="Arial"/>
                <a:cs typeface="Arial"/>
              </a:rPr>
              <a:t>l</a:t>
            </a:r>
            <a:r>
              <a:rPr sz="1400" dirty="0">
                <a:latin typeface="Arial"/>
                <a:cs typeface="Arial"/>
              </a:rPr>
              <a:t>abs</a:t>
            </a:r>
          </a:p>
          <a:p>
            <a:pPr marL="11397">
              <a:lnSpc>
                <a:spcPct val="100041"/>
              </a:lnSpc>
              <a:spcBef>
                <a:spcPts val="683"/>
              </a:spcBef>
            </a:pPr>
            <a:r>
              <a:rPr sz="1400" dirty="0">
                <a:latin typeface="Arial"/>
                <a:cs typeface="Arial"/>
              </a:rPr>
              <a:t>The</a:t>
            </a:r>
            <a:r>
              <a:rPr sz="1400" spc="-15" dirty="0">
                <a:latin typeface="Arial"/>
                <a:cs typeface="Arial"/>
              </a:rPr>
              <a:t> </a:t>
            </a:r>
            <a:r>
              <a:rPr sz="1400" dirty="0">
                <a:latin typeface="Arial"/>
                <a:cs typeface="Arial"/>
              </a:rPr>
              <a:t>o</a:t>
            </a:r>
            <a:r>
              <a:rPr sz="1400" spc="-4" dirty="0">
                <a:latin typeface="Arial"/>
                <a:cs typeface="Arial"/>
              </a:rPr>
              <a:t>r</a:t>
            </a:r>
            <a:r>
              <a:rPr sz="1400" dirty="0">
                <a:latin typeface="Arial"/>
                <a:cs typeface="Arial"/>
              </a:rPr>
              <a:t>der</a:t>
            </a:r>
            <a:r>
              <a:rPr sz="1400" spc="-15" dirty="0">
                <a:latin typeface="Arial"/>
                <a:cs typeface="Arial"/>
              </a:rPr>
              <a:t> </a:t>
            </a:r>
            <a:r>
              <a:rPr sz="1400" dirty="0">
                <a:latin typeface="Arial"/>
                <a:cs typeface="Arial"/>
              </a:rPr>
              <a:t>of</a:t>
            </a:r>
            <a:r>
              <a:rPr sz="1400" spc="-3" dirty="0">
                <a:latin typeface="Arial"/>
                <a:cs typeface="Arial"/>
              </a:rPr>
              <a:t> </a:t>
            </a:r>
            <a:r>
              <a:rPr sz="1400" dirty="0">
                <a:latin typeface="Arial"/>
                <a:cs typeface="Arial"/>
              </a:rPr>
              <a:t>a</a:t>
            </a:r>
            <a:r>
              <a:rPr sz="1400" spc="-7" dirty="0">
                <a:latin typeface="Arial"/>
                <a:cs typeface="Arial"/>
              </a:rPr>
              <a:t> </a:t>
            </a:r>
            <a:r>
              <a:rPr sz="1400" spc="4" dirty="0">
                <a:latin typeface="Arial"/>
                <a:cs typeface="Arial"/>
              </a:rPr>
              <a:t>l</a:t>
            </a:r>
            <a:r>
              <a:rPr sz="1400" dirty="0">
                <a:latin typeface="Arial"/>
                <a:cs typeface="Arial"/>
              </a:rPr>
              <a:t>ab</a:t>
            </a:r>
            <a:r>
              <a:rPr sz="1400" spc="-19" dirty="0">
                <a:latin typeface="Arial"/>
                <a:cs typeface="Arial"/>
              </a:rPr>
              <a:t> </a:t>
            </a:r>
            <a:r>
              <a:rPr sz="1400" dirty="0">
                <a:latin typeface="Arial"/>
                <a:cs typeface="Arial"/>
              </a:rPr>
              <a:t>te</a:t>
            </a:r>
            <a:r>
              <a:rPr sz="1400" spc="4" dirty="0">
                <a:latin typeface="Arial"/>
                <a:cs typeface="Arial"/>
              </a:rPr>
              <a:t>s</a:t>
            </a:r>
            <a:r>
              <a:rPr sz="1400" dirty="0">
                <a:latin typeface="Arial"/>
                <a:cs typeface="Arial"/>
              </a:rPr>
              <a:t>t</a:t>
            </a:r>
            <a:r>
              <a:rPr sz="1400" spc="-13" dirty="0">
                <a:latin typeface="Arial"/>
                <a:cs typeface="Arial"/>
              </a:rPr>
              <a:t> </a:t>
            </a:r>
            <a:r>
              <a:rPr sz="1400" spc="4" dirty="0">
                <a:latin typeface="Arial"/>
                <a:cs typeface="Arial"/>
              </a:rPr>
              <a:t>c</a:t>
            </a:r>
            <a:r>
              <a:rPr sz="1400" dirty="0">
                <a:latin typeface="Arial"/>
                <a:cs typeface="Arial"/>
              </a:rPr>
              <a:t>an</a:t>
            </a:r>
            <a:r>
              <a:rPr sz="1400" spc="-22" dirty="0">
                <a:latin typeface="Arial"/>
                <a:cs typeface="Arial"/>
              </a:rPr>
              <a:t> </a:t>
            </a:r>
            <a:r>
              <a:rPr sz="1400" dirty="0">
                <a:latin typeface="Arial"/>
                <a:cs typeface="Arial"/>
              </a:rPr>
              <a:t>be</a:t>
            </a:r>
            <a:r>
              <a:rPr sz="1400" spc="-15" dirty="0">
                <a:latin typeface="Arial"/>
                <a:cs typeface="Arial"/>
              </a:rPr>
              <a:t> </a:t>
            </a:r>
            <a:r>
              <a:rPr sz="1400" dirty="0">
                <a:latin typeface="Arial"/>
                <a:cs typeface="Arial"/>
              </a:rPr>
              <a:t>p</a:t>
            </a:r>
            <a:r>
              <a:rPr sz="1400" spc="-4" dirty="0">
                <a:latin typeface="Arial"/>
                <a:cs typeface="Arial"/>
              </a:rPr>
              <a:t>r</a:t>
            </a:r>
            <a:r>
              <a:rPr sz="1400" dirty="0">
                <a:latin typeface="Arial"/>
                <a:cs typeface="Arial"/>
              </a:rPr>
              <a:t>ed</a:t>
            </a:r>
            <a:r>
              <a:rPr sz="1400" spc="4" dirty="0">
                <a:latin typeface="Arial"/>
                <a:cs typeface="Arial"/>
              </a:rPr>
              <a:t>ic</a:t>
            </a:r>
            <a:r>
              <a:rPr sz="1400" dirty="0">
                <a:latin typeface="Arial"/>
                <a:cs typeface="Arial"/>
              </a:rPr>
              <a:t>t</a:t>
            </a:r>
            <a:r>
              <a:rPr sz="1400" spc="4" dirty="0">
                <a:latin typeface="Arial"/>
                <a:cs typeface="Arial"/>
              </a:rPr>
              <a:t>iv</a:t>
            </a:r>
            <a:r>
              <a:rPr sz="1400" dirty="0">
                <a:latin typeface="Arial"/>
                <a:cs typeface="Arial"/>
              </a:rPr>
              <a:t>e,</a:t>
            </a:r>
            <a:r>
              <a:rPr sz="1400" spc="-65" dirty="0">
                <a:latin typeface="Arial"/>
                <a:cs typeface="Arial"/>
              </a:rPr>
              <a:t> </a:t>
            </a:r>
            <a:r>
              <a:rPr sz="1400" dirty="0">
                <a:latin typeface="Arial"/>
                <a:cs typeface="Arial"/>
              </a:rPr>
              <a:t>for</a:t>
            </a:r>
            <a:r>
              <a:rPr sz="1400" spc="1" dirty="0">
                <a:latin typeface="Arial"/>
                <a:cs typeface="Arial"/>
              </a:rPr>
              <a:t> </a:t>
            </a:r>
            <a:r>
              <a:rPr sz="1400" dirty="0">
                <a:latin typeface="Arial"/>
                <a:cs typeface="Arial"/>
              </a:rPr>
              <a:t>e</a:t>
            </a:r>
            <a:r>
              <a:rPr sz="1400" spc="-4" dirty="0">
                <a:latin typeface="Arial"/>
                <a:cs typeface="Arial"/>
              </a:rPr>
              <a:t>x</a:t>
            </a:r>
            <a:r>
              <a:rPr sz="1400" dirty="0">
                <a:latin typeface="Arial"/>
                <a:cs typeface="Arial"/>
              </a:rPr>
              <a:t>amp</a:t>
            </a:r>
            <a:r>
              <a:rPr sz="1400" spc="4" dirty="0">
                <a:latin typeface="Arial"/>
                <a:cs typeface="Arial"/>
              </a:rPr>
              <a:t>l</a:t>
            </a:r>
            <a:r>
              <a:rPr sz="1400" dirty="0">
                <a:latin typeface="Arial"/>
                <a:cs typeface="Arial"/>
              </a:rPr>
              <a:t>e,</a:t>
            </a:r>
            <a:r>
              <a:rPr sz="1400" spc="-48" dirty="0">
                <a:latin typeface="Arial"/>
                <a:cs typeface="Arial"/>
              </a:rPr>
              <a:t> </a:t>
            </a:r>
            <a:r>
              <a:rPr sz="1400" spc="4" dirty="0">
                <a:latin typeface="Arial"/>
                <a:cs typeface="Arial"/>
              </a:rPr>
              <a:t>B</a:t>
            </a:r>
            <a:r>
              <a:rPr sz="1400" dirty="0">
                <a:latin typeface="Arial"/>
                <a:cs typeface="Arial"/>
              </a:rPr>
              <a:t>NP</a:t>
            </a:r>
            <a:r>
              <a:rPr sz="1400" spc="-38" dirty="0">
                <a:latin typeface="Arial"/>
                <a:cs typeface="Arial"/>
              </a:rPr>
              <a:t> </a:t>
            </a:r>
            <a:r>
              <a:rPr sz="1400" spc="4" dirty="0">
                <a:latin typeface="Arial"/>
                <a:cs typeface="Arial"/>
              </a:rPr>
              <a:t>i</a:t>
            </a:r>
            <a:r>
              <a:rPr sz="1400" dirty="0">
                <a:latin typeface="Arial"/>
                <a:cs typeface="Arial"/>
              </a:rPr>
              <a:t>nd</a:t>
            </a:r>
            <a:r>
              <a:rPr sz="1400" spc="4" dirty="0">
                <a:latin typeface="Arial"/>
                <a:cs typeface="Arial"/>
              </a:rPr>
              <a:t>ic</a:t>
            </a:r>
            <a:r>
              <a:rPr sz="1400" dirty="0">
                <a:latin typeface="Arial"/>
                <a:cs typeface="Arial"/>
              </a:rPr>
              <a:t>ates</a:t>
            </a:r>
            <a:r>
              <a:rPr sz="1400" spc="-61" dirty="0">
                <a:latin typeface="Arial"/>
                <a:cs typeface="Arial"/>
              </a:rPr>
              <a:t> </a:t>
            </a:r>
            <a:r>
              <a:rPr sz="1400" dirty="0">
                <a:latin typeface="Arial"/>
                <a:cs typeface="Arial"/>
              </a:rPr>
              <a:t>h</a:t>
            </a:r>
            <a:r>
              <a:rPr sz="1400" spc="4" dirty="0">
                <a:latin typeface="Arial"/>
                <a:cs typeface="Arial"/>
              </a:rPr>
              <a:t>i</a:t>
            </a:r>
            <a:r>
              <a:rPr sz="1400" dirty="0">
                <a:latin typeface="Arial"/>
                <a:cs typeface="Arial"/>
              </a:rPr>
              <a:t>gh </a:t>
            </a:r>
            <a:r>
              <a:rPr sz="1400" spc="4" dirty="0">
                <a:latin typeface="Arial"/>
                <a:cs typeface="Arial"/>
              </a:rPr>
              <a:t>lik</a:t>
            </a:r>
            <a:r>
              <a:rPr sz="1400" dirty="0">
                <a:latin typeface="Arial"/>
                <a:cs typeface="Arial"/>
              </a:rPr>
              <a:t>e</a:t>
            </a:r>
            <a:r>
              <a:rPr sz="1400" spc="4" dirty="0">
                <a:latin typeface="Arial"/>
                <a:cs typeface="Arial"/>
              </a:rPr>
              <a:t>l</a:t>
            </a:r>
            <a:r>
              <a:rPr sz="1400" spc="-4" dirty="0">
                <a:latin typeface="Arial"/>
                <a:cs typeface="Arial"/>
              </a:rPr>
              <a:t>i</a:t>
            </a:r>
            <a:r>
              <a:rPr sz="1400" dirty="0">
                <a:latin typeface="Arial"/>
                <a:cs typeface="Arial"/>
              </a:rPr>
              <a:t>hood</a:t>
            </a:r>
            <a:r>
              <a:rPr sz="1400" spc="-82" dirty="0">
                <a:latin typeface="Arial"/>
                <a:cs typeface="Arial"/>
              </a:rPr>
              <a:t> </a:t>
            </a:r>
            <a:r>
              <a:rPr sz="1400" dirty="0">
                <a:latin typeface="Arial"/>
                <a:cs typeface="Arial"/>
              </a:rPr>
              <a:t>of</a:t>
            </a:r>
            <a:r>
              <a:rPr sz="1400" spc="-3" dirty="0">
                <a:latin typeface="Arial"/>
                <a:cs typeface="Arial"/>
              </a:rPr>
              <a:t> </a:t>
            </a:r>
            <a:r>
              <a:rPr sz="1400" dirty="0">
                <a:latin typeface="Arial"/>
                <a:cs typeface="Arial"/>
              </a:rPr>
              <a:t>hea</a:t>
            </a:r>
            <a:r>
              <a:rPr sz="1400" spc="-4" dirty="0">
                <a:latin typeface="Arial"/>
                <a:cs typeface="Arial"/>
              </a:rPr>
              <a:t>r</a:t>
            </a:r>
            <a:r>
              <a:rPr sz="1400" dirty="0">
                <a:latin typeface="Arial"/>
                <a:cs typeface="Arial"/>
              </a:rPr>
              <a:t>t</a:t>
            </a:r>
            <a:r>
              <a:rPr sz="1400" spc="-23" dirty="0">
                <a:latin typeface="Arial"/>
                <a:cs typeface="Arial"/>
              </a:rPr>
              <a:t> </a:t>
            </a:r>
            <a:r>
              <a:rPr sz="1400" dirty="0">
                <a:latin typeface="Arial"/>
                <a:cs typeface="Arial"/>
              </a:rPr>
              <a:t>fa</a:t>
            </a:r>
            <a:r>
              <a:rPr sz="1400" spc="4" dirty="0">
                <a:latin typeface="Arial"/>
                <a:cs typeface="Arial"/>
              </a:rPr>
              <a:t>il</a:t>
            </a:r>
            <a:r>
              <a:rPr sz="1400" dirty="0">
                <a:latin typeface="Arial"/>
                <a:cs typeface="Arial"/>
              </a:rPr>
              <a:t>u</a:t>
            </a:r>
            <a:r>
              <a:rPr sz="1400" spc="-4" dirty="0">
                <a:latin typeface="Arial"/>
                <a:cs typeface="Arial"/>
              </a:rPr>
              <a:t>r</a:t>
            </a:r>
            <a:r>
              <a:rPr sz="1400" dirty="0">
                <a:latin typeface="Arial"/>
                <a:cs typeface="Arial"/>
              </a:rPr>
              <a:t>e</a:t>
            </a:r>
          </a:p>
        </p:txBody>
      </p:sp>
      <p:sp>
        <p:nvSpPr>
          <p:cNvPr id="11" name="object 11"/>
          <p:cNvSpPr txBox="1"/>
          <p:nvPr/>
        </p:nvSpPr>
        <p:spPr>
          <a:xfrm>
            <a:off x="8457194" y="6209851"/>
            <a:ext cx="198350" cy="156882"/>
          </a:xfrm>
          <a:prstGeom prst="rect">
            <a:avLst/>
          </a:prstGeom>
        </p:spPr>
        <p:txBody>
          <a:bodyPr wrap="square" lIns="0" tIns="0" rIns="0" bIns="0" rtlCol="0">
            <a:noAutofit/>
          </a:bodyPr>
          <a:lstStyle/>
          <a:p>
            <a:pPr marL="11397">
              <a:lnSpc>
                <a:spcPts val="1189"/>
              </a:lnSpc>
              <a:spcBef>
                <a:spcPts val="59"/>
              </a:spcBef>
            </a:pPr>
            <a:r>
              <a:rPr sz="1100" spc="4" dirty="0">
                <a:latin typeface="Arial"/>
                <a:cs typeface="Arial"/>
              </a:rPr>
              <a:t>2</a:t>
            </a:r>
            <a:r>
              <a:rPr sz="1100" dirty="0">
                <a:latin typeface="Arial"/>
                <a:cs typeface="Arial"/>
              </a:rPr>
              <a:t>5</a:t>
            </a:r>
          </a:p>
        </p:txBody>
      </p:sp>
      <p:sp>
        <p:nvSpPr>
          <p:cNvPr id="10" name="object 10"/>
          <p:cNvSpPr txBox="1"/>
          <p:nvPr/>
        </p:nvSpPr>
        <p:spPr>
          <a:xfrm>
            <a:off x="2873432" y="4243891"/>
            <a:ext cx="3370810" cy="201705"/>
          </a:xfrm>
          <a:prstGeom prst="rect">
            <a:avLst/>
          </a:prstGeom>
        </p:spPr>
        <p:txBody>
          <a:bodyPr wrap="square" lIns="0" tIns="0" rIns="0" bIns="0" rtlCol="0">
            <a:noAutofit/>
          </a:bodyPr>
          <a:lstStyle/>
          <a:p>
            <a:pPr marL="81146">
              <a:lnSpc>
                <a:spcPct val="95825"/>
              </a:lnSpc>
              <a:spcBef>
                <a:spcPts val="341"/>
              </a:spcBef>
            </a:pPr>
            <a:r>
              <a:rPr sz="800" b="1" dirty="0">
                <a:solidFill>
                  <a:srgbClr val="FFFFFF"/>
                </a:solidFill>
                <a:latin typeface="Arial"/>
                <a:cs typeface="Arial"/>
              </a:rPr>
              <a:t>Ti</a:t>
            </a:r>
            <a:r>
              <a:rPr sz="800" b="1" spc="4" dirty="0">
                <a:solidFill>
                  <a:srgbClr val="FFFFFF"/>
                </a:solidFill>
                <a:latin typeface="Arial"/>
                <a:cs typeface="Arial"/>
              </a:rPr>
              <a:t>m</a:t>
            </a:r>
            <a:r>
              <a:rPr sz="800" b="1" dirty="0">
                <a:solidFill>
                  <a:srgbClr val="FFFFFF"/>
                </a:solidFill>
                <a:latin typeface="Arial"/>
                <a:cs typeface="Arial"/>
              </a:rPr>
              <a:t>e                                                       </a:t>
            </a:r>
            <a:r>
              <a:rPr sz="800" b="1" spc="13" dirty="0">
                <a:solidFill>
                  <a:srgbClr val="FFFFFF"/>
                </a:solidFill>
                <a:latin typeface="Arial"/>
                <a:cs typeface="Arial"/>
              </a:rPr>
              <a:t> </a:t>
            </a:r>
            <a:r>
              <a:rPr sz="800" b="1" dirty="0">
                <a:solidFill>
                  <a:srgbClr val="FFFFFF"/>
                </a:solidFill>
                <a:latin typeface="Arial"/>
                <a:cs typeface="Arial"/>
              </a:rPr>
              <a:t>L</a:t>
            </a:r>
            <a:r>
              <a:rPr sz="800" b="1" spc="4" dirty="0">
                <a:solidFill>
                  <a:srgbClr val="FFFFFF"/>
                </a:solidFill>
                <a:latin typeface="Arial"/>
                <a:cs typeface="Arial"/>
              </a:rPr>
              <a:t>a</a:t>
            </a:r>
            <a:r>
              <a:rPr sz="800" b="1" dirty="0">
                <a:solidFill>
                  <a:srgbClr val="FFFFFF"/>
                </a:solidFill>
                <a:latin typeface="Arial"/>
                <a:cs typeface="Arial"/>
              </a:rPr>
              <a:t>b                        </a:t>
            </a:r>
            <a:r>
              <a:rPr sz="800" b="1" spc="4" dirty="0">
                <a:solidFill>
                  <a:srgbClr val="FFFFFF"/>
                </a:solidFill>
                <a:latin typeface="Arial"/>
                <a:cs typeface="Arial"/>
              </a:rPr>
              <a:t> </a:t>
            </a:r>
            <a:r>
              <a:rPr sz="800" b="1" dirty="0">
                <a:solidFill>
                  <a:srgbClr val="FFFFFF"/>
                </a:solidFill>
                <a:latin typeface="Arial"/>
                <a:cs typeface="Arial"/>
              </a:rPr>
              <a:t>V</a:t>
            </a:r>
            <a:r>
              <a:rPr sz="800" b="1" spc="4" dirty="0">
                <a:solidFill>
                  <a:srgbClr val="FFFFFF"/>
                </a:solidFill>
                <a:latin typeface="Arial"/>
                <a:cs typeface="Arial"/>
              </a:rPr>
              <a:t>a</a:t>
            </a:r>
            <a:r>
              <a:rPr sz="800" b="1" dirty="0">
                <a:solidFill>
                  <a:srgbClr val="FFFFFF"/>
                </a:solidFill>
                <a:latin typeface="Arial"/>
                <a:cs typeface="Arial"/>
              </a:rPr>
              <a:t>lue</a:t>
            </a:r>
            <a:endParaRPr sz="800" dirty="0">
              <a:latin typeface="Arial"/>
              <a:cs typeface="Arial"/>
            </a:endParaRPr>
          </a:p>
        </p:txBody>
      </p:sp>
      <p:sp>
        <p:nvSpPr>
          <p:cNvPr id="9" name="object 9"/>
          <p:cNvSpPr txBox="1"/>
          <p:nvPr/>
        </p:nvSpPr>
        <p:spPr>
          <a:xfrm>
            <a:off x="2873432" y="4445597"/>
            <a:ext cx="3370810" cy="248770"/>
          </a:xfrm>
          <a:prstGeom prst="rect">
            <a:avLst/>
          </a:prstGeom>
        </p:spPr>
        <p:txBody>
          <a:bodyPr wrap="square" lIns="0" tIns="0" rIns="0" bIns="0" rtlCol="0">
            <a:noAutofit/>
          </a:bodyPr>
          <a:lstStyle/>
          <a:p>
            <a:pPr>
              <a:lnSpc>
                <a:spcPts val="494"/>
              </a:lnSpc>
              <a:spcBef>
                <a:spcPts val="39"/>
              </a:spcBef>
            </a:pPr>
            <a:endParaRPr sz="500" dirty="0"/>
          </a:p>
          <a:p>
            <a:pPr marL="81146">
              <a:lnSpc>
                <a:spcPct val="95825"/>
              </a:lnSpc>
            </a:pPr>
            <a:r>
              <a:rPr sz="800" spc="4" dirty="0">
                <a:latin typeface="Arial"/>
                <a:cs typeface="Arial"/>
              </a:rPr>
              <a:t>1996</a:t>
            </a:r>
            <a:r>
              <a:rPr sz="800" dirty="0">
                <a:latin typeface="Arial"/>
                <a:cs typeface="Arial"/>
              </a:rPr>
              <a:t>-</a:t>
            </a:r>
            <a:r>
              <a:rPr sz="800" spc="4" dirty="0">
                <a:latin typeface="Arial"/>
                <a:cs typeface="Arial"/>
              </a:rPr>
              <a:t>03</a:t>
            </a:r>
            <a:r>
              <a:rPr sz="800" dirty="0">
                <a:latin typeface="Arial"/>
                <a:cs typeface="Arial"/>
              </a:rPr>
              <a:t>-</a:t>
            </a:r>
            <a:r>
              <a:rPr sz="800" spc="4" dirty="0">
                <a:latin typeface="Arial"/>
                <a:cs typeface="Arial"/>
              </a:rPr>
              <a:t>1</a:t>
            </a:r>
            <a:r>
              <a:rPr sz="800" dirty="0">
                <a:latin typeface="Arial"/>
                <a:cs typeface="Arial"/>
              </a:rPr>
              <a:t>5</a:t>
            </a:r>
            <a:r>
              <a:rPr sz="800" spc="-26" dirty="0">
                <a:latin typeface="Arial"/>
                <a:cs typeface="Arial"/>
              </a:rPr>
              <a:t> </a:t>
            </a:r>
            <a:r>
              <a:rPr sz="800" spc="4" dirty="0">
                <a:latin typeface="Arial"/>
                <a:cs typeface="Arial"/>
              </a:rPr>
              <a:t>12</a:t>
            </a:r>
            <a:r>
              <a:rPr sz="800" dirty="0">
                <a:latin typeface="Arial"/>
                <a:cs typeface="Arial"/>
              </a:rPr>
              <a:t>:</a:t>
            </a:r>
            <a:r>
              <a:rPr sz="800" spc="4" dirty="0">
                <a:latin typeface="Arial"/>
                <a:cs typeface="Arial"/>
              </a:rPr>
              <a:t>50</a:t>
            </a:r>
            <a:r>
              <a:rPr sz="800" dirty="0">
                <a:latin typeface="Arial"/>
                <a:cs typeface="Arial"/>
              </a:rPr>
              <a:t>:</a:t>
            </a:r>
            <a:r>
              <a:rPr sz="800" spc="4" dirty="0">
                <a:latin typeface="Arial"/>
                <a:cs typeface="Arial"/>
              </a:rPr>
              <a:t>00</a:t>
            </a:r>
            <a:r>
              <a:rPr sz="800" dirty="0">
                <a:latin typeface="Arial"/>
                <a:cs typeface="Arial"/>
              </a:rPr>
              <a:t>.0                          </a:t>
            </a:r>
            <a:r>
              <a:rPr sz="800" spc="206" dirty="0">
                <a:latin typeface="Arial"/>
                <a:cs typeface="Arial"/>
              </a:rPr>
              <a:t> </a:t>
            </a:r>
            <a:r>
              <a:rPr sz="800" dirty="0">
                <a:latin typeface="Arial"/>
                <a:cs typeface="Arial"/>
              </a:rPr>
              <a:t>C</a:t>
            </a:r>
            <a:r>
              <a:rPr sz="800" spc="-4" dirty="0">
                <a:latin typeface="Arial"/>
                <a:cs typeface="Arial"/>
              </a:rPr>
              <a:t>O</a:t>
            </a:r>
            <a:r>
              <a:rPr sz="800" dirty="0">
                <a:latin typeface="Arial"/>
                <a:cs typeface="Arial"/>
              </a:rPr>
              <a:t>2                       </a:t>
            </a:r>
            <a:r>
              <a:rPr sz="800" spc="13" dirty="0">
                <a:latin typeface="Arial"/>
                <a:cs typeface="Arial"/>
              </a:rPr>
              <a:t> </a:t>
            </a:r>
            <a:r>
              <a:rPr sz="800" spc="4" dirty="0">
                <a:latin typeface="Arial"/>
                <a:cs typeface="Arial"/>
              </a:rPr>
              <a:t>29</a:t>
            </a:r>
            <a:r>
              <a:rPr sz="800" dirty="0">
                <a:latin typeface="Arial"/>
                <a:cs typeface="Arial"/>
              </a:rPr>
              <a:t>.0</a:t>
            </a:r>
          </a:p>
        </p:txBody>
      </p:sp>
      <p:sp>
        <p:nvSpPr>
          <p:cNvPr id="8" name="object 8"/>
          <p:cNvSpPr txBox="1"/>
          <p:nvPr/>
        </p:nvSpPr>
        <p:spPr>
          <a:xfrm>
            <a:off x="2873432" y="4694368"/>
            <a:ext cx="3370810" cy="248770"/>
          </a:xfrm>
          <a:prstGeom prst="rect">
            <a:avLst/>
          </a:prstGeom>
        </p:spPr>
        <p:txBody>
          <a:bodyPr wrap="square" lIns="0" tIns="0" rIns="0" bIns="0" rtlCol="0">
            <a:noAutofit/>
          </a:bodyPr>
          <a:lstStyle/>
          <a:p>
            <a:pPr>
              <a:lnSpc>
                <a:spcPts val="494"/>
              </a:lnSpc>
              <a:spcBef>
                <a:spcPts val="39"/>
              </a:spcBef>
            </a:pPr>
            <a:endParaRPr sz="500" dirty="0"/>
          </a:p>
          <a:p>
            <a:pPr marL="81146">
              <a:lnSpc>
                <a:spcPct val="95825"/>
              </a:lnSpc>
            </a:pPr>
            <a:r>
              <a:rPr sz="800" spc="4" dirty="0">
                <a:latin typeface="Arial"/>
                <a:cs typeface="Arial"/>
              </a:rPr>
              <a:t>1996</a:t>
            </a:r>
            <a:r>
              <a:rPr sz="800" dirty="0">
                <a:latin typeface="Arial"/>
                <a:cs typeface="Arial"/>
              </a:rPr>
              <a:t>-</a:t>
            </a:r>
            <a:r>
              <a:rPr sz="800" spc="4" dirty="0">
                <a:latin typeface="Arial"/>
                <a:cs typeface="Arial"/>
              </a:rPr>
              <a:t>03</a:t>
            </a:r>
            <a:r>
              <a:rPr sz="800" dirty="0">
                <a:latin typeface="Arial"/>
                <a:cs typeface="Arial"/>
              </a:rPr>
              <a:t>-</a:t>
            </a:r>
            <a:r>
              <a:rPr sz="800" spc="4" dirty="0">
                <a:latin typeface="Arial"/>
                <a:cs typeface="Arial"/>
              </a:rPr>
              <a:t>1</a:t>
            </a:r>
            <a:r>
              <a:rPr sz="800" dirty="0">
                <a:latin typeface="Arial"/>
                <a:cs typeface="Arial"/>
              </a:rPr>
              <a:t>5</a:t>
            </a:r>
            <a:r>
              <a:rPr sz="800" spc="-26" dirty="0">
                <a:latin typeface="Arial"/>
                <a:cs typeface="Arial"/>
              </a:rPr>
              <a:t> </a:t>
            </a:r>
            <a:r>
              <a:rPr sz="800" spc="4" dirty="0">
                <a:latin typeface="Arial"/>
                <a:cs typeface="Arial"/>
              </a:rPr>
              <a:t>12</a:t>
            </a:r>
            <a:r>
              <a:rPr sz="800" dirty="0">
                <a:latin typeface="Arial"/>
                <a:cs typeface="Arial"/>
              </a:rPr>
              <a:t>:</a:t>
            </a:r>
            <a:r>
              <a:rPr sz="800" spc="4" dirty="0">
                <a:latin typeface="Arial"/>
                <a:cs typeface="Arial"/>
              </a:rPr>
              <a:t>50</a:t>
            </a:r>
            <a:r>
              <a:rPr sz="800" dirty="0">
                <a:latin typeface="Arial"/>
                <a:cs typeface="Arial"/>
              </a:rPr>
              <a:t>:</a:t>
            </a:r>
            <a:r>
              <a:rPr sz="800" spc="4" dirty="0">
                <a:latin typeface="Arial"/>
                <a:cs typeface="Arial"/>
              </a:rPr>
              <a:t>00</a:t>
            </a:r>
            <a:r>
              <a:rPr sz="800" dirty="0">
                <a:latin typeface="Arial"/>
                <a:cs typeface="Arial"/>
              </a:rPr>
              <a:t>.0                          </a:t>
            </a:r>
            <a:r>
              <a:rPr sz="800" spc="206" dirty="0">
                <a:latin typeface="Arial"/>
                <a:cs typeface="Arial"/>
              </a:rPr>
              <a:t> </a:t>
            </a:r>
            <a:r>
              <a:rPr sz="800" dirty="0">
                <a:latin typeface="Arial"/>
                <a:cs typeface="Arial"/>
              </a:rPr>
              <a:t>BUN                      </a:t>
            </a:r>
            <a:r>
              <a:rPr sz="800" spc="188" dirty="0">
                <a:latin typeface="Arial"/>
                <a:cs typeface="Arial"/>
              </a:rPr>
              <a:t> </a:t>
            </a:r>
            <a:r>
              <a:rPr sz="800" spc="4" dirty="0">
                <a:latin typeface="Arial"/>
                <a:cs typeface="Arial"/>
              </a:rPr>
              <a:t>16</a:t>
            </a:r>
            <a:r>
              <a:rPr sz="800" dirty="0">
                <a:latin typeface="Arial"/>
                <a:cs typeface="Arial"/>
              </a:rPr>
              <a:t>.0</a:t>
            </a:r>
          </a:p>
        </p:txBody>
      </p:sp>
      <p:sp>
        <p:nvSpPr>
          <p:cNvPr id="7" name="object 7"/>
          <p:cNvSpPr txBox="1"/>
          <p:nvPr/>
        </p:nvSpPr>
        <p:spPr>
          <a:xfrm>
            <a:off x="2873432" y="4943138"/>
            <a:ext cx="3370810" cy="248771"/>
          </a:xfrm>
          <a:prstGeom prst="rect">
            <a:avLst/>
          </a:prstGeom>
        </p:spPr>
        <p:txBody>
          <a:bodyPr wrap="square" lIns="0" tIns="0" rIns="0" bIns="0" rtlCol="0">
            <a:noAutofit/>
          </a:bodyPr>
          <a:lstStyle/>
          <a:p>
            <a:pPr>
              <a:lnSpc>
                <a:spcPts val="494"/>
              </a:lnSpc>
              <a:spcBef>
                <a:spcPts val="41"/>
              </a:spcBef>
            </a:pPr>
            <a:endParaRPr sz="500" dirty="0"/>
          </a:p>
          <a:p>
            <a:pPr marL="81146">
              <a:lnSpc>
                <a:spcPct val="95825"/>
              </a:lnSpc>
            </a:pPr>
            <a:r>
              <a:rPr sz="800" spc="4" dirty="0">
                <a:latin typeface="Arial"/>
                <a:cs typeface="Arial"/>
              </a:rPr>
              <a:t>1996</a:t>
            </a:r>
            <a:r>
              <a:rPr sz="800" dirty="0">
                <a:latin typeface="Arial"/>
                <a:cs typeface="Arial"/>
              </a:rPr>
              <a:t>-</a:t>
            </a:r>
            <a:r>
              <a:rPr sz="800" spc="4" dirty="0">
                <a:latin typeface="Arial"/>
                <a:cs typeface="Arial"/>
              </a:rPr>
              <a:t>03</a:t>
            </a:r>
            <a:r>
              <a:rPr sz="800" dirty="0">
                <a:latin typeface="Arial"/>
                <a:cs typeface="Arial"/>
              </a:rPr>
              <a:t>-</a:t>
            </a:r>
            <a:r>
              <a:rPr sz="800" spc="4" dirty="0">
                <a:latin typeface="Arial"/>
                <a:cs typeface="Arial"/>
              </a:rPr>
              <a:t>1</a:t>
            </a:r>
            <a:r>
              <a:rPr sz="800" dirty="0">
                <a:latin typeface="Arial"/>
                <a:cs typeface="Arial"/>
              </a:rPr>
              <a:t>5</a:t>
            </a:r>
            <a:r>
              <a:rPr sz="800" spc="-26" dirty="0">
                <a:latin typeface="Arial"/>
                <a:cs typeface="Arial"/>
              </a:rPr>
              <a:t> </a:t>
            </a:r>
            <a:r>
              <a:rPr sz="800" spc="4" dirty="0">
                <a:latin typeface="Arial"/>
                <a:cs typeface="Arial"/>
              </a:rPr>
              <a:t>12</a:t>
            </a:r>
            <a:r>
              <a:rPr sz="800" dirty="0">
                <a:latin typeface="Arial"/>
                <a:cs typeface="Arial"/>
              </a:rPr>
              <a:t>:</a:t>
            </a:r>
            <a:r>
              <a:rPr sz="800" spc="4" dirty="0">
                <a:latin typeface="Arial"/>
                <a:cs typeface="Arial"/>
              </a:rPr>
              <a:t>50</a:t>
            </a:r>
            <a:r>
              <a:rPr sz="800" dirty="0">
                <a:latin typeface="Arial"/>
                <a:cs typeface="Arial"/>
              </a:rPr>
              <a:t>:</a:t>
            </a:r>
            <a:r>
              <a:rPr sz="800" spc="4" dirty="0">
                <a:latin typeface="Arial"/>
                <a:cs typeface="Arial"/>
              </a:rPr>
              <a:t>00</a:t>
            </a:r>
            <a:r>
              <a:rPr sz="800" dirty="0">
                <a:latin typeface="Arial"/>
                <a:cs typeface="Arial"/>
              </a:rPr>
              <a:t>.0                          </a:t>
            </a:r>
            <a:r>
              <a:rPr sz="800" spc="206" dirty="0">
                <a:latin typeface="Arial"/>
                <a:cs typeface="Arial"/>
              </a:rPr>
              <a:t> </a:t>
            </a:r>
            <a:r>
              <a:rPr sz="800" dirty="0">
                <a:latin typeface="Arial"/>
                <a:cs typeface="Arial"/>
              </a:rPr>
              <a:t>HD</a:t>
            </a:r>
            <a:r>
              <a:rPr sz="800" spc="4" dirty="0">
                <a:latin typeface="Arial"/>
                <a:cs typeface="Arial"/>
              </a:rPr>
              <a:t>L</a:t>
            </a:r>
            <a:r>
              <a:rPr sz="800" dirty="0">
                <a:latin typeface="Arial"/>
                <a:cs typeface="Arial"/>
              </a:rPr>
              <a:t>-C                   </a:t>
            </a:r>
            <a:r>
              <a:rPr sz="800" spc="93" dirty="0">
                <a:latin typeface="Arial"/>
                <a:cs typeface="Arial"/>
              </a:rPr>
              <a:t> </a:t>
            </a:r>
            <a:r>
              <a:rPr sz="800" spc="4" dirty="0">
                <a:latin typeface="Arial"/>
                <a:cs typeface="Arial"/>
              </a:rPr>
              <a:t>37</a:t>
            </a:r>
            <a:r>
              <a:rPr sz="800" dirty="0">
                <a:latin typeface="Arial"/>
                <a:cs typeface="Arial"/>
              </a:rPr>
              <a:t>.0</a:t>
            </a:r>
          </a:p>
        </p:txBody>
      </p:sp>
      <p:sp>
        <p:nvSpPr>
          <p:cNvPr id="6" name="object 6"/>
          <p:cNvSpPr txBox="1"/>
          <p:nvPr/>
        </p:nvSpPr>
        <p:spPr>
          <a:xfrm>
            <a:off x="2873432" y="5191909"/>
            <a:ext cx="3370810" cy="248770"/>
          </a:xfrm>
          <a:prstGeom prst="rect">
            <a:avLst/>
          </a:prstGeom>
        </p:spPr>
        <p:txBody>
          <a:bodyPr wrap="square" lIns="0" tIns="0" rIns="0" bIns="0" rtlCol="0">
            <a:noAutofit/>
          </a:bodyPr>
          <a:lstStyle/>
          <a:p>
            <a:pPr>
              <a:lnSpc>
                <a:spcPts val="494"/>
              </a:lnSpc>
              <a:spcBef>
                <a:spcPts val="43"/>
              </a:spcBef>
            </a:pPr>
            <a:endParaRPr sz="500" dirty="0"/>
          </a:p>
          <a:p>
            <a:pPr marL="81146">
              <a:lnSpc>
                <a:spcPct val="95825"/>
              </a:lnSpc>
            </a:pPr>
            <a:r>
              <a:rPr sz="800" spc="4" dirty="0">
                <a:latin typeface="Arial"/>
                <a:cs typeface="Arial"/>
              </a:rPr>
              <a:t>1996</a:t>
            </a:r>
            <a:r>
              <a:rPr sz="800" dirty="0">
                <a:latin typeface="Arial"/>
                <a:cs typeface="Arial"/>
              </a:rPr>
              <a:t>-</a:t>
            </a:r>
            <a:r>
              <a:rPr sz="800" spc="4" dirty="0">
                <a:latin typeface="Arial"/>
                <a:cs typeface="Arial"/>
              </a:rPr>
              <a:t>03</a:t>
            </a:r>
            <a:r>
              <a:rPr sz="800" dirty="0">
                <a:latin typeface="Arial"/>
                <a:cs typeface="Arial"/>
              </a:rPr>
              <a:t>-</a:t>
            </a:r>
            <a:r>
              <a:rPr sz="800" spc="4" dirty="0">
                <a:latin typeface="Arial"/>
                <a:cs typeface="Arial"/>
              </a:rPr>
              <a:t>1</a:t>
            </a:r>
            <a:r>
              <a:rPr sz="800" dirty="0">
                <a:latin typeface="Arial"/>
                <a:cs typeface="Arial"/>
              </a:rPr>
              <a:t>5</a:t>
            </a:r>
            <a:r>
              <a:rPr sz="800" spc="-26" dirty="0">
                <a:latin typeface="Arial"/>
                <a:cs typeface="Arial"/>
              </a:rPr>
              <a:t> </a:t>
            </a:r>
            <a:r>
              <a:rPr sz="800" spc="4" dirty="0">
                <a:latin typeface="Arial"/>
                <a:cs typeface="Arial"/>
              </a:rPr>
              <a:t>12</a:t>
            </a:r>
            <a:r>
              <a:rPr sz="800" dirty="0">
                <a:latin typeface="Arial"/>
                <a:cs typeface="Arial"/>
              </a:rPr>
              <a:t>:</a:t>
            </a:r>
            <a:r>
              <a:rPr sz="800" spc="4" dirty="0">
                <a:latin typeface="Arial"/>
                <a:cs typeface="Arial"/>
              </a:rPr>
              <a:t>50</a:t>
            </a:r>
            <a:r>
              <a:rPr sz="800" dirty="0">
                <a:latin typeface="Arial"/>
                <a:cs typeface="Arial"/>
              </a:rPr>
              <a:t>:</a:t>
            </a:r>
            <a:r>
              <a:rPr sz="800" spc="4" dirty="0">
                <a:latin typeface="Arial"/>
                <a:cs typeface="Arial"/>
              </a:rPr>
              <a:t>00</a:t>
            </a:r>
            <a:r>
              <a:rPr sz="800" dirty="0">
                <a:latin typeface="Arial"/>
                <a:cs typeface="Arial"/>
              </a:rPr>
              <a:t>.0                          </a:t>
            </a:r>
            <a:r>
              <a:rPr sz="800" spc="206" dirty="0">
                <a:latin typeface="Arial"/>
                <a:cs typeface="Arial"/>
              </a:rPr>
              <a:t> </a:t>
            </a:r>
            <a:r>
              <a:rPr sz="800" dirty="0">
                <a:latin typeface="Arial"/>
                <a:cs typeface="Arial"/>
              </a:rPr>
              <a:t>K                            </a:t>
            </a:r>
            <a:r>
              <a:rPr sz="800" spc="8" dirty="0">
                <a:latin typeface="Arial"/>
                <a:cs typeface="Arial"/>
              </a:rPr>
              <a:t> </a:t>
            </a:r>
            <a:r>
              <a:rPr sz="800" spc="4" dirty="0">
                <a:latin typeface="Arial"/>
                <a:cs typeface="Arial"/>
              </a:rPr>
              <a:t>4</a:t>
            </a:r>
            <a:r>
              <a:rPr sz="800" dirty="0">
                <a:latin typeface="Arial"/>
                <a:cs typeface="Arial"/>
              </a:rPr>
              <a:t>.5</a:t>
            </a:r>
          </a:p>
        </p:txBody>
      </p:sp>
      <p:sp>
        <p:nvSpPr>
          <p:cNvPr id="5" name="object 5"/>
          <p:cNvSpPr txBox="1"/>
          <p:nvPr/>
        </p:nvSpPr>
        <p:spPr>
          <a:xfrm>
            <a:off x="2873432" y="5440679"/>
            <a:ext cx="3370810" cy="248771"/>
          </a:xfrm>
          <a:prstGeom prst="rect">
            <a:avLst/>
          </a:prstGeom>
        </p:spPr>
        <p:txBody>
          <a:bodyPr wrap="square" lIns="0" tIns="0" rIns="0" bIns="0" rtlCol="0">
            <a:noAutofit/>
          </a:bodyPr>
          <a:lstStyle/>
          <a:p>
            <a:pPr>
              <a:lnSpc>
                <a:spcPts val="494"/>
              </a:lnSpc>
              <a:spcBef>
                <a:spcPts val="44"/>
              </a:spcBef>
            </a:pPr>
            <a:endParaRPr sz="500" dirty="0"/>
          </a:p>
          <a:p>
            <a:pPr marL="81146">
              <a:lnSpc>
                <a:spcPct val="95825"/>
              </a:lnSpc>
            </a:pPr>
            <a:r>
              <a:rPr sz="800" spc="4" dirty="0">
                <a:latin typeface="Arial"/>
                <a:cs typeface="Arial"/>
              </a:rPr>
              <a:t>1996</a:t>
            </a:r>
            <a:r>
              <a:rPr sz="800" dirty="0">
                <a:latin typeface="Arial"/>
                <a:cs typeface="Arial"/>
              </a:rPr>
              <a:t>-</a:t>
            </a:r>
            <a:r>
              <a:rPr sz="800" spc="4" dirty="0">
                <a:latin typeface="Arial"/>
                <a:cs typeface="Arial"/>
              </a:rPr>
              <a:t>03</a:t>
            </a:r>
            <a:r>
              <a:rPr sz="800" dirty="0">
                <a:latin typeface="Arial"/>
                <a:cs typeface="Arial"/>
              </a:rPr>
              <a:t>-</a:t>
            </a:r>
            <a:r>
              <a:rPr sz="800" spc="4" dirty="0">
                <a:latin typeface="Arial"/>
                <a:cs typeface="Arial"/>
              </a:rPr>
              <a:t>1</a:t>
            </a:r>
            <a:r>
              <a:rPr sz="800" dirty="0">
                <a:latin typeface="Arial"/>
                <a:cs typeface="Arial"/>
              </a:rPr>
              <a:t>5</a:t>
            </a:r>
            <a:r>
              <a:rPr sz="800" spc="-26" dirty="0">
                <a:latin typeface="Arial"/>
                <a:cs typeface="Arial"/>
              </a:rPr>
              <a:t> </a:t>
            </a:r>
            <a:r>
              <a:rPr sz="800" spc="4" dirty="0">
                <a:latin typeface="Arial"/>
                <a:cs typeface="Arial"/>
              </a:rPr>
              <a:t>12</a:t>
            </a:r>
            <a:r>
              <a:rPr sz="800" dirty="0">
                <a:latin typeface="Arial"/>
                <a:cs typeface="Arial"/>
              </a:rPr>
              <a:t>:</a:t>
            </a:r>
            <a:r>
              <a:rPr sz="800" spc="4" dirty="0">
                <a:latin typeface="Arial"/>
                <a:cs typeface="Arial"/>
              </a:rPr>
              <a:t>50</a:t>
            </a:r>
            <a:r>
              <a:rPr sz="800" dirty="0">
                <a:latin typeface="Arial"/>
                <a:cs typeface="Arial"/>
              </a:rPr>
              <a:t>:</a:t>
            </a:r>
            <a:r>
              <a:rPr sz="800" spc="4" dirty="0">
                <a:latin typeface="Arial"/>
                <a:cs typeface="Arial"/>
              </a:rPr>
              <a:t>00</a:t>
            </a:r>
            <a:r>
              <a:rPr sz="800" dirty="0">
                <a:latin typeface="Arial"/>
                <a:cs typeface="Arial"/>
              </a:rPr>
              <a:t>.0                          </a:t>
            </a:r>
            <a:r>
              <a:rPr sz="800" spc="206" dirty="0">
                <a:latin typeface="Arial"/>
                <a:cs typeface="Arial"/>
              </a:rPr>
              <a:t> </a:t>
            </a:r>
            <a:r>
              <a:rPr sz="800" dirty="0">
                <a:latin typeface="Arial"/>
                <a:cs typeface="Arial"/>
              </a:rPr>
              <a:t>Cl                           </a:t>
            </a:r>
            <a:r>
              <a:rPr sz="800" spc="8" dirty="0">
                <a:latin typeface="Arial"/>
                <a:cs typeface="Arial"/>
              </a:rPr>
              <a:t> </a:t>
            </a:r>
            <a:r>
              <a:rPr sz="800" spc="4" dirty="0">
                <a:latin typeface="Arial"/>
                <a:cs typeface="Arial"/>
              </a:rPr>
              <a:t>102</a:t>
            </a:r>
            <a:r>
              <a:rPr sz="800" dirty="0">
                <a:latin typeface="Arial"/>
                <a:cs typeface="Arial"/>
              </a:rPr>
              <a:t>.0</a:t>
            </a:r>
          </a:p>
        </p:txBody>
      </p:sp>
      <p:sp>
        <p:nvSpPr>
          <p:cNvPr id="4" name="object 4"/>
          <p:cNvSpPr txBox="1"/>
          <p:nvPr/>
        </p:nvSpPr>
        <p:spPr>
          <a:xfrm>
            <a:off x="2873432" y="5689450"/>
            <a:ext cx="3370810" cy="249442"/>
          </a:xfrm>
          <a:prstGeom prst="rect">
            <a:avLst/>
          </a:prstGeom>
        </p:spPr>
        <p:txBody>
          <a:bodyPr wrap="square" lIns="0" tIns="0" rIns="0" bIns="0" rtlCol="0">
            <a:noAutofit/>
          </a:bodyPr>
          <a:lstStyle/>
          <a:p>
            <a:pPr>
              <a:lnSpc>
                <a:spcPts val="538"/>
              </a:lnSpc>
              <a:spcBef>
                <a:spcPts val="1"/>
              </a:spcBef>
            </a:pPr>
            <a:endParaRPr sz="500" dirty="0"/>
          </a:p>
          <a:p>
            <a:pPr marL="81146">
              <a:lnSpc>
                <a:spcPct val="95825"/>
              </a:lnSpc>
            </a:pPr>
            <a:r>
              <a:rPr sz="800" spc="4" dirty="0">
                <a:latin typeface="Arial"/>
                <a:cs typeface="Arial"/>
              </a:rPr>
              <a:t>1996</a:t>
            </a:r>
            <a:r>
              <a:rPr sz="800" dirty="0">
                <a:latin typeface="Arial"/>
                <a:cs typeface="Arial"/>
              </a:rPr>
              <a:t>-</a:t>
            </a:r>
            <a:r>
              <a:rPr sz="800" spc="4" dirty="0">
                <a:latin typeface="Arial"/>
                <a:cs typeface="Arial"/>
              </a:rPr>
              <a:t>03</a:t>
            </a:r>
            <a:r>
              <a:rPr sz="800" dirty="0">
                <a:latin typeface="Arial"/>
                <a:cs typeface="Arial"/>
              </a:rPr>
              <a:t>-</a:t>
            </a:r>
            <a:r>
              <a:rPr sz="800" spc="4" dirty="0">
                <a:latin typeface="Arial"/>
                <a:cs typeface="Arial"/>
              </a:rPr>
              <a:t>1</a:t>
            </a:r>
            <a:r>
              <a:rPr sz="800" dirty="0">
                <a:latin typeface="Arial"/>
                <a:cs typeface="Arial"/>
              </a:rPr>
              <a:t>5</a:t>
            </a:r>
            <a:r>
              <a:rPr sz="800" spc="-26" dirty="0">
                <a:latin typeface="Arial"/>
                <a:cs typeface="Arial"/>
              </a:rPr>
              <a:t> </a:t>
            </a:r>
            <a:r>
              <a:rPr sz="800" spc="4" dirty="0">
                <a:latin typeface="Arial"/>
                <a:cs typeface="Arial"/>
              </a:rPr>
              <a:t>12</a:t>
            </a:r>
            <a:r>
              <a:rPr sz="800" dirty="0">
                <a:latin typeface="Arial"/>
                <a:cs typeface="Arial"/>
              </a:rPr>
              <a:t>:</a:t>
            </a:r>
            <a:r>
              <a:rPr sz="800" spc="4" dirty="0">
                <a:latin typeface="Arial"/>
                <a:cs typeface="Arial"/>
              </a:rPr>
              <a:t>50</a:t>
            </a:r>
            <a:r>
              <a:rPr sz="800" dirty="0">
                <a:latin typeface="Arial"/>
                <a:cs typeface="Arial"/>
              </a:rPr>
              <a:t>:</a:t>
            </a:r>
            <a:r>
              <a:rPr sz="800" spc="4" dirty="0">
                <a:latin typeface="Arial"/>
                <a:cs typeface="Arial"/>
              </a:rPr>
              <a:t>00</a:t>
            </a:r>
            <a:r>
              <a:rPr sz="800" dirty="0">
                <a:latin typeface="Arial"/>
                <a:cs typeface="Arial"/>
              </a:rPr>
              <a:t>.0                          </a:t>
            </a:r>
            <a:r>
              <a:rPr sz="800" spc="206" dirty="0">
                <a:latin typeface="Arial"/>
                <a:cs typeface="Arial"/>
              </a:rPr>
              <a:t> </a:t>
            </a:r>
            <a:r>
              <a:rPr sz="800" spc="-4" dirty="0">
                <a:latin typeface="Arial"/>
                <a:cs typeface="Arial"/>
              </a:rPr>
              <a:t>G</a:t>
            </a:r>
            <a:r>
              <a:rPr sz="800" spc="4" dirty="0">
                <a:latin typeface="Arial"/>
                <a:cs typeface="Arial"/>
              </a:rPr>
              <a:t>lu</a:t>
            </a:r>
            <a:r>
              <a:rPr sz="800" dirty="0">
                <a:latin typeface="Arial"/>
                <a:cs typeface="Arial"/>
              </a:rPr>
              <a:t>c                       </a:t>
            </a:r>
            <a:r>
              <a:rPr sz="800" spc="4" dirty="0">
                <a:latin typeface="Arial"/>
                <a:cs typeface="Arial"/>
              </a:rPr>
              <a:t> 86</a:t>
            </a:r>
            <a:r>
              <a:rPr sz="800" dirty="0">
                <a:latin typeface="Arial"/>
                <a:cs typeface="Arial"/>
              </a:rPr>
              <a:t>.0</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0748">
              <a:lnSpc>
                <a:spcPct val="95825"/>
              </a:lnSpc>
            </a:pPr>
            <a:r>
              <a:rPr sz="2200" dirty="0">
                <a:solidFill>
                  <a:srgbClr val="FFFFFF"/>
                </a:solidFill>
                <a:latin typeface="Arial"/>
                <a:cs typeface="Arial"/>
              </a:rPr>
              <a:t>Lab</a:t>
            </a:r>
            <a:r>
              <a:rPr sz="2200" spc="13" dirty="0">
                <a:solidFill>
                  <a:srgbClr val="FFFFFF"/>
                </a:solidFill>
                <a:latin typeface="Arial"/>
                <a:cs typeface="Arial"/>
              </a:rPr>
              <a:t> </a:t>
            </a:r>
            <a:r>
              <a:rPr sz="2200" dirty="0">
                <a:solidFill>
                  <a:srgbClr val="FFFFFF"/>
                </a:solidFill>
                <a:latin typeface="Arial"/>
                <a:cs typeface="Arial"/>
              </a:rPr>
              <a:t>resu</a:t>
            </a:r>
            <a:r>
              <a:rPr sz="2200" spc="-4" dirty="0">
                <a:solidFill>
                  <a:srgbClr val="FFFFFF"/>
                </a:solidFill>
                <a:latin typeface="Arial"/>
                <a:cs typeface="Arial"/>
              </a:rPr>
              <a:t>l</a:t>
            </a:r>
            <a:r>
              <a:rPr sz="2200" spc="4" dirty="0">
                <a:solidFill>
                  <a:srgbClr val="FFFFFF"/>
                </a:solidFill>
                <a:latin typeface="Arial"/>
                <a:cs typeface="Arial"/>
              </a:rPr>
              <a:t>t</a:t>
            </a:r>
            <a:r>
              <a:rPr sz="2200" dirty="0">
                <a:solidFill>
                  <a:srgbClr val="FFFFFF"/>
                </a:solidFill>
                <a:latin typeface="Arial"/>
                <a:cs typeface="Arial"/>
              </a:rPr>
              <a:t>s</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12" name="object 12"/>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10" name="object 10"/>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9" name="object 9"/>
          <p:cNvSpPr txBox="1"/>
          <p:nvPr/>
        </p:nvSpPr>
        <p:spPr>
          <a:xfrm>
            <a:off x="902854" y="1219298"/>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8" name="object 8"/>
          <p:cNvSpPr txBox="1"/>
          <p:nvPr/>
        </p:nvSpPr>
        <p:spPr>
          <a:xfrm>
            <a:off x="1110672" y="1219215"/>
            <a:ext cx="7117193" cy="4603824"/>
          </a:xfrm>
          <a:prstGeom prst="rect">
            <a:avLst/>
          </a:prstGeom>
        </p:spPr>
        <p:txBody>
          <a:bodyPr wrap="square" lIns="0" tIns="0" rIns="0" bIns="0" rtlCol="0">
            <a:noAutofit/>
          </a:bodyPr>
          <a:lstStyle/>
          <a:p>
            <a:pPr marL="11397" marR="27919">
              <a:lnSpc>
                <a:spcPts val="1929"/>
              </a:lnSpc>
              <a:spcBef>
                <a:spcPts val="96"/>
              </a:spcBef>
            </a:pPr>
            <a:r>
              <a:rPr spc="-4" dirty="0">
                <a:latin typeface="Arial"/>
                <a:cs typeface="Arial"/>
              </a:rPr>
              <a:t>St</a:t>
            </a:r>
            <a:r>
              <a:rPr dirty="0">
                <a:latin typeface="Arial"/>
                <a:cs typeface="Arial"/>
              </a:rPr>
              <a:t>anda</a:t>
            </a:r>
            <a:r>
              <a:rPr spc="4" dirty="0">
                <a:latin typeface="Arial"/>
                <a:cs typeface="Arial"/>
              </a:rPr>
              <a:t>r</a:t>
            </a:r>
            <a:r>
              <a:rPr dirty="0">
                <a:latin typeface="Arial"/>
                <a:cs typeface="Arial"/>
              </a:rPr>
              <a:t>d</a:t>
            </a:r>
            <a:r>
              <a:rPr spc="-22" dirty="0">
                <a:latin typeface="Arial"/>
                <a:cs typeface="Arial"/>
              </a:rPr>
              <a:t> </a:t>
            </a:r>
            <a:r>
              <a:rPr spc="4" dirty="0">
                <a:latin typeface="Arial"/>
                <a:cs typeface="Arial"/>
              </a:rPr>
              <a:t>c</a:t>
            </a:r>
            <a:r>
              <a:rPr dirty="0">
                <a:latin typeface="Arial"/>
                <a:cs typeface="Arial"/>
              </a:rPr>
              <a:t>ode</a:t>
            </a:r>
            <a:r>
              <a:rPr spc="-22" dirty="0">
                <a:latin typeface="Arial"/>
                <a:cs typeface="Arial"/>
              </a:rPr>
              <a:t> </a:t>
            </a:r>
            <a:r>
              <a:rPr dirty="0">
                <a:latin typeface="Arial"/>
                <a:cs typeface="Arial"/>
              </a:rPr>
              <a:t>is </a:t>
            </a:r>
            <a:r>
              <a:rPr spc="4" dirty="0">
                <a:latin typeface="Arial"/>
                <a:cs typeface="Arial"/>
              </a:rPr>
              <a:t>N</a:t>
            </a:r>
            <a:r>
              <a:rPr dirty="0">
                <a:latin typeface="Arial"/>
                <a:cs typeface="Arial"/>
              </a:rPr>
              <a:t>a</a:t>
            </a:r>
            <a:r>
              <a:rPr spc="-4" dirty="0">
                <a:latin typeface="Arial"/>
                <a:cs typeface="Arial"/>
              </a:rPr>
              <a:t>t</a:t>
            </a:r>
            <a:r>
              <a:rPr dirty="0">
                <a:latin typeface="Arial"/>
                <a:cs typeface="Arial"/>
              </a:rPr>
              <a:t>ional</a:t>
            </a:r>
            <a:r>
              <a:rPr spc="-13" dirty="0">
                <a:latin typeface="Arial"/>
                <a:cs typeface="Arial"/>
              </a:rPr>
              <a:t> </a:t>
            </a:r>
            <a:r>
              <a:rPr spc="4" dirty="0">
                <a:latin typeface="Arial"/>
                <a:cs typeface="Arial"/>
              </a:rPr>
              <a:t>Dr</a:t>
            </a:r>
            <a:r>
              <a:rPr dirty="0">
                <a:latin typeface="Arial"/>
                <a:cs typeface="Arial"/>
              </a:rPr>
              <a:t>ug</a:t>
            </a:r>
            <a:r>
              <a:rPr spc="-22" dirty="0">
                <a:latin typeface="Arial"/>
                <a:cs typeface="Arial"/>
              </a:rPr>
              <a:t> </a:t>
            </a:r>
            <a:r>
              <a:rPr spc="4" dirty="0">
                <a:latin typeface="Arial"/>
                <a:cs typeface="Arial"/>
              </a:rPr>
              <a:t>C</a:t>
            </a:r>
            <a:r>
              <a:rPr dirty="0">
                <a:latin typeface="Arial"/>
                <a:cs typeface="Arial"/>
              </a:rPr>
              <a:t>ode</a:t>
            </a:r>
            <a:r>
              <a:rPr spc="-13" dirty="0">
                <a:latin typeface="Arial"/>
                <a:cs typeface="Arial"/>
              </a:rPr>
              <a:t> </a:t>
            </a:r>
            <a:r>
              <a:rPr dirty="0">
                <a:latin typeface="Arial"/>
                <a:cs typeface="Arial"/>
              </a:rPr>
              <a:t>(</a:t>
            </a:r>
            <a:r>
              <a:rPr spc="4" dirty="0">
                <a:latin typeface="Arial"/>
                <a:cs typeface="Arial"/>
              </a:rPr>
              <a:t>NDC</a:t>
            </a:r>
            <a:r>
              <a:rPr dirty="0">
                <a:latin typeface="Arial"/>
                <a:cs typeface="Arial"/>
              </a:rPr>
              <a:t>)</a:t>
            </a:r>
            <a:r>
              <a:rPr spc="-22" dirty="0">
                <a:latin typeface="Arial"/>
                <a:cs typeface="Arial"/>
              </a:rPr>
              <a:t> </a:t>
            </a:r>
            <a:r>
              <a:rPr dirty="0">
                <a:latin typeface="Arial"/>
                <a:cs typeface="Arial"/>
              </a:rPr>
              <a:t>by</a:t>
            </a:r>
            <a:r>
              <a:rPr spc="-4" dirty="0">
                <a:latin typeface="Arial"/>
                <a:cs typeface="Arial"/>
              </a:rPr>
              <a:t> </a:t>
            </a:r>
            <a:r>
              <a:rPr dirty="0">
                <a:latin typeface="Arial"/>
                <a:cs typeface="Arial"/>
              </a:rPr>
              <a:t>Food</a:t>
            </a:r>
            <a:r>
              <a:rPr spc="-13" dirty="0">
                <a:latin typeface="Arial"/>
                <a:cs typeface="Arial"/>
              </a:rPr>
              <a:t> </a:t>
            </a:r>
            <a:r>
              <a:rPr dirty="0">
                <a:latin typeface="Arial"/>
                <a:cs typeface="Arial"/>
              </a:rPr>
              <a:t>and</a:t>
            </a:r>
            <a:r>
              <a:rPr spc="-13" dirty="0">
                <a:latin typeface="Arial"/>
                <a:cs typeface="Arial"/>
              </a:rPr>
              <a:t> </a:t>
            </a:r>
            <a:r>
              <a:rPr spc="4" dirty="0">
                <a:latin typeface="Arial"/>
                <a:cs typeface="Arial"/>
              </a:rPr>
              <a:t>Dr</a:t>
            </a:r>
            <a:r>
              <a:rPr dirty="0">
                <a:latin typeface="Arial"/>
                <a:cs typeface="Arial"/>
              </a:rPr>
              <a:t>ug</a:t>
            </a:r>
          </a:p>
          <a:p>
            <a:pPr marL="11397" marR="27919">
              <a:lnSpc>
                <a:spcPct val="95825"/>
              </a:lnSpc>
            </a:pPr>
            <a:r>
              <a:rPr spc="-4" dirty="0">
                <a:latin typeface="Arial"/>
                <a:cs typeface="Arial"/>
              </a:rPr>
              <a:t>A</a:t>
            </a:r>
            <a:r>
              <a:rPr dirty="0">
                <a:latin typeface="Arial"/>
                <a:cs typeface="Arial"/>
              </a:rPr>
              <a:t>dmini</a:t>
            </a:r>
            <a:r>
              <a:rPr spc="4" dirty="0">
                <a:latin typeface="Arial"/>
                <a:cs typeface="Arial"/>
              </a:rPr>
              <a:t>s</a:t>
            </a:r>
            <a:r>
              <a:rPr spc="-4" dirty="0">
                <a:latin typeface="Arial"/>
                <a:cs typeface="Arial"/>
              </a:rPr>
              <a:t>t</a:t>
            </a:r>
            <a:r>
              <a:rPr spc="4" dirty="0">
                <a:latin typeface="Arial"/>
                <a:cs typeface="Arial"/>
              </a:rPr>
              <a:t>r</a:t>
            </a:r>
            <a:r>
              <a:rPr dirty="0">
                <a:latin typeface="Arial"/>
                <a:cs typeface="Arial"/>
              </a:rPr>
              <a:t>a</a:t>
            </a:r>
            <a:r>
              <a:rPr spc="-4" dirty="0">
                <a:latin typeface="Arial"/>
                <a:cs typeface="Arial"/>
              </a:rPr>
              <a:t>t</a:t>
            </a:r>
            <a:r>
              <a:rPr dirty="0">
                <a:latin typeface="Arial"/>
                <a:cs typeface="Arial"/>
              </a:rPr>
              <a:t>ion</a:t>
            </a:r>
            <a:r>
              <a:rPr spc="-22" dirty="0">
                <a:latin typeface="Arial"/>
                <a:cs typeface="Arial"/>
              </a:rPr>
              <a:t> </a:t>
            </a:r>
            <a:r>
              <a:rPr dirty="0">
                <a:latin typeface="Arial"/>
                <a:cs typeface="Arial"/>
              </a:rPr>
              <a:t>(F</a:t>
            </a:r>
            <a:r>
              <a:rPr spc="4" dirty="0">
                <a:latin typeface="Arial"/>
                <a:cs typeface="Arial"/>
              </a:rPr>
              <a:t>D</a:t>
            </a:r>
            <a:r>
              <a:rPr spc="-4" dirty="0">
                <a:latin typeface="Arial"/>
                <a:cs typeface="Arial"/>
              </a:rPr>
              <a:t>A</a:t>
            </a:r>
            <a:r>
              <a:rPr dirty="0">
                <a:latin typeface="Arial"/>
                <a:cs typeface="Arial"/>
              </a:rPr>
              <a:t>),</a:t>
            </a:r>
            <a:r>
              <a:rPr spc="-17" dirty="0">
                <a:latin typeface="Arial"/>
                <a:cs typeface="Arial"/>
              </a:rPr>
              <a:t> </a:t>
            </a:r>
            <a:r>
              <a:rPr spc="4" dirty="0">
                <a:latin typeface="Arial"/>
                <a:cs typeface="Arial"/>
              </a:rPr>
              <a:t>w</a:t>
            </a:r>
            <a:r>
              <a:rPr dirty="0">
                <a:latin typeface="Arial"/>
                <a:cs typeface="Arial"/>
              </a:rPr>
              <a:t>hi</a:t>
            </a:r>
            <a:r>
              <a:rPr spc="4" dirty="0">
                <a:latin typeface="Arial"/>
                <a:cs typeface="Arial"/>
              </a:rPr>
              <a:t>c</a:t>
            </a:r>
            <a:r>
              <a:rPr dirty="0">
                <a:latin typeface="Arial"/>
                <a:cs typeface="Arial"/>
              </a:rPr>
              <a:t>h</a:t>
            </a:r>
            <a:r>
              <a:rPr spc="-22" dirty="0">
                <a:latin typeface="Arial"/>
                <a:cs typeface="Arial"/>
              </a:rPr>
              <a:t> </a:t>
            </a:r>
            <a:r>
              <a:rPr dirty="0">
                <a:latin typeface="Arial"/>
                <a:cs typeface="Arial"/>
              </a:rPr>
              <a:t>gi</a:t>
            </a:r>
            <a:r>
              <a:rPr spc="-4" dirty="0">
                <a:latin typeface="Arial"/>
                <a:cs typeface="Arial"/>
              </a:rPr>
              <a:t>v</a:t>
            </a:r>
            <a:r>
              <a:rPr dirty="0">
                <a:latin typeface="Arial"/>
                <a:cs typeface="Arial"/>
              </a:rPr>
              <a:t>es a</a:t>
            </a:r>
            <a:r>
              <a:rPr spc="-13" dirty="0">
                <a:latin typeface="Arial"/>
                <a:cs typeface="Arial"/>
              </a:rPr>
              <a:t> </a:t>
            </a:r>
            <a:r>
              <a:rPr dirty="0">
                <a:latin typeface="Arial"/>
                <a:cs typeface="Arial"/>
              </a:rPr>
              <a:t>unique</a:t>
            </a:r>
            <a:r>
              <a:rPr spc="-13" dirty="0">
                <a:latin typeface="Arial"/>
                <a:cs typeface="Arial"/>
              </a:rPr>
              <a:t> </a:t>
            </a:r>
            <a:r>
              <a:rPr dirty="0">
                <a:latin typeface="Arial"/>
                <a:cs typeface="Arial"/>
              </a:rPr>
              <a:t>iden</a:t>
            </a:r>
            <a:r>
              <a:rPr spc="-4" dirty="0">
                <a:latin typeface="Arial"/>
                <a:cs typeface="Arial"/>
              </a:rPr>
              <a:t>t</a:t>
            </a:r>
            <a:r>
              <a:rPr dirty="0">
                <a:latin typeface="Arial"/>
                <a:cs typeface="Arial"/>
              </a:rPr>
              <a:t>i</a:t>
            </a:r>
            <a:r>
              <a:rPr spc="-4" dirty="0">
                <a:latin typeface="Arial"/>
                <a:cs typeface="Arial"/>
              </a:rPr>
              <a:t>f</a:t>
            </a:r>
            <a:r>
              <a:rPr dirty="0">
                <a:latin typeface="Arial"/>
                <a:cs typeface="Arial"/>
              </a:rPr>
              <a:t>ier</a:t>
            </a:r>
            <a:r>
              <a:rPr spc="-8" dirty="0">
                <a:latin typeface="Arial"/>
                <a:cs typeface="Arial"/>
              </a:rPr>
              <a:t> </a:t>
            </a:r>
            <a:r>
              <a:rPr spc="-4" dirty="0">
                <a:latin typeface="Arial"/>
                <a:cs typeface="Arial"/>
              </a:rPr>
              <a:t>f</a:t>
            </a:r>
            <a:r>
              <a:rPr dirty="0">
                <a:latin typeface="Arial"/>
                <a:cs typeface="Arial"/>
              </a:rPr>
              <a:t>or</a:t>
            </a:r>
            <a:r>
              <a:rPr spc="-8" dirty="0">
                <a:latin typeface="Arial"/>
                <a:cs typeface="Arial"/>
              </a:rPr>
              <a:t> </a:t>
            </a:r>
            <a:r>
              <a:rPr dirty="0">
                <a:latin typeface="Arial"/>
                <a:cs typeface="Arial"/>
              </a:rPr>
              <a:t>ea</a:t>
            </a:r>
            <a:r>
              <a:rPr spc="4" dirty="0">
                <a:latin typeface="Arial"/>
                <a:cs typeface="Arial"/>
              </a:rPr>
              <a:t>c</a:t>
            </a:r>
            <a:r>
              <a:rPr dirty="0">
                <a:latin typeface="Arial"/>
                <a:cs typeface="Arial"/>
              </a:rPr>
              <a:t>h</a:t>
            </a:r>
            <a:r>
              <a:rPr spc="-22" dirty="0">
                <a:latin typeface="Arial"/>
                <a:cs typeface="Arial"/>
              </a:rPr>
              <a:t> </a:t>
            </a:r>
            <a:r>
              <a:rPr dirty="0">
                <a:latin typeface="Arial"/>
                <a:cs typeface="Arial"/>
              </a:rPr>
              <a:t>d</a:t>
            </a:r>
            <a:r>
              <a:rPr spc="4" dirty="0">
                <a:latin typeface="Arial"/>
                <a:cs typeface="Arial"/>
              </a:rPr>
              <a:t>r</a:t>
            </a:r>
            <a:r>
              <a:rPr dirty="0">
                <a:latin typeface="Arial"/>
                <a:cs typeface="Arial"/>
              </a:rPr>
              <a:t>ug</a:t>
            </a:r>
          </a:p>
          <a:p>
            <a:pPr marL="113970" marR="27919">
              <a:lnSpc>
                <a:spcPct val="95825"/>
              </a:lnSpc>
              <a:spcBef>
                <a:spcPts val="951"/>
              </a:spcBef>
            </a:pPr>
            <a:r>
              <a:rPr dirty="0">
                <a:latin typeface="Arial"/>
                <a:cs typeface="Arial"/>
              </a:rPr>
              <a:t>–</a:t>
            </a:r>
            <a:r>
              <a:rPr spc="116" dirty="0">
                <a:latin typeface="Arial"/>
                <a:cs typeface="Arial"/>
              </a:rPr>
              <a:t> </a:t>
            </a:r>
            <a:r>
              <a:rPr spc="4" dirty="0">
                <a:latin typeface="Arial"/>
                <a:cs typeface="Arial"/>
              </a:rPr>
              <a:t>N</a:t>
            </a:r>
            <a:r>
              <a:rPr dirty="0">
                <a:latin typeface="Arial"/>
                <a:cs typeface="Arial"/>
              </a:rPr>
              <a:t>ot</a:t>
            </a:r>
            <a:r>
              <a:rPr spc="-17" dirty="0">
                <a:latin typeface="Arial"/>
                <a:cs typeface="Arial"/>
              </a:rPr>
              <a:t> </a:t>
            </a:r>
            <a:r>
              <a:rPr dirty="0">
                <a:latin typeface="Arial"/>
                <a:cs typeface="Arial"/>
              </a:rPr>
              <a:t>u</a:t>
            </a:r>
            <a:r>
              <a:rPr spc="4" dirty="0">
                <a:latin typeface="Arial"/>
                <a:cs typeface="Arial"/>
              </a:rPr>
              <a:t>s</a:t>
            </a:r>
            <a:r>
              <a:rPr dirty="0">
                <a:latin typeface="Arial"/>
                <a:cs typeface="Arial"/>
              </a:rPr>
              <a:t>ed</a:t>
            </a:r>
            <a:r>
              <a:rPr spc="-22" dirty="0">
                <a:latin typeface="Arial"/>
                <a:cs typeface="Arial"/>
              </a:rPr>
              <a:t> </a:t>
            </a:r>
            <a:r>
              <a:rPr dirty="0">
                <a:latin typeface="Arial"/>
                <a:cs typeface="Arial"/>
              </a:rPr>
              <a:t>uni</a:t>
            </a:r>
            <a:r>
              <a:rPr spc="-4" dirty="0">
                <a:latin typeface="Arial"/>
                <a:cs typeface="Arial"/>
              </a:rPr>
              <a:t>v</a:t>
            </a:r>
            <a:r>
              <a:rPr dirty="0">
                <a:latin typeface="Arial"/>
                <a:cs typeface="Arial"/>
              </a:rPr>
              <a:t>e</a:t>
            </a:r>
            <a:r>
              <a:rPr spc="4" dirty="0">
                <a:latin typeface="Arial"/>
                <a:cs typeface="Arial"/>
              </a:rPr>
              <a:t>rs</a:t>
            </a:r>
            <a:r>
              <a:rPr dirty="0">
                <a:latin typeface="Arial"/>
                <a:cs typeface="Arial"/>
              </a:rPr>
              <a:t>ally</a:t>
            </a:r>
            <a:r>
              <a:rPr spc="-4" dirty="0">
                <a:latin typeface="Arial"/>
                <a:cs typeface="Arial"/>
              </a:rPr>
              <a:t> </a:t>
            </a:r>
            <a:r>
              <a:rPr dirty="0">
                <a:latin typeface="Arial"/>
                <a:cs typeface="Arial"/>
              </a:rPr>
              <a:t>by</a:t>
            </a:r>
            <a:r>
              <a:rPr spc="-4" dirty="0">
                <a:latin typeface="Arial"/>
                <a:cs typeface="Arial"/>
              </a:rPr>
              <a:t> E</a:t>
            </a:r>
            <a:r>
              <a:rPr spc="4" dirty="0">
                <a:latin typeface="Arial"/>
                <a:cs typeface="Arial"/>
              </a:rPr>
              <a:t>H</a:t>
            </a:r>
            <a:r>
              <a:rPr dirty="0">
                <a:latin typeface="Arial"/>
                <a:cs typeface="Arial"/>
              </a:rPr>
              <a:t>R </a:t>
            </a:r>
            <a:r>
              <a:rPr spc="4" dirty="0">
                <a:latin typeface="Arial"/>
                <a:cs typeface="Arial"/>
              </a:rPr>
              <a:t>s</a:t>
            </a:r>
            <a:r>
              <a:rPr spc="-4" dirty="0">
                <a:latin typeface="Arial"/>
                <a:cs typeface="Arial"/>
              </a:rPr>
              <a:t>y</a:t>
            </a:r>
            <a:r>
              <a:rPr spc="4" dirty="0">
                <a:latin typeface="Arial"/>
                <a:cs typeface="Arial"/>
              </a:rPr>
              <a:t>s</a:t>
            </a:r>
            <a:r>
              <a:rPr spc="-4" dirty="0">
                <a:latin typeface="Arial"/>
                <a:cs typeface="Arial"/>
              </a:rPr>
              <a:t>t</a:t>
            </a:r>
            <a:r>
              <a:rPr dirty="0">
                <a:latin typeface="Arial"/>
                <a:cs typeface="Arial"/>
              </a:rPr>
              <a:t>ems</a:t>
            </a:r>
          </a:p>
          <a:p>
            <a:pPr marL="319115" marR="92870" indent="-205146">
              <a:lnSpc>
                <a:spcPct val="100041"/>
              </a:lnSpc>
              <a:spcBef>
                <a:spcPts val="951"/>
              </a:spcBef>
            </a:pPr>
            <a:r>
              <a:rPr dirty="0">
                <a:latin typeface="Arial"/>
                <a:cs typeface="Arial"/>
              </a:rPr>
              <a:t>–</a:t>
            </a:r>
            <a:r>
              <a:rPr spc="116" dirty="0">
                <a:latin typeface="Arial"/>
                <a:cs typeface="Arial"/>
              </a:rPr>
              <a:t> </a:t>
            </a:r>
            <a:r>
              <a:rPr dirty="0">
                <a:latin typeface="Arial"/>
                <a:cs typeface="Arial"/>
              </a:rPr>
              <a:t>Too</a:t>
            </a:r>
            <a:r>
              <a:rPr spc="-13" dirty="0">
                <a:latin typeface="Arial"/>
                <a:cs typeface="Arial"/>
              </a:rPr>
              <a:t> </a:t>
            </a:r>
            <a:r>
              <a:rPr spc="4" dirty="0">
                <a:latin typeface="Arial"/>
                <a:cs typeface="Arial"/>
              </a:rPr>
              <a:t>s</a:t>
            </a:r>
            <a:r>
              <a:rPr dirty="0">
                <a:latin typeface="Arial"/>
                <a:cs typeface="Arial"/>
              </a:rPr>
              <a:t>pe</a:t>
            </a:r>
            <a:r>
              <a:rPr spc="4" dirty="0">
                <a:latin typeface="Arial"/>
                <a:cs typeface="Arial"/>
              </a:rPr>
              <a:t>c</a:t>
            </a:r>
            <a:r>
              <a:rPr dirty="0">
                <a:latin typeface="Arial"/>
                <a:cs typeface="Arial"/>
              </a:rPr>
              <a:t>i</a:t>
            </a:r>
            <a:r>
              <a:rPr spc="-4" dirty="0">
                <a:latin typeface="Arial"/>
                <a:cs typeface="Arial"/>
              </a:rPr>
              <a:t>f</a:t>
            </a:r>
            <a:r>
              <a:rPr dirty="0">
                <a:latin typeface="Arial"/>
                <a:cs typeface="Arial"/>
              </a:rPr>
              <a:t>i</a:t>
            </a:r>
            <a:r>
              <a:rPr spc="4" dirty="0">
                <a:latin typeface="Arial"/>
                <a:cs typeface="Arial"/>
              </a:rPr>
              <a:t>c</a:t>
            </a:r>
            <a:r>
              <a:rPr dirty="0">
                <a:latin typeface="Arial"/>
                <a:cs typeface="Arial"/>
              </a:rPr>
              <a:t>,</a:t>
            </a:r>
            <a:r>
              <a:rPr spc="-26" dirty="0">
                <a:latin typeface="Arial"/>
                <a:cs typeface="Arial"/>
              </a:rPr>
              <a:t> </a:t>
            </a:r>
            <a:r>
              <a:rPr dirty="0">
                <a:latin typeface="Arial"/>
                <a:cs typeface="Arial"/>
              </a:rPr>
              <a:t>d</a:t>
            </a:r>
            <a:r>
              <a:rPr spc="4" dirty="0">
                <a:latin typeface="Arial"/>
                <a:cs typeface="Arial"/>
              </a:rPr>
              <a:t>r</a:t>
            </a:r>
            <a:r>
              <a:rPr dirty="0">
                <a:latin typeface="Arial"/>
                <a:cs typeface="Arial"/>
              </a:rPr>
              <a:t>ugs</a:t>
            </a:r>
            <a:r>
              <a:rPr spc="-22" dirty="0">
                <a:latin typeface="Arial"/>
                <a:cs typeface="Arial"/>
              </a:rPr>
              <a:t> </a:t>
            </a:r>
            <a:r>
              <a:rPr spc="4" dirty="0">
                <a:latin typeface="Arial"/>
                <a:cs typeface="Arial"/>
              </a:rPr>
              <a:t>w</a:t>
            </a:r>
            <a:r>
              <a:rPr dirty="0">
                <a:latin typeface="Arial"/>
                <a:cs typeface="Arial"/>
              </a:rPr>
              <a:t>i</a:t>
            </a:r>
            <a:r>
              <a:rPr spc="-4" dirty="0">
                <a:latin typeface="Arial"/>
                <a:cs typeface="Arial"/>
              </a:rPr>
              <a:t>t</a:t>
            </a:r>
            <a:r>
              <a:rPr dirty="0">
                <a:latin typeface="Arial"/>
                <a:cs typeface="Arial"/>
              </a:rPr>
              <a:t>h</a:t>
            </a:r>
            <a:r>
              <a:rPr spc="-13" dirty="0">
                <a:latin typeface="Arial"/>
                <a:cs typeface="Arial"/>
              </a:rPr>
              <a:t> </a:t>
            </a:r>
            <a:r>
              <a:rPr spc="-4" dirty="0">
                <a:latin typeface="Arial"/>
                <a:cs typeface="Arial"/>
              </a:rPr>
              <a:t>t</a:t>
            </a:r>
            <a:r>
              <a:rPr dirty="0">
                <a:latin typeface="Arial"/>
                <a:cs typeface="Arial"/>
              </a:rPr>
              <a:t>he </a:t>
            </a:r>
            <a:r>
              <a:rPr spc="4" dirty="0">
                <a:latin typeface="Arial"/>
                <a:cs typeface="Arial"/>
              </a:rPr>
              <a:t>s</a:t>
            </a:r>
            <a:r>
              <a:rPr dirty="0">
                <a:latin typeface="Arial"/>
                <a:cs typeface="Arial"/>
              </a:rPr>
              <a:t>ame</a:t>
            </a:r>
            <a:r>
              <a:rPr spc="-22" dirty="0">
                <a:latin typeface="Arial"/>
                <a:cs typeface="Arial"/>
              </a:rPr>
              <a:t> </a:t>
            </a:r>
            <a:r>
              <a:rPr dirty="0">
                <a:latin typeface="Arial"/>
                <a:cs typeface="Arial"/>
              </a:rPr>
              <a:t>ing</a:t>
            </a:r>
            <a:r>
              <a:rPr spc="4" dirty="0">
                <a:latin typeface="Arial"/>
                <a:cs typeface="Arial"/>
              </a:rPr>
              <a:t>r</a:t>
            </a:r>
            <a:r>
              <a:rPr dirty="0">
                <a:latin typeface="Arial"/>
                <a:cs typeface="Arial"/>
              </a:rPr>
              <a:t>edien</a:t>
            </a:r>
            <a:r>
              <a:rPr spc="-4" dirty="0">
                <a:latin typeface="Arial"/>
                <a:cs typeface="Arial"/>
              </a:rPr>
              <a:t>t</a:t>
            </a:r>
            <a:r>
              <a:rPr dirty="0">
                <a:latin typeface="Arial"/>
                <a:cs typeface="Arial"/>
              </a:rPr>
              <a:t>s</a:t>
            </a:r>
            <a:r>
              <a:rPr spc="-31" dirty="0">
                <a:latin typeface="Arial"/>
                <a:cs typeface="Arial"/>
              </a:rPr>
              <a:t> </a:t>
            </a:r>
            <a:r>
              <a:rPr dirty="0">
                <a:latin typeface="Arial"/>
                <a:cs typeface="Arial"/>
              </a:rPr>
              <a:t>but</a:t>
            </a:r>
            <a:r>
              <a:rPr spc="-17" dirty="0">
                <a:latin typeface="Arial"/>
                <a:cs typeface="Arial"/>
              </a:rPr>
              <a:t> </a:t>
            </a:r>
            <a:r>
              <a:rPr dirty="0">
                <a:latin typeface="Arial"/>
                <a:cs typeface="Arial"/>
              </a:rPr>
              <a:t>di</a:t>
            </a:r>
            <a:r>
              <a:rPr spc="-4" dirty="0">
                <a:latin typeface="Arial"/>
                <a:cs typeface="Arial"/>
              </a:rPr>
              <a:t>ff</a:t>
            </a:r>
            <a:r>
              <a:rPr dirty="0">
                <a:latin typeface="Arial"/>
                <a:cs typeface="Arial"/>
              </a:rPr>
              <a:t>e</a:t>
            </a:r>
            <a:r>
              <a:rPr spc="4" dirty="0">
                <a:latin typeface="Arial"/>
                <a:cs typeface="Arial"/>
              </a:rPr>
              <a:t>r</a:t>
            </a:r>
            <a:r>
              <a:rPr dirty="0">
                <a:latin typeface="Arial"/>
                <a:cs typeface="Arial"/>
              </a:rPr>
              <a:t>ent</a:t>
            </a:r>
            <a:r>
              <a:rPr spc="-26" dirty="0">
                <a:latin typeface="Arial"/>
                <a:cs typeface="Arial"/>
              </a:rPr>
              <a:t> </a:t>
            </a:r>
            <a:r>
              <a:rPr dirty="0">
                <a:latin typeface="Arial"/>
                <a:cs typeface="Arial"/>
              </a:rPr>
              <a:t>b</a:t>
            </a:r>
            <a:r>
              <a:rPr spc="4" dirty="0">
                <a:latin typeface="Arial"/>
                <a:cs typeface="Arial"/>
              </a:rPr>
              <a:t>r</a:t>
            </a:r>
            <a:r>
              <a:rPr dirty="0">
                <a:latin typeface="Arial"/>
                <a:cs typeface="Arial"/>
              </a:rPr>
              <a:t>ands ha</a:t>
            </a:r>
            <a:r>
              <a:rPr spc="-4" dirty="0">
                <a:latin typeface="Arial"/>
                <a:cs typeface="Arial"/>
              </a:rPr>
              <a:t>v</a:t>
            </a:r>
            <a:r>
              <a:rPr dirty="0">
                <a:latin typeface="Arial"/>
                <a:cs typeface="Arial"/>
              </a:rPr>
              <a:t>e</a:t>
            </a:r>
            <a:r>
              <a:rPr spc="-13" dirty="0">
                <a:latin typeface="Arial"/>
                <a:cs typeface="Arial"/>
              </a:rPr>
              <a:t> </a:t>
            </a:r>
            <a:r>
              <a:rPr dirty="0">
                <a:latin typeface="Arial"/>
                <a:cs typeface="Arial"/>
              </a:rPr>
              <a:t>di</a:t>
            </a:r>
            <a:r>
              <a:rPr spc="-4" dirty="0">
                <a:latin typeface="Arial"/>
                <a:cs typeface="Arial"/>
              </a:rPr>
              <a:t>ff</a:t>
            </a:r>
            <a:r>
              <a:rPr dirty="0">
                <a:latin typeface="Arial"/>
                <a:cs typeface="Arial"/>
              </a:rPr>
              <a:t>e</a:t>
            </a:r>
            <a:r>
              <a:rPr spc="4" dirty="0">
                <a:latin typeface="Arial"/>
                <a:cs typeface="Arial"/>
              </a:rPr>
              <a:t>r</a:t>
            </a:r>
            <a:r>
              <a:rPr dirty="0">
                <a:latin typeface="Arial"/>
                <a:cs typeface="Arial"/>
              </a:rPr>
              <a:t>ent</a:t>
            </a:r>
            <a:r>
              <a:rPr spc="-26" dirty="0">
                <a:latin typeface="Arial"/>
                <a:cs typeface="Arial"/>
              </a:rPr>
              <a:t> </a:t>
            </a:r>
            <a:r>
              <a:rPr spc="4" dirty="0">
                <a:latin typeface="Arial"/>
                <a:cs typeface="Arial"/>
              </a:rPr>
              <a:t>ND</a:t>
            </a:r>
            <a:r>
              <a:rPr dirty="0">
                <a:latin typeface="Arial"/>
                <a:cs typeface="Arial"/>
              </a:rPr>
              <a:t>C</a:t>
            </a:r>
          </a:p>
          <a:p>
            <a:pPr marL="11397">
              <a:lnSpc>
                <a:spcPct val="100041"/>
              </a:lnSpc>
              <a:spcBef>
                <a:spcPts val="862"/>
              </a:spcBef>
            </a:pPr>
            <a:r>
              <a:rPr spc="4" dirty="0">
                <a:latin typeface="Arial"/>
                <a:cs typeface="Arial"/>
              </a:rPr>
              <a:t>R</a:t>
            </a:r>
            <a:r>
              <a:rPr spc="-4" dirty="0">
                <a:latin typeface="Arial"/>
                <a:cs typeface="Arial"/>
              </a:rPr>
              <a:t>x</a:t>
            </a:r>
            <a:r>
              <a:rPr spc="4" dirty="0">
                <a:latin typeface="Arial"/>
                <a:cs typeface="Arial"/>
              </a:rPr>
              <a:t>N</a:t>
            </a:r>
            <a:r>
              <a:rPr dirty="0">
                <a:latin typeface="Arial"/>
                <a:cs typeface="Arial"/>
              </a:rPr>
              <a:t>o</a:t>
            </a:r>
            <a:r>
              <a:rPr spc="4" dirty="0">
                <a:latin typeface="Arial"/>
                <a:cs typeface="Arial"/>
              </a:rPr>
              <a:t>r</a:t>
            </a:r>
            <a:r>
              <a:rPr dirty="0">
                <a:latin typeface="Arial"/>
                <a:cs typeface="Arial"/>
              </a:rPr>
              <a:t>m:</a:t>
            </a:r>
            <a:r>
              <a:rPr spc="-26" dirty="0">
                <a:latin typeface="Arial"/>
                <a:cs typeface="Arial"/>
              </a:rPr>
              <a:t> </a:t>
            </a:r>
            <a:r>
              <a:rPr dirty="0">
                <a:latin typeface="Arial"/>
                <a:cs typeface="Arial"/>
              </a:rPr>
              <a:t>a no</a:t>
            </a:r>
            <a:r>
              <a:rPr spc="4" dirty="0">
                <a:latin typeface="Arial"/>
                <a:cs typeface="Arial"/>
              </a:rPr>
              <a:t>r</a:t>
            </a:r>
            <a:r>
              <a:rPr dirty="0">
                <a:latin typeface="Arial"/>
                <a:cs typeface="Arial"/>
              </a:rPr>
              <a:t>mali</a:t>
            </a:r>
            <a:r>
              <a:rPr spc="4" dirty="0">
                <a:latin typeface="Arial"/>
                <a:cs typeface="Arial"/>
              </a:rPr>
              <a:t>z</a:t>
            </a:r>
            <a:r>
              <a:rPr dirty="0">
                <a:latin typeface="Arial"/>
                <a:cs typeface="Arial"/>
              </a:rPr>
              <a:t>ed</a:t>
            </a:r>
            <a:r>
              <a:rPr spc="-35" dirty="0">
                <a:latin typeface="Arial"/>
                <a:cs typeface="Arial"/>
              </a:rPr>
              <a:t> </a:t>
            </a:r>
            <a:r>
              <a:rPr dirty="0">
                <a:latin typeface="Arial"/>
                <a:cs typeface="Arial"/>
              </a:rPr>
              <a:t>naming</a:t>
            </a:r>
            <a:r>
              <a:rPr spc="-13" dirty="0">
                <a:latin typeface="Arial"/>
                <a:cs typeface="Arial"/>
              </a:rPr>
              <a:t> </a:t>
            </a:r>
            <a:r>
              <a:rPr spc="4" dirty="0">
                <a:latin typeface="Arial"/>
                <a:cs typeface="Arial"/>
              </a:rPr>
              <a:t>s</a:t>
            </a:r>
            <a:r>
              <a:rPr spc="-4" dirty="0">
                <a:latin typeface="Arial"/>
                <a:cs typeface="Arial"/>
              </a:rPr>
              <a:t>y</a:t>
            </a:r>
            <a:r>
              <a:rPr spc="4" dirty="0">
                <a:latin typeface="Arial"/>
                <a:cs typeface="Arial"/>
              </a:rPr>
              <a:t>s</a:t>
            </a:r>
            <a:r>
              <a:rPr spc="-4" dirty="0">
                <a:latin typeface="Arial"/>
                <a:cs typeface="Arial"/>
              </a:rPr>
              <a:t>t</a:t>
            </a:r>
            <a:r>
              <a:rPr dirty="0">
                <a:latin typeface="Arial"/>
                <a:cs typeface="Arial"/>
              </a:rPr>
              <a:t>em</a:t>
            </a:r>
            <a:r>
              <a:rPr spc="-22" dirty="0">
                <a:latin typeface="Arial"/>
                <a:cs typeface="Arial"/>
              </a:rPr>
              <a:t> </a:t>
            </a:r>
            <a:r>
              <a:rPr spc="-4" dirty="0">
                <a:latin typeface="Arial"/>
                <a:cs typeface="Arial"/>
              </a:rPr>
              <a:t>f</a:t>
            </a:r>
            <a:r>
              <a:rPr dirty="0">
                <a:latin typeface="Arial"/>
                <a:cs typeface="Arial"/>
              </a:rPr>
              <a:t>or</a:t>
            </a:r>
            <a:r>
              <a:rPr spc="-22" dirty="0">
                <a:latin typeface="Arial"/>
                <a:cs typeface="Arial"/>
              </a:rPr>
              <a:t> </a:t>
            </a:r>
            <a:r>
              <a:rPr dirty="0">
                <a:latin typeface="Arial"/>
                <a:cs typeface="Arial"/>
              </a:rPr>
              <a:t>gene</a:t>
            </a:r>
            <a:r>
              <a:rPr spc="4" dirty="0">
                <a:latin typeface="Arial"/>
                <a:cs typeface="Arial"/>
              </a:rPr>
              <a:t>r</a:t>
            </a:r>
            <a:r>
              <a:rPr dirty="0">
                <a:latin typeface="Arial"/>
                <a:cs typeface="Arial"/>
              </a:rPr>
              <a:t>ic</a:t>
            </a:r>
            <a:r>
              <a:rPr spc="-22" dirty="0">
                <a:latin typeface="Arial"/>
                <a:cs typeface="Arial"/>
              </a:rPr>
              <a:t> </a:t>
            </a:r>
            <a:r>
              <a:rPr dirty="0">
                <a:latin typeface="Arial"/>
                <a:cs typeface="Arial"/>
              </a:rPr>
              <a:t>and</a:t>
            </a:r>
            <a:r>
              <a:rPr spc="-13" dirty="0">
                <a:latin typeface="Arial"/>
                <a:cs typeface="Arial"/>
              </a:rPr>
              <a:t> </a:t>
            </a:r>
            <a:r>
              <a:rPr dirty="0">
                <a:latin typeface="Arial"/>
                <a:cs typeface="Arial"/>
              </a:rPr>
              <a:t>b</a:t>
            </a:r>
            <a:r>
              <a:rPr spc="4" dirty="0">
                <a:latin typeface="Arial"/>
                <a:cs typeface="Arial"/>
              </a:rPr>
              <a:t>r</a:t>
            </a:r>
            <a:r>
              <a:rPr dirty="0">
                <a:latin typeface="Arial"/>
                <a:cs typeface="Arial"/>
              </a:rPr>
              <a:t>anded</a:t>
            </a:r>
            <a:r>
              <a:rPr spc="17" dirty="0">
                <a:latin typeface="Arial"/>
                <a:cs typeface="Arial"/>
              </a:rPr>
              <a:t> </a:t>
            </a:r>
            <a:r>
              <a:rPr dirty="0">
                <a:latin typeface="Arial"/>
                <a:cs typeface="Arial"/>
              </a:rPr>
              <a:t>d</a:t>
            </a:r>
            <a:r>
              <a:rPr spc="4" dirty="0">
                <a:latin typeface="Arial"/>
                <a:cs typeface="Arial"/>
              </a:rPr>
              <a:t>r</a:t>
            </a:r>
            <a:r>
              <a:rPr dirty="0">
                <a:latin typeface="Arial"/>
                <a:cs typeface="Arial"/>
              </a:rPr>
              <a:t>ugs by</a:t>
            </a:r>
            <a:r>
              <a:rPr spc="-4" dirty="0">
                <a:latin typeface="Arial"/>
                <a:cs typeface="Arial"/>
              </a:rPr>
              <a:t> </a:t>
            </a:r>
            <a:r>
              <a:rPr spc="4" dirty="0">
                <a:latin typeface="Arial"/>
                <a:cs typeface="Arial"/>
              </a:rPr>
              <a:t>N</a:t>
            </a:r>
            <a:r>
              <a:rPr dirty="0">
                <a:latin typeface="Arial"/>
                <a:cs typeface="Arial"/>
              </a:rPr>
              <a:t>a</a:t>
            </a:r>
            <a:r>
              <a:rPr spc="-4" dirty="0">
                <a:latin typeface="Arial"/>
                <a:cs typeface="Arial"/>
              </a:rPr>
              <a:t>t</a:t>
            </a:r>
            <a:r>
              <a:rPr dirty="0">
                <a:latin typeface="Arial"/>
                <a:cs typeface="Arial"/>
              </a:rPr>
              <a:t>ional</a:t>
            </a:r>
            <a:r>
              <a:rPr spc="-13" dirty="0">
                <a:latin typeface="Arial"/>
                <a:cs typeface="Arial"/>
              </a:rPr>
              <a:t> </a:t>
            </a:r>
            <a:r>
              <a:rPr dirty="0">
                <a:latin typeface="Arial"/>
                <a:cs typeface="Arial"/>
              </a:rPr>
              <a:t>Lib</a:t>
            </a:r>
            <a:r>
              <a:rPr spc="4" dirty="0">
                <a:latin typeface="Arial"/>
                <a:cs typeface="Arial"/>
              </a:rPr>
              <a:t>r</a:t>
            </a:r>
            <a:r>
              <a:rPr dirty="0">
                <a:latin typeface="Arial"/>
                <a:cs typeface="Arial"/>
              </a:rPr>
              <a:t>a</a:t>
            </a:r>
            <a:r>
              <a:rPr spc="4" dirty="0">
                <a:latin typeface="Arial"/>
                <a:cs typeface="Arial"/>
              </a:rPr>
              <a:t>r</a:t>
            </a:r>
            <a:r>
              <a:rPr dirty="0">
                <a:latin typeface="Arial"/>
                <a:cs typeface="Arial"/>
              </a:rPr>
              <a:t>y</a:t>
            </a:r>
            <a:r>
              <a:rPr spc="-26" dirty="0">
                <a:latin typeface="Arial"/>
                <a:cs typeface="Arial"/>
              </a:rPr>
              <a:t> </a:t>
            </a:r>
            <a:r>
              <a:rPr dirty="0">
                <a:latin typeface="Arial"/>
                <a:cs typeface="Arial"/>
              </a:rPr>
              <a:t>of</a:t>
            </a:r>
            <a:r>
              <a:rPr spc="-4" dirty="0">
                <a:latin typeface="Arial"/>
                <a:cs typeface="Arial"/>
              </a:rPr>
              <a:t> </a:t>
            </a:r>
            <a:r>
              <a:rPr dirty="0">
                <a:latin typeface="Arial"/>
                <a:cs typeface="Arial"/>
              </a:rPr>
              <a:t>Medi</a:t>
            </a:r>
            <a:r>
              <a:rPr spc="4" dirty="0">
                <a:latin typeface="Arial"/>
                <a:cs typeface="Arial"/>
              </a:rPr>
              <a:t>c</a:t>
            </a:r>
            <a:r>
              <a:rPr dirty="0">
                <a:latin typeface="Arial"/>
                <a:cs typeface="Arial"/>
              </a:rPr>
              <a:t>ine</a:t>
            </a:r>
          </a:p>
          <a:p>
            <a:pPr marL="11397" marR="27919">
              <a:lnSpc>
                <a:spcPct val="95825"/>
              </a:lnSpc>
              <a:spcBef>
                <a:spcPts val="862"/>
              </a:spcBef>
            </a:pPr>
            <a:r>
              <a:rPr dirty="0">
                <a:latin typeface="Arial"/>
                <a:cs typeface="Arial"/>
              </a:rPr>
              <a:t>Medi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a:t>
            </a:r>
            <a:r>
              <a:rPr spc="-22" dirty="0">
                <a:latin typeface="Arial"/>
                <a:cs typeface="Arial"/>
              </a:rPr>
              <a:t> </a:t>
            </a:r>
            <a:r>
              <a:rPr dirty="0">
                <a:latin typeface="Arial"/>
                <a:cs typeface="Arial"/>
              </a:rPr>
              <a:t>da</a:t>
            </a:r>
            <a:r>
              <a:rPr spc="-4" dirty="0">
                <a:latin typeface="Arial"/>
                <a:cs typeface="Arial"/>
              </a:rPr>
              <a:t>t</a:t>
            </a:r>
            <a:r>
              <a:rPr dirty="0">
                <a:latin typeface="Arial"/>
                <a:cs typeface="Arial"/>
              </a:rPr>
              <a:t>a</a:t>
            </a:r>
            <a:r>
              <a:rPr spc="-13" dirty="0">
                <a:latin typeface="Arial"/>
                <a:cs typeface="Arial"/>
              </a:rPr>
              <a:t> </a:t>
            </a:r>
            <a:r>
              <a:rPr spc="4" dirty="0">
                <a:latin typeface="Arial"/>
                <a:cs typeface="Arial"/>
              </a:rPr>
              <a:t>c</a:t>
            </a:r>
            <a:r>
              <a:rPr dirty="0">
                <a:latin typeface="Arial"/>
                <a:cs typeface="Arial"/>
              </a:rPr>
              <a:t>an</a:t>
            </a:r>
            <a:r>
              <a:rPr spc="-22" dirty="0">
                <a:latin typeface="Arial"/>
                <a:cs typeface="Arial"/>
              </a:rPr>
              <a:t> </a:t>
            </a:r>
            <a:r>
              <a:rPr spc="-4" dirty="0">
                <a:latin typeface="Arial"/>
                <a:cs typeface="Arial"/>
              </a:rPr>
              <a:t>v</a:t>
            </a:r>
            <a:r>
              <a:rPr dirty="0">
                <a:latin typeface="Arial"/>
                <a:cs typeface="Arial"/>
              </a:rPr>
              <a:t>a</a:t>
            </a:r>
            <a:r>
              <a:rPr spc="4" dirty="0">
                <a:latin typeface="Arial"/>
                <a:cs typeface="Arial"/>
              </a:rPr>
              <a:t>r</a:t>
            </a:r>
            <a:r>
              <a:rPr dirty="0">
                <a:latin typeface="Arial"/>
                <a:cs typeface="Arial"/>
              </a:rPr>
              <a:t>y</a:t>
            </a:r>
            <a:r>
              <a:rPr spc="-4" dirty="0">
                <a:latin typeface="Arial"/>
                <a:cs typeface="Arial"/>
              </a:rPr>
              <a:t> </a:t>
            </a:r>
            <a:r>
              <a:rPr dirty="0">
                <a:latin typeface="Arial"/>
                <a:cs typeface="Arial"/>
              </a:rPr>
              <a:t>in </a:t>
            </a:r>
            <a:r>
              <a:rPr spc="-4" dirty="0">
                <a:latin typeface="Arial"/>
                <a:cs typeface="Arial"/>
              </a:rPr>
              <a:t>E</a:t>
            </a:r>
            <a:r>
              <a:rPr spc="4" dirty="0">
                <a:latin typeface="Arial"/>
                <a:cs typeface="Arial"/>
              </a:rPr>
              <a:t>H</a:t>
            </a:r>
            <a:r>
              <a:rPr dirty="0">
                <a:latin typeface="Arial"/>
                <a:cs typeface="Arial"/>
              </a:rPr>
              <a:t>R </a:t>
            </a:r>
            <a:r>
              <a:rPr spc="4" dirty="0">
                <a:latin typeface="Arial"/>
                <a:cs typeface="Arial"/>
              </a:rPr>
              <a:t>s</a:t>
            </a:r>
            <a:r>
              <a:rPr spc="-4" dirty="0">
                <a:latin typeface="Arial"/>
                <a:cs typeface="Arial"/>
              </a:rPr>
              <a:t>y</a:t>
            </a:r>
            <a:r>
              <a:rPr spc="4" dirty="0">
                <a:latin typeface="Arial"/>
                <a:cs typeface="Arial"/>
              </a:rPr>
              <a:t>s</a:t>
            </a:r>
            <a:r>
              <a:rPr spc="-4" dirty="0">
                <a:latin typeface="Arial"/>
                <a:cs typeface="Arial"/>
              </a:rPr>
              <a:t>t</a:t>
            </a:r>
            <a:r>
              <a:rPr dirty="0">
                <a:latin typeface="Arial"/>
                <a:cs typeface="Arial"/>
              </a:rPr>
              <a:t>ems</a:t>
            </a:r>
          </a:p>
          <a:p>
            <a:pPr marL="113970" marR="27919">
              <a:lnSpc>
                <a:spcPct val="95825"/>
              </a:lnSpc>
              <a:spcBef>
                <a:spcPts val="951"/>
              </a:spcBef>
            </a:pPr>
            <a:r>
              <a:rPr dirty="0">
                <a:latin typeface="Arial"/>
                <a:cs typeface="Arial"/>
              </a:rPr>
              <a:t>–</a:t>
            </a:r>
            <a:r>
              <a:rPr spc="116" dirty="0">
                <a:latin typeface="Arial"/>
                <a:cs typeface="Arial"/>
              </a:rPr>
              <a:t> </a:t>
            </a:r>
            <a:r>
              <a:rPr spc="4" dirty="0">
                <a:latin typeface="Arial"/>
                <a:cs typeface="Arial"/>
              </a:rPr>
              <a:t>c</a:t>
            </a:r>
            <a:r>
              <a:rPr dirty="0">
                <a:latin typeface="Arial"/>
                <a:cs typeface="Arial"/>
              </a:rPr>
              <a:t>an</a:t>
            </a:r>
            <a:r>
              <a:rPr spc="-13" dirty="0">
                <a:latin typeface="Arial"/>
                <a:cs typeface="Arial"/>
              </a:rPr>
              <a:t> </a:t>
            </a:r>
            <a:r>
              <a:rPr dirty="0">
                <a:latin typeface="Arial"/>
                <a:cs typeface="Arial"/>
              </a:rPr>
              <a:t>be</a:t>
            </a:r>
            <a:r>
              <a:rPr spc="-13" dirty="0">
                <a:latin typeface="Arial"/>
                <a:cs typeface="Arial"/>
              </a:rPr>
              <a:t> </a:t>
            </a:r>
            <a:r>
              <a:rPr dirty="0">
                <a:latin typeface="Arial"/>
                <a:cs typeface="Arial"/>
              </a:rPr>
              <a:t>in bo</a:t>
            </a:r>
            <a:r>
              <a:rPr spc="-4" dirty="0">
                <a:latin typeface="Arial"/>
                <a:cs typeface="Arial"/>
              </a:rPr>
              <a:t>t</a:t>
            </a:r>
            <a:r>
              <a:rPr dirty="0">
                <a:latin typeface="Arial"/>
                <a:cs typeface="Arial"/>
              </a:rPr>
              <a:t>h</a:t>
            </a:r>
            <a:r>
              <a:rPr spc="-13" dirty="0">
                <a:latin typeface="Arial"/>
                <a:cs typeface="Arial"/>
              </a:rPr>
              <a:t> </a:t>
            </a:r>
            <a:r>
              <a:rPr spc="4" dirty="0">
                <a:latin typeface="Arial"/>
                <a:cs typeface="Arial"/>
              </a:rPr>
              <a:t>s</a:t>
            </a:r>
            <a:r>
              <a:rPr spc="-4" dirty="0">
                <a:latin typeface="Arial"/>
                <a:cs typeface="Arial"/>
              </a:rPr>
              <a:t>t</a:t>
            </a:r>
            <a:r>
              <a:rPr spc="4" dirty="0">
                <a:latin typeface="Arial"/>
                <a:cs typeface="Arial"/>
              </a:rPr>
              <a:t>r</a:t>
            </a:r>
            <a:r>
              <a:rPr dirty="0">
                <a:latin typeface="Arial"/>
                <a:cs typeface="Arial"/>
              </a:rPr>
              <a:t>u</a:t>
            </a:r>
            <a:r>
              <a:rPr spc="4" dirty="0">
                <a:latin typeface="Arial"/>
                <a:cs typeface="Arial"/>
              </a:rPr>
              <a:t>c</a:t>
            </a:r>
            <a:r>
              <a:rPr spc="-4" dirty="0">
                <a:latin typeface="Arial"/>
                <a:cs typeface="Arial"/>
              </a:rPr>
              <a:t>t</a:t>
            </a:r>
            <a:r>
              <a:rPr dirty="0">
                <a:latin typeface="Arial"/>
                <a:cs typeface="Arial"/>
              </a:rPr>
              <a:t>u</a:t>
            </a:r>
            <a:r>
              <a:rPr spc="-4" dirty="0">
                <a:latin typeface="Arial"/>
                <a:cs typeface="Arial"/>
              </a:rPr>
              <a:t>r</a:t>
            </a:r>
            <a:r>
              <a:rPr dirty="0">
                <a:latin typeface="Arial"/>
                <a:cs typeface="Arial"/>
              </a:rPr>
              <a:t>ed</a:t>
            </a:r>
            <a:r>
              <a:rPr spc="-45" dirty="0">
                <a:latin typeface="Arial"/>
                <a:cs typeface="Arial"/>
              </a:rPr>
              <a:t> </a:t>
            </a:r>
            <a:r>
              <a:rPr dirty="0">
                <a:latin typeface="Arial"/>
                <a:cs typeface="Arial"/>
              </a:rPr>
              <a:t>or</a:t>
            </a:r>
            <a:r>
              <a:rPr spc="-8" dirty="0">
                <a:latin typeface="Arial"/>
                <a:cs typeface="Arial"/>
              </a:rPr>
              <a:t> </a:t>
            </a:r>
            <a:r>
              <a:rPr dirty="0">
                <a:latin typeface="Arial"/>
                <a:cs typeface="Arial"/>
              </a:rPr>
              <a:t>un</a:t>
            </a:r>
            <a:r>
              <a:rPr spc="4" dirty="0">
                <a:latin typeface="Arial"/>
                <a:cs typeface="Arial"/>
              </a:rPr>
              <a:t>s</a:t>
            </a:r>
            <a:r>
              <a:rPr spc="-4" dirty="0">
                <a:latin typeface="Arial"/>
                <a:cs typeface="Arial"/>
              </a:rPr>
              <a:t>t</a:t>
            </a:r>
            <a:r>
              <a:rPr spc="4" dirty="0">
                <a:latin typeface="Arial"/>
                <a:cs typeface="Arial"/>
              </a:rPr>
              <a:t>r</a:t>
            </a:r>
            <a:r>
              <a:rPr dirty="0">
                <a:latin typeface="Arial"/>
                <a:cs typeface="Arial"/>
              </a:rPr>
              <a:t>u</a:t>
            </a:r>
            <a:r>
              <a:rPr spc="4" dirty="0">
                <a:latin typeface="Arial"/>
                <a:cs typeface="Arial"/>
              </a:rPr>
              <a:t>c</a:t>
            </a:r>
            <a:r>
              <a:rPr spc="-4" dirty="0">
                <a:latin typeface="Arial"/>
                <a:cs typeface="Arial"/>
              </a:rPr>
              <a:t>t</a:t>
            </a:r>
            <a:r>
              <a:rPr spc="-8" dirty="0">
                <a:latin typeface="Arial"/>
                <a:cs typeface="Arial"/>
              </a:rPr>
              <a:t>u</a:t>
            </a:r>
            <a:r>
              <a:rPr spc="-4" dirty="0">
                <a:latin typeface="Arial"/>
                <a:cs typeface="Arial"/>
              </a:rPr>
              <a:t>r</a:t>
            </a:r>
            <a:r>
              <a:rPr dirty="0">
                <a:latin typeface="Arial"/>
                <a:cs typeface="Arial"/>
              </a:rPr>
              <a:t>ed</a:t>
            </a:r>
            <a:r>
              <a:rPr spc="-35" dirty="0">
                <a:latin typeface="Arial"/>
                <a:cs typeface="Arial"/>
              </a:rPr>
              <a:t> </a:t>
            </a:r>
            <a:r>
              <a:rPr spc="-4" dirty="0">
                <a:latin typeface="Arial"/>
                <a:cs typeface="Arial"/>
              </a:rPr>
              <a:t>f</a:t>
            </a:r>
            <a:r>
              <a:rPr dirty="0">
                <a:latin typeface="Arial"/>
                <a:cs typeface="Arial"/>
              </a:rPr>
              <a:t>o</a:t>
            </a:r>
            <a:r>
              <a:rPr spc="4" dirty="0">
                <a:latin typeface="Arial"/>
                <a:cs typeface="Arial"/>
              </a:rPr>
              <a:t>r</a:t>
            </a:r>
            <a:r>
              <a:rPr dirty="0">
                <a:latin typeface="Arial"/>
                <a:cs typeface="Arial"/>
              </a:rPr>
              <a:t>ms</a:t>
            </a:r>
          </a:p>
          <a:p>
            <a:pPr marL="11397" marR="27919">
              <a:lnSpc>
                <a:spcPct val="95825"/>
              </a:lnSpc>
              <a:spcBef>
                <a:spcPts val="951"/>
              </a:spcBef>
            </a:pPr>
            <a:r>
              <a:rPr spc="-4" dirty="0">
                <a:latin typeface="Arial"/>
                <a:cs typeface="Arial"/>
              </a:rPr>
              <a:t>Av</a:t>
            </a:r>
            <a:r>
              <a:rPr dirty="0">
                <a:latin typeface="Arial"/>
                <a:cs typeface="Arial"/>
              </a:rPr>
              <a:t>ailabili</a:t>
            </a:r>
            <a:r>
              <a:rPr spc="-4" dirty="0">
                <a:latin typeface="Arial"/>
                <a:cs typeface="Arial"/>
              </a:rPr>
              <a:t>t</a:t>
            </a:r>
            <a:r>
              <a:rPr dirty="0">
                <a:latin typeface="Arial"/>
                <a:cs typeface="Arial"/>
              </a:rPr>
              <a:t>y</a:t>
            </a:r>
            <a:r>
              <a:rPr spc="13" dirty="0">
                <a:latin typeface="Arial"/>
                <a:cs typeface="Arial"/>
              </a:rPr>
              <a:t> </a:t>
            </a:r>
            <a:r>
              <a:rPr dirty="0">
                <a:latin typeface="Arial"/>
                <a:cs typeface="Arial"/>
              </a:rPr>
              <a:t>and</a:t>
            </a:r>
            <a:r>
              <a:rPr spc="-13" dirty="0">
                <a:latin typeface="Arial"/>
                <a:cs typeface="Arial"/>
              </a:rPr>
              <a:t> </a:t>
            </a:r>
            <a:r>
              <a:rPr spc="4" dirty="0">
                <a:latin typeface="Arial"/>
                <a:cs typeface="Arial"/>
              </a:rPr>
              <a:t>c</a:t>
            </a:r>
            <a:r>
              <a:rPr dirty="0">
                <a:latin typeface="Arial"/>
                <a:cs typeface="Arial"/>
              </a:rPr>
              <a:t>omple</a:t>
            </a:r>
            <a:r>
              <a:rPr spc="-4" dirty="0">
                <a:latin typeface="Arial"/>
                <a:cs typeface="Arial"/>
              </a:rPr>
              <a:t>t</a:t>
            </a:r>
            <a:r>
              <a:rPr dirty="0">
                <a:latin typeface="Arial"/>
                <a:cs typeface="Arial"/>
              </a:rPr>
              <a:t>ene</a:t>
            </a:r>
            <a:r>
              <a:rPr spc="4" dirty="0">
                <a:latin typeface="Arial"/>
                <a:cs typeface="Arial"/>
              </a:rPr>
              <a:t>s</a:t>
            </a:r>
            <a:r>
              <a:rPr dirty="0">
                <a:latin typeface="Arial"/>
                <a:cs typeface="Arial"/>
              </a:rPr>
              <a:t>s</a:t>
            </a:r>
            <a:r>
              <a:rPr spc="-39" dirty="0">
                <a:latin typeface="Arial"/>
                <a:cs typeface="Arial"/>
              </a:rPr>
              <a:t> </a:t>
            </a:r>
            <a:r>
              <a:rPr dirty="0">
                <a:latin typeface="Arial"/>
                <a:cs typeface="Arial"/>
              </a:rPr>
              <a:t>of</a:t>
            </a:r>
            <a:r>
              <a:rPr spc="-4" dirty="0">
                <a:latin typeface="Arial"/>
                <a:cs typeface="Arial"/>
              </a:rPr>
              <a:t> </a:t>
            </a:r>
            <a:r>
              <a:rPr dirty="0">
                <a:latin typeface="Arial"/>
                <a:cs typeface="Arial"/>
              </a:rPr>
              <a:t>medi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a:t>
            </a:r>
            <a:r>
              <a:rPr spc="-22" dirty="0">
                <a:latin typeface="Arial"/>
                <a:cs typeface="Arial"/>
              </a:rPr>
              <a:t> </a:t>
            </a:r>
            <a:r>
              <a:rPr dirty="0">
                <a:latin typeface="Arial"/>
                <a:cs typeface="Arial"/>
              </a:rPr>
              <a:t>da</a:t>
            </a:r>
            <a:r>
              <a:rPr spc="-4" dirty="0">
                <a:latin typeface="Arial"/>
                <a:cs typeface="Arial"/>
              </a:rPr>
              <a:t>t</a:t>
            </a:r>
            <a:r>
              <a:rPr dirty="0">
                <a:latin typeface="Arial"/>
                <a:cs typeface="Arial"/>
              </a:rPr>
              <a:t>a</a:t>
            </a:r>
            <a:r>
              <a:rPr spc="-13" dirty="0">
                <a:latin typeface="Arial"/>
                <a:cs typeface="Arial"/>
              </a:rPr>
              <a:t> </a:t>
            </a:r>
            <a:r>
              <a:rPr spc="-4" dirty="0">
                <a:latin typeface="Arial"/>
                <a:cs typeface="Arial"/>
              </a:rPr>
              <a:t>v</a:t>
            </a:r>
            <a:r>
              <a:rPr dirty="0">
                <a:latin typeface="Arial"/>
                <a:cs typeface="Arial"/>
              </a:rPr>
              <a:t>a</a:t>
            </a:r>
            <a:r>
              <a:rPr spc="4" dirty="0">
                <a:latin typeface="Arial"/>
                <a:cs typeface="Arial"/>
              </a:rPr>
              <a:t>r</a:t>
            </a:r>
            <a:r>
              <a:rPr dirty="0">
                <a:latin typeface="Arial"/>
                <a:cs typeface="Arial"/>
              </a:rPr>
              <a:t>y</a:t>
            </a:r>
          </a:p>
          <a:p>
            <a:pPr marL="319115" marR="79167" indent="-205146">
              <a:lnSpc>
                <a:spcPct val="100041"/>
              </a:lnSpc>
              <a:spcBef>
                <a:spcPts val="951"/>
              </a:spcBef>
            </a:pPr>
            <a:r>
              <a:rPr dirty="0">
                <a:latin typeface="Arial"/>
                <a:cs typeface="Arial"/>
              </a:rPr>
              <a:t>–</a:t>
            </a:r>
            <a:r>
              <a:rPr spc="116" dirty="0">
                <a:latin typeface="Arial"/>
                <a:cs typeface="Arial"/>
              </a:rPr>
              <a:t> </a:t>
            </a:r>
            <a:r>
              <a:rPr spc="-4" dirty="0">
                <a:latin typeface="Arial"/>
                <a:cs typeface="Arial"/>
              </a:rPr>
              <a:t>I</a:t>
            </a:r>
            <a:r>
              <a:rPr dirty="0">
                <a:latin typeface="Arial"/>
                <a:cs typeface="Arial"/>
              </a:rPr>
              <a:t>npa</a:t>
            </a:r>
            <a:r>
              <a:rPr spc="-4" dirty="0">
                <a:latin typeface="Arial"/>
                <a:cs typeface="Arial"/>
              </a:rPr>
              <a:t>t</a:t>
            </a:r>
            <a:r>
              <a:rPr dirty="0">
                <a:latin typeface="Arial"/>
                <a:cs typeface="Arial"/>
              </a:rPr>
              <a:t>ient</a:t>
            </a:r>
            <a:r>
              <a:rPr spc="-26" dirty="0">
                <a:latin typeface="Arial"/>
                <a:cs typeface="Arial"/>
              </a:rPr>
              <a:t> </a:t>
            </a:r>
            <a:r>
              <a:rPr dirty="0">
                <a:latin typeface="Arial"/>
                <a:cs typeface="Arial"/>
              </a:rPr>
              <a:t>medi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a:t>
            </a:r>
            <a:r>
              <a:rPr spc="-22" dirty="0">
                <a:latin typeface="Arial"/>
                <a:cs typeface="Arial"/>
              </a:rPr>
              <a:t> </a:t>
            </a:r>
            <a:r>
              <a:rPr dirty="0">
                <a:latin typeface="Arial"/>
                <a:cs typeface="Arial"/>
              </a:rPr>
              <a:t>da</a:t>
            </a:r>
            <a:r>
              <a:rPr spc="-4" dirty="0">
                <a:latin typeface="Arial"/>
                <a:cs typeface="Arial"/>
              </a:rPr>
              <a:t>t</a:t>
            </a:r>
            <a:r>
              <a:rPr dirty="0">
                <a:latin typeface="Arial"/>
                <a:cs typeface="Arial"/>
              </a:rPr>
              <a:t>a</a:t>
            </a:r>
            <a:r>
              <a:rPr spc="-13" dirty="0">
                <a:latin typeface="Arial"/>
                <a:cs typeface="Arial"/>
              </a:rPr>
              <a:t> </a:t>
            </a:r>
            <a:r>
              <a:rPr dirty="0">
                <a:latin typeface="Arial"/>
                <a:cs typeface="Arial"/>
              </a:rPr>
              <a:t>a</a:t>
            </a:r>
            <a:r>
              <a:rPr spc="4" dirty="0">
                <a:latin typeface="Arial"/>
                <a:cs typeface="Arial"/>
              </a:rPr>
              <a:t>r</a:t>
            </a:r>
            <a:r>
              <a:rPr dirty="0">
                <a:latin typeface="Arial"/>
                <a:cs typeface="Arial"/>
              </a:rPr>
              <a:t>e</a:t>
            </a:r>
            <a:r>
              <a:rPr spc="-13" dirty="0">
                <a:latin typeface="Arial"/>
                <a:cs typeface="Arial"/>
              </a:rPr>
              <a:t> </a:t>
            </a:r>
            <a:r>
              <a:rPr spc="4" dirty="0">
                <a:latin typeface="Arial"/>
                <a:cs typeface="Arial"/>
              </a:rPr>
              <a:t>c</a:t>
            </a:r>
            <a:r>
              <a:rPr dirty="0">
                <a:latin typeface="Arial"/>
                <a:cs typeface="Arial"/>
              </a:rPr>
              <a:t>omple</a:t>
            </a:r>
            <a:r>
              <a:rPr spc="-4" dirty="0">
                <a:latin typeface="Arial"/>
                <a:cs typeface="Arial"/>
              </a:rPr>
              <a:t>t</a:t>
            </a:r>
            <a:r>
              <a:rPr dirty="0">
                <a:latin typeface="Arial"/>
                <a:cs typeface="Arial"/>
              </a:rPr>
              <a:t>e,</a:t>
            </a:r>
            <a:r>
              <a:rPr spc="-39" dirty="0">
                <a:latin typeface="Arial"/>
                <a:cs typeface="Arial"/>
              </a:rPr>
              <a:t> </a:t>
            </a:r>
            <a:r>
              <a:rPr dirty="0">
                <a:latin typeface="Arial"/>
                <a:cs typeface="Arial"/>
              </a:rPr>
              <a:t>but</a:t>
            </a:r>
            <a:r>
              <a:rPr spc="-4" dirty="0">
                <a:latin typeface="Arial"/>
                <a:cs typeface="Arial"/>
              </a:rPr>
              <a:t> </a:t>
            </a:r>
            <a:r>
              <a:rPr dirty="0">
                <a:latin typeface="Arial"/>
                <a:cs typeface="Arial"/>
              </a:rPr>
              <a:t>ou</a:t>
            </a:r>
            <a:r>
              <a:rPr spc="-4" dirty="0">
                <a:latin typeface="Arial"/>
                <a:cs typeface="Arial"/>
              </a:rPr>
              <a:t>t</a:t>
            </a:r>
            <a:r>
              <a:rPr dirty="0">
                <a:latin typeface="Arial"/>
                <a:cs typeface="Arial"/>
              </a:rPr>
              <a:t>pa</a:t>
            </a:r>
            <a:r>
              <a:rPr spc="-4" dirty="0">
                <a:latin typeface="Arial"/>
                <a:cs typeface="Arial"/>
              </a:rPr>
              <a:t>t</a:t>
            </a:r>
            <a:r>
              <a:rPr dirty="0">
                <a:latin typeface="Arial"/>
                <a:cs typeface="Arial"/>
              </a:rPr>
              <a:t>ient</a:t>
            </a:r>
            <a:r>
              <a:rPr spc="-26" dirty="0">
                <a:latin typeface="Arial"/>
                <a:cs typeface="Arial"/>
              </a:rPr>
              <a:t> </a:t>
            </a:r>
            <a:r>
              <a:rPr dirty="0">
                <a:latin typeface="Arial"/>
                <a:cs typeface="Arial"/>
              </a:rPr>
              <a:t>medi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 da</a:t>
            </a:r>
            <a:r>
              <a:rPr spc="-4" dirty="0">
                <a:latin typeface="Arial"/>
                <a:cs typeface="Arial"/>
              </a:rPr>
              <a:t>t</a:t>
            </a:r>
            <a:r>
              <a:rPr dirty="0">
                <a:latin typeface="Arial"/>
                <a:cs typeface="Arial"/>
              </a:rPr>
              <a:t>a</a:t>
            </a:r>
            <a:r>
              <a:rPr spc="-13" dirty="0">
                <a:latin typeface="Arial"/>
                <a:cs typeface="Arial"/>
              </a:rPr>
              <a:t> </a:t>
            </a:r>
            <a:r>
              <a:rPr dirty="0">
                <a:latin typeface="Arial"/>
                <a:cs typeface="Arial"/>
              </a:rPr>
              <a:t>a</a:t>
            </a:r>
            <a:r>
              <a:rPr spc="4" dirty="0">
                <a:latin typeface="Arial"/>
                <a:cs typeface="Arial"/>
              </a:rPr>
              <a:t>r</a:t>
            </a:r>
            <a:r>
              <a:rPr dirty="0">
                <a:latin typeface="Arial"/>
                <a:cs typeface="Arial"/>
              </a:rPr>
              <a:t>e</a:t>
            </a:r>
            <a:r>
              <a:rPr spc="-22" dirty="0">
                <a:latin typeface="Arial"/>
                <a:cs typeface="Arial"/>
              </a:rPr>
              <a:t> </a:t>
            </a:r>
            <a:r>
              <a:rPr dirty="0">
                <a:latin typeface="Arial"/>
                <a:cs typeface="Arial"/>
              </a:rPr>
              <a:t>not</a:t>
            </a:r>
          </a:p>
          <a:p>
            <a:pPr marL="319115" marR="380420" indent="-205146">
              <a:lnSpc>
                <a:spcPct val="100041"/>
              </a:lnSpc>
              <a:spcBef>
                <a:spcPts val="862"/>
              </a:spcBef>
            </a:pPr>
            <a:r>
              <a:rPr dirty="0">
                <a:latin typeface="Arial"/>
                <a:cs typeface="Arial"/>
              </a:rPr>
              <a:t>–</a:t>
            </a:r>
            <a:r>
              <a:rPr spc="116" dirty="0">
                <a:latin typeface="Arial"/>
                <a:cs typeface="Arial"/>
              </a:rPr>
              <a:t> </a:t>
            </a:r>
            <a:r>
              <a:rPr dirty="0">
                <a:latin typeface="Arial"/>
                <a:cs typeface="Arial"/>
              </a:rPr>
              <a:t>Medi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a:t>
            </a:r>
            <a:r>
              <a:rPr spc="-22" dirty="0">
                <a:latin typeface="Arial"/>
                <a:cs typeface="Arial"/>
              </a:rPr>
              <a:t> </a:t>
            </a:r>
            <a:r>
              <a:rPr dirty="0">
                <a:latin typeface="Arial"/>
                <a:cs typeface="Arial"/>
              </a:rPr>
              <a:t>u</a:t>
            </a:r>
            <a:r>
              <a:rPr spc="4" dirty="0">
                <a:latin typeface="Arial"/>
                <a:cs typeface="Arial"/>
              </a:rPr>
              <a:t>s</a:t>
            </a:r>
            <a:r>
              <a:rPr dirty="0">
                <a:latin typeface="Arial"/>
                <a:cs typeface="Arial"/>
              </a:rPr>
              <a:t>ually</a:t>
            </a:r>
            <a:r>
              <a:rPr spc="-4" dirty="0">
                <a:latin typeface="Arial"/>
                <a:cs typeface="Arial"/>
              </a:rPr>
              <a:t> </a:t>
            </a:r>
            <a:r>
              <a:rPr dirty="0">
                <a:latin typeface="Arial"/>
                <a:cs typeface="Arial"/>
              </a:rPr>
              <a:t>only</a:t>
            </a:r>
            <a:r>
              <a:rPr spc="-4" dirty="0">
                <a:latin typeface="Arial"/>
                <a:cs typeface="Arial"/>
              </a:rPr>
              <a:t> </a:t>
            </a:r>
            <a:r>
              <a:rPr spc="4" dirty="0">
                <a:latin typeface="Arial"/>
                <a:cs typeface="Arial"/>
              </a:rPr>
              <a:t>s</a:t>
            </a:r>
            <a:r>
              <a:rPr spc="-4" dirty="0">
                <a:latin typeface="Arial"/>
                <a:cs typeface="Arial"/>
              </a:rPr>
              <a:t>t</a:t>
            </a:r>
            <a:r>
              <a:rPr dirty="0">
                <a:latin typeface="Arial"/>
                <a:cs typeface="Arial"/>
              </a:rPr>
              <a:t>o</a:t>
            </a:r>
            <a:r>
              <a:rPr spc="4" dirty="0">
                <a:latin typeface="Arial"/>
                <a:cs typeface="Arial"/>
              </a:rPr>
              <a:t>r</a:t>
            </a:r>
            <a:r>
              <a:rPr dirty="0">
                <a:latin typeface="Arial"/>
                <a:cs typeface="Arial"/>
              </a:rPr>
              <a:t>e</a:t>
            </a:r>
            <a:r>
              <a:rPr spc="-35" dirty="0">
                <a:latin typeface="Arial"/>
                <a:cs typeface="Arial"/>
              </a:rPr>
              <a:t> </a:t>
            </a:r>
            <a:r>
              <a:rPr dirty="0">
                <a:latin typeface="Arial"/>
                <a:cs typeface="Arial"/>
              </a:rPr>
              <a:t>p</a:t>
            </a:r>
            <a:r>
              <a:rPr spc="4" dirty="0">
                <a:latin typeface="Arial"/>
                <a:cs typeface="Arial"/>
              </a:rPr>
              <a:t>r</a:t>
            </a:r>
            <a:r>
              <a:rPr dirty="0">
                <a:latin typeface="Arial"/>
                <a:cs typeface="Arial"/>
              </a:rPr>
              <a:t>e</a:t>
            </a:r>
            <a:r>
              <a:rPr spc="4" dirty="0">
                <a:latin typeface="Arial"/>
                <a:cs typeface="Arial"/>
              </a:rPr>
              <a:t>scr</a:t>
            </a:r>
            <a:r>
              <a:rPr dirty="0">
                <a:latin typeface="Arial"/>
                <a:cs typeface="Arial"/>
              </a:rPr>
              <a:t>ip</a:t>
            </a:r>
            <a:r>
              <a:rPr spc="-4" dirty="0">
                <a:latin typeface="Arial"/>
                <a:cs typeface="Arial"/>
              </a:rPr>
              <a:t>t</a:t>
            </a:r>
            <a:r>
              <a:rPr dirty="0">
                <a:latin typeface="Arial"/>
                <a:cs typeface="Arial"/>
              </a:rPr>
              <a:t>ions</a:t>
            </a:r>
            <a:r>
              <a:rPr spc="-39" dirty="0">
                <a:latin typeface="Arial"/>
                <a:cs typeface="Arial"/>
              </a:rPr>
              <a:t> </a:t>
            </a:r>
            <a:r>
              <a:rPr dirty="0">
                <a:latin typeface="Arial"/>
                <a:cs typeface="Arial"/>
              </a:rPr>
              <a:t>but</a:t>
            </a:r>
            <a:r>
              <a:rPr spc="-17" dirty="0">
                <a:latin typeface="Arial"/>
                <a:cs typeface="Arial"/>
              </a:rPr>
              <a:t> </a:t>
            </a:r>
            <a:r>
              <a:rPr spc="4" dirty="0">
                <a:latin typeface="Arial"/>
                <a:cs typeface="Arial"/>
              </a:rPr>
              <a:t>w</a:t>
            </a:r>
            <a:r>
              <a:rPr dirty="0">
                <a:latin typeface="Arial"/>
                <a:cs typeface="Arial"/>
              </a:rPr>
              <a:t>e a</a:t>
            </a:r>
            <a:r>
              <a:rPr spc="4" dirty="0">
                <a:latin typeface="Arial"/>
                <a:cs typeface="Arial"/>
              </a:rPr>
              <a:t>r</a:t>
            </a:r>
            <a:r>
              <a:rPr dirty="0">
                <a:latin typeface="Arial"/>
                <a:cs typeface="Arial"/>
              </a:rPr>
              <a:t>e</a:t>
            </a:r>
            <a:r>
              <a:rPr spc="-22" dirty="0">
                <a:latin typeface="Arial"/>
                <a:cs typeface="Arial"/>
              </a:rPr>
              <a:t> </a:t>
            </a:r>
            <a:r>
              <a:rPr dirty="0">
                <a:latin typeface="Arial"/>
                <a:cs typeface="Arial"/>
              </a:rPr>
              <a:t>not</a:t>
            </a:r>
            <a:r>
              <a:rPr spc="-17" dirty="0">
                <a:latin typeface="Arial"/>
                <a:cs typeface="Arial"/>
              </a:rPr>
              <a:t> </a:t>
            </a:r>
            <a:r>
              <a:rPr spc="4" dirty="0">
                <a:latin typeface="Arial"/>
                <a:cs typeface="Arial"/>
              </a:rPr>
              <a:t>s</a:t>
            </a:r>
            <a:r>
              <a:rPr dirty="0">
                <a:latin typeface="Arial"/>
                <a:cs typeface="Arial"/>
              </a:rPr>
              <a:t>u</a:t>
            </a:r>
            <a:r>
              <a:rPr spc="4" dirty="0">
                <a:latin typeface="Arial"/>
                <a:cs typeface="Arial"/>
              </a:rPr>
              <a:t>r</a:t>
            </a:r>
            <a:r>
              <a:rPr dirty="0">
                <a:latin typeface="Arial"/>
                <a:cs typeface="Arial"/>
              </a:rPr>
              <a:t>e </a:t>
            </a:r>
            <a:r>
              <a:rPr spc="4" dirty="0">
                <a:latin typeface="Arial"/>
                <a:cs typeface="Arial"/>
              </a:rPr>
              <a:t>w</a:t>
            </a:r>
            <a:r>
              <a:rPr dirty="0">
                <a:latin typeface="Arial"/>
                <a:cs typeface="Arial"/>
              </a:rPr>
              <a:t>he</a:t>
            </a:r>
            <a:r>
              <a:rPr spc="-4" dirty="0">
                <a:latin typeface="Arial"/>
                <a:cs typeface="Arial"/>
              </a:rPr>
              <a:t>t</a:t>
            </a:r>
            <a:r>
              <a:rPr dirty="0">
                <a:latin typeface="Arial"/>
                <a:cs typeface="Arial"/>
              </a:rPr>
              <a:t>her</a:t>
            </a:r>
            <a:r>
              <a:rPr spc="-22" dirty="0">
                <a:latin typeface="Arial"/>
                <a:cs typeface="Arial"/>
              </a:rPr>
              <a:t> </a:t>
            </a:r>
            <a:r>
              <a:rPr dirty="0">
                <a:latin typeface="Arial"/>
                <a:cs typeface="Arial"/>
              </a:rPr>
              <a:t>pa</a:t>
            </a:r>
            <a:r>
              <a:rPr spc="-4" dirty="0">
                <a:latin typeface="Arial"/>
                <a:cs typeface="Arial"/>
              </a:rPr>
              <a:t>t</a:t>
            </a:r>
            <a:r>
              <a:rPr dirty="0">
                <a:latin typeface="Arial"/>
                <a:cs typeface="Arial"/>
              </a:rPr>
              <a:t>ien</a:t>
            </a:r>
            <a:r>
              <a:rPr spc="-4" dirty="0">
                <a:latin typeface="Arial"/>
                <a:cs typeface="Arial"/>
              </a:rPr>
              <a:t>t</a:t>
            </a:r>
            <a:r>
              <a:rPr dirty="0">
                <a:latin typeface="Arial"/>
                <a:cs typeface="Arial"/>
              </a:rPr>
              <a:t>s</a:t>
            </a:r>
            <a:r>
              <a:rPr spc="-22" dirty="0">
                <a:latin typeface="Arial"/>
                <a:cs typeface="Arial"/>
              </a:rPr>
              <a:t> </a:t>
            </a:r>
            <a:r>
              <a:rPr dirty="0">
                <a:latin typeface="Arial"/>
                <a:cs typeface="Arial"/>
              </a:rPr>
              <a:t>a</a:t>
            </a:r>
            <a:r>
              <a:rPr spc="4" dirty="0">
                <a:latin typeface="Arial"/>
                <a:cs typeface="Arial"/>
              </a:rPr>
              <a:t>c</a:t>
            </a:r>
            <a:r>
              <a:rPr spc="-4" dirty="0">
                <a:latin typeface="Arial"/>
                <a:cs typeface="Arial"/>
              </a:rPr>
              <a:t>t</a:t>
            </a:r>
            <a:r>
              <a:rPr dirty="0">
                <a:latin typeface="Arial"/>
                <a:cs typeface="Arial"/>
              </a:rPr>
              <a:t>ually</a:t>
            </a:r>
            <a:r>
              <a:rPr spc="-17" dirty="0">
                <a:latin typeface="Arial"/>
                <a:cs typeface="Arial"/>
              </a:rPr>
              <a:t> </a:t>
            </a:r>
            <a:r>
              <a:rPr spc="-4" dirty="0">
                <a:latin typeface="Arial"/>
                <a:cs typeface="Arial"/>
              </a:rPr>
              <a:t>f</a:t>
            </a:r>
            <a:r>
              <a:rPr dirty="0">
                <a:latin typeface="Arial"/>
                <a:cs typeface="Arial"/>
              </a:rPr>
              <a:t>illed</a:t>
            </a:r>
            <a:r>
              <a:rPr spc="4" dirty="0">
                <a:latin typeface="Arial"/>
                <a:cs typeface="Arial"/>
              </a:rPr>
              <a:t> </a:t>
            </a:r>
            <a:r>
              <a:rPr spc="-4" dirty="0">
                <a:latin typeface="Arial"/>
                <a:cs typeface="Arial"/>
              </a:rPr>
              <a:t>t</a:t>
            </a:r>
            <a:r>
              <a:rPr dirty="0">
                <a:latin typeface="Arial"/>
                <a:cs typeface="Arial"/>
              </a:rPr>
              <a:t>ho</a:t>
            </a:r>
            <a:r>
              <a:rPr spc="4" dirty="0">
                <a:latin typeface="Arial"/>
                <a:cs typeface="Arial"/>
              </a:rPr>
              <a:t>s</a:t>
            </a:r>
            <a:r>
              <a:rPr dirty="0">
                <a:latin typeface="Arial"/>
                <a:cs typeface="Arial"/>
              </a:rPr>
              <a:t>e</a:t>
            </a:r>
            <a:r>
              <a:rPr spc="-22" dirty="0">
                <a:latin typeface="Arial"/>
                <a:cs typeface="Arial"/>
              </a:rPr>
              <a:t> </a:t>
            </a:r>
            <a:r>
              <a:rPr dirty="0">
                <a:latin typeface="Arial"/>
                <a:cs typeface="Arial"/>
              </a:rPr>
              <a:t>p</a:t>
            </a:r>
            <a:r>
              <a:rPr spc="4" dirty="0">
                <a:latin typeface="Arial"/>
                <a:cs typeface="Arial"/>
              </a:rPr>
              <a:t>r</a:t>
            </a:r>
            <a:r>
              <a:rPr dirty="0">
                <a:latin typeface="Arial"/>
                <a:cs typeface="Arial"/>
              </a:rPr>
              <a:t>e</a:t>
            </a:r>
            <a:r>
              <a:rPr spc="4" dirty="0">
                <a:latin typeface="Arial"/>
                <a:cs typeface="Arial"/>
              </a:rPr>
              <a:t>sc</a:t>
            </a:r>
            <a:r>
              <a:rPr spc="-4" dirty="0">
                <a:latin typeface="Arial"/>
                <a:cs typeface="Arial"/>
              </a:rPr>
              <a:t>r</a:t>
            </a:r>
            <a:r>
              <a:rPr dirty="0">
                <a:latin typeface="Arial"/>
                <a:cs typeface="Arial"/>
              </a:rPr>
              <a:t>ip</a:t>
            </a:r>
            <a:r>
              <a:rPr spc="-4" dirty="0">
                <a:latin typeface="Arial"/>
                <a:cs typeface="Arial"/>
              </a:rPr>
              <a:t>t</a:t>
            </a:r>
            <a:r>
              <a:rPr dirty="0">
                <a:latin typeface="Arial"/>
                <a:cs typeface="Arial"/>
              </a:rPr>
              <a:t>ions</a:t>
            </a:r>
          </a:p>
        </p:txBody>
      </p:sp>
      <p:sp>
        <p:nvSpPr>
          <p:cNvPr id="7" name="object 7"/>
          <p:cNvSpPr txBox="1"/>
          <p:nvPr/>
        </p:nvSpPr>
        <p:spPr>
          <a:xfrm>
            <a:off x="902854" y="2886733"/>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6" name="object 6"/>
          <p:cNvSpPr txBox="1"/>
          <p:nvPr/>
        </p:nvSpPr>
        <p:spPr>
          <a:xfrm>
            <a:off x="902854" y="3532192"/>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5" name="object 5"/>
          <p:cNvSpPr txBox="1"/>
          <p:nvPr/>
        </p:nvSpPr>
        <p:spPr>
          <a:xfrm>
            <a:off x="902854" y="4285228"/>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4" name="object 4"/>
          <p:cNvSpPr txBox="1"/>
          <p:nvPr/>
        </p:nvSpPr>
        <p:spPr>
          <a:xfrm>
            <a:off x="8457194" y="6209851"/>
            <a:ext cx="198350" cy="156882"/>
          </a:xfrm>
          <a:prstGeom prst="rect">
            <a:avLst/>
          </a:prstGeom>
        </p:spPr>
        <p:txBody>
          <a:bodyPr wrap="square" lIns="0" tIns="0" rIns="0" bIns="0" rtlCol="0">
            <a:noAutofit/>
          </a:bodyPr>
          <a:lstStyle/>
          <a:p>
            <a:pPr marL="11397">
              <a:lnSpc>
                <a:spcPts val="1189"/>
              </a:lnSpc>
              <a:spcBef>
                <a:spcPts val="59"/>
              </a:spcBef>
            </a:pPr>
            <a:r>
              <a:rPr sz="1100" spc="4" dirty="0">
                <a:latin typeface="Arial"/>
                <a:cs typeface="Arial"/>
              </a:rPr>
              <a:t>2</a:t>
            </a:r>
            <a:r>
              <a:rPr sz="1100" dirty="0">
                <a:latin typeface="Arial"/>
                <a:cs typeface="Arial"/>
              </a:rPr>
              <a:t>6</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0748">
              <a:lnSpc>
                <a:spcPct val="95825"/>
              </a:lnSpc>
            </a:pPr>
            <a:r>
              <a:rPr sz="2200" dirty="0">
                <a:solidFill>
                  <a:srgbClr val="FFFFFF"/>
                </a:solidFill>
                <a:latin typeface="Arial"/>
                <a:cs typeface="Arial"/>
              </a:rPr>
              <a:t>Med</a:t>
            </a:r>
            <a:r>
              <a:rPr sz="2200" spc="-4" dirty="0">
                <a:solidFill>
                  <a:srgbClr val="FFFFFF"/>
                </a:solidFill>
                <a:latin typeface="Arial"/>
                <a:cs typeface="Arial"/>
              </a:rPr>
              <a:t>i</a:t>
            </a:r>
            <a:r>
              <a:rPr sz="2200" dirty="0">
                <a:solidFill>
                  <a:srgbClr val="FFFFFF"/>
                </a:solidFill>
                <a:latin typeface="Arial"/>
                <a:cs typeface="Arial"/>
              </a:rPr>
              <a:t>ca</a:t>
            </a:r>
            <a:r>
              <a:rPr sz="2200" spc="4" dirty="0">
                <a:solidFill>
                  <a:srgbClr val="FFFFFF"/>
                </a:solidFill>
                <a:latin typeface="Arial"/>
                <a:cs typeface="Arial"/>
              </a:rPr>
              <a:t>t</a:t>
            </a:r>
            <a:r>
              <a:rPr sz="2200" spc="-4" dirty="0">
                <a:solidFill>
                  <a:srgbClr val="FFFFFF"/>
                </a:solidFill>
                <a:latin typeface="Arial"/>
                <a:cs typeface="Arial"/>
              </a:rPr>
              <a:t>i</a:t>
            </a:r>
            <a:r>
              <a:rPr sz="2200" dirty="0">
                <a:solidFill>
                  <a:srgbClr val="FFFFFF"/>
                </a:solidFill>
                <a:latin typeface="Arial"/>
                <a:cs typeface="Arial"/>
              </a:rPr>
              <a:t>on</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4520738" y="3455894"/>
            <a:ext cx="4206239" cy="2899633"/>
          </a:xfrm>
          <a:prstGeom prst="rect">
            <a:avLst/>
          </a:prstGeom>
        </p:spPr>
        <p:txBody>
          <a:bodyPr wrap="square" lIns="0" tIns="0" rIns="0" bIns="0" rtlCol="0">
            <a:noAutofit/>
          </a:bodyPr>
          <a:lstStyle/>
          <a:p>
            <a:pPr>
              <a:lnSpc>
                <a:spcPts val="449"/>
              </a:lnSpc>
              <a:spcBef>
                <a:spcPts val="20"/>
              </a:spcBef>
            </a:pPr>
            <a:endParaRPr sz="400" dirty="0"/>
          </a:p>
          <a:p>
            <a:pPr marR="102426" algn="r">
              <a:lnSpc>
                <a:spcPts val="1216"/>
              </a:lnSpc>
              <a:spcBef>
                <a:spcPts val="21598"/>
              </a:spcBef>
            </a:pPr>
            <a:r>
              <a:rPr sz="1600" spc="4" baseline="-2415" dirty="0">
                <a:latin typeface="Arial"/>
                <a:cs typeface="Arial"/>
              </a:rPr>
              <a:t>2</a:t>
            </a:r>
            <a:r>
              <a:rPr sz="1600" baseline="-2415" dirty="0">
                <a:latin typeface="Arial"/>
                <a:cs typeface="Arial"/>
              </a:rPr>
              <a:t>7</a:t>
            </a:r>
            <a:endParaRPr sz="1100" dirty="0">
              <a:latin typeface="Arial"/>
              <a:cs typeface="Arial"/>
            </a:endParaRPr>
          </a:p>
        </p:txBody>
      </p:sp>
      <p:sp>
        <p:nvSpPr>
          <p:cNvPr id="12" name="object 12"/>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13" name="object 13"/>
          <p:cNvSpPr/>
          <p:nvPr/>
        </p:nvSpPr>
        <p:spPr>
          <a:xfrm>
            <a:off x="4520738" y="3455893"/>
            <a:ext cx="4206239" cy="2881705"/>
          </a:xfrm>
          <a:prstGeom prst="rect">
            <a:avLst/>
          </a:prstGeom>
          <a:blipFill>
            <a:blip r:embed="rId3" cstate="print"/>
            <a:stretch>
              <a:fillRect/>
            </a:stretch>
          </a:blipFill>
        </p:spPr>
        <p:txBody>
          <a:bodyPr wrap="square" lIns="0" tIns="0" rIns="0" bIns="0" rtlCol="0">
            <a:noAutofit/>
          </a:bodyPr>
          <a:lstStyle/>
          <a:p>
            <a:endParaRPr/>
          </a:p>
        </p:txBody>
      </p:sp>
      <p:sp>
        <p:nvSpPr>
          <p:cNvPr id="14" name="object 14"/>
          <p:cNvSpPr/>
          <p:nvPr/>
        </p:nvSpPr>
        <p:spPr>
          <a:xfrm>
            <a:off x="4520738" y="3455893"/>
            <a:ext cx="4206239" cy="2881705"/>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11" name="object 11"/>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9" name="object 9"/>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8" name="object 8"/>
          <p:cNvSpPr txBox="1"/>
          <p:nvPr/>
        </p:nvSpPr>
        <p:spPr>
          <a:xfrm>
            <a:off x="627207" y="1207333"/>
            <a:ext cx="149236" cy="562984"/>
          </a:xfrm>
          <a:prstGeom prst="rect">
            <a:avLst/>
          </a:prstGeom>
        </p:spPr>
        <p:txBody>
          <a:bodyPr wrap="square" lIns="0" tIns="0" rIns="0" bIns="0" rtlCol="0">
            <a:noAutofit/>
          </a:bodyPr>
          <a:lstStyle/>
          <a:p>
            <a:pPr marL="11397">
              <a:lnSpc>
                <a:spcPts val="1740"/>
              </a:lnSpc>
              <a:spcBef>
                <a:spcPts val="87"/>
              </a:spcBef>
            </a:pPr>
            <a:r>
              <a:rPr sz="1600" dirty="0">
                <a:latin typeface="Wingdings"/>
                <a:cs typeface="Wingdings"/>
              </a:rPr>
              <a:t></a:t>
            </a:r>
          </a:p>
          <a:p>
            <a:pPr marL="11397">
              <a:lnSpc>
                <a:spcPct val="92488"/>
              </a:lnSpc>
              <a:spcBef>
                <a:spcPts val="834"/>
              </a:spcBef>
            </a:pPr>
            <a:r>
              <a:rPr sz="1600" dirty="0">
                <a:latin typeface="Wingdings"/>
                <a:cs typeface="Wingdings"/>
              </a:rPr>
              <a:t></a:t>
            </a:r>
          </a:p>
        </p:txBody>
      </p:sp>
      <p:sp>
        <p:nvSpPr>
          <p:cNvPr id="7" name="object 7"/>
          <p:cNvSpPr txBox="1"/>
          <p:nvPr/>
        </p:nvSpPr>
        <p:spPr>
          <a:xfrm>
            <a:off x="835025" y="1207258"/>
            <a:ext cx="4452527" cy="562984"/>
          </a:xfrm>
          <a:prstGeom prst="rect">
            <a:avLst/>
          </a:prstGeom>
        </p:spPr>
        <p:txBody>
          <a:bodyPr wrap="square" lIns="0" tIns="0" rIns="0" bIns="0" rtlCol="0">
            <a:noAutofit/>
          </a:bodyPr>
          <a:lstStyle/>
          <a:p>
            <a:pPr marL="11397">
              <a:lnSpc>
                <a:spcPts val="1740"/>
              </a:lnSpc>
              <a:spcBef>
                <a:spcPts val="87"/>
              </a:spcBef>
            </a:pPr>
            <a:r>
              <a:rPr sz="1600" spc="-4" dirty="0">
                <a:latin typeface="Arial"/>
                <a:cs typeface="Arial"/>
              </a:rPr>
              <a:t>Clini</a:t>
            </a:r>
            <a:r>
              <a:rPr sz="1600" dirty="0">
                <a:latin typeface="Arial"/>
                <a:cs typeface="Arial"/>
              </a:rPr>
              <a:t>c</a:t>
            </a:r>
            <a:r>
              <a:rPr sz="1600" spc="-4" dirty="0">
                <a:latin typeface="Arial"/>
                <a:cs typeface="Arial"/>
              </a:rPr>
              <a:t>a</a:t>
            </a:r>
            <a:r>
              <a:rPr sz="1600" dirty="0">
                <a:latin typeface="Arial"/>
                <a:cs typeface="Arial"/>
              </a:rPr>
              <a:t>l</a:t>
            </a:r>
            <a:r>
              <a:rPr sz="1600" spc="22" dirty="0">
                <a:latin typeface="Arial"/>
                <a:cs typeface="Arial"/>
              </a:rPr>
              <a:t> </a:t>
            </a:r>
            <a:r>
              <a:rPr sz="1600" spc="-4" dirty="0">
                <a:latin typeface="Arial"/>
                <a:cs typeface="Arial"/>
              </a:rPr>
              <a:t>no</a:t>
            </a:r>
            <a:r>
              <a:rPr sz="1600" spc="4" dirty="0">
                <a:latin typeface="Arial"/>
                <a:cs typeface="Arial"/>
              </a:rPr>
              <a:t>t</a:t>
            </a:r>
            <a:r>
              <a:rPr sz="1600" spc="-4" dirty="0">
                <a:latin typeface="Arial"/>
                <a:cs typeface="Arial"/>
              </a:rPr>
              <a:t>e</a:t>
            </a:r>
            <a:r>
              <a:rPr sz="1600" dirty="0">
                <a:latin typeface="Arial"/>
                <a:cs typeface="Arial"/>
              </a:rPr>
              <a:t>s c</a:t>
            </a:r>
            <a:r>
              <a:rPr sz="1600" spc="-4" dirty="0">
                <a:latin typeface="Arial"/>
                <a:cs typeface="Arial"/>
              </a:rPr>
              <a:t>on</a:t>
            </a:r>
            <a:r>
              <a:rPr sz="1600" spc="4" dirty="0">
                <a:latin typeface="Arial"/>
                <a:cs typeface="Arial"/>
              </a:rPr>
              <a:t>t</a:t>
            </a:r>
            <a:r>
              <a:rPr sz="1600" spc="-4" dirty="0">
                <a:latin typeface="Arial"/>
                <a:cs typeface="Arial"/>
              </a:rPr>
              <a:t>ai</a:t>
            </a:r>
            <a:r>
              <a:rPr sz="1600" dirty="0">
                <a:latin typeface="Arial"/>
                <a:cs typeface="Arial"/>
              </a:rPr>
              <a:t>n</a:t>
            </a:r>
            <a:r>
              <a:rPr sz="1600" spc="8" dirty="0">
                <a:latin typeface="Arial"/>
                <a:cs typeface="Arial"/>
              </a:rPr>
              <a:t> </a:t>
            </a:r>
            <a:r>
              <a:rPr sz="1600" dirty="0">
                <a:latin typeface="Arial"/>
                <a:cs typeface="Arial"/>
              </a:rPr>
              <a:t>r</a:t>
            </a:r>
            <a:r>
              <a:rPr sz="1600" spc="-4" dirty="0">
                <a:latin typeface="Arial"/>
                <a:cs typeface="Arial"/>
              </a:rPr>
              <a:t>i</a:t>
            </a:r>
            <a:r>
              <a:rPr sz="1600" dirty="0">
                <a:latin typeface="Arial"/>
                <a:cs typeface="Arial"/>
              </a:rPr>
              <a:t>ch</a:t>
            </a:r>
            <a:r>
              <a:rPr sz="1600" spc="8" dirty="0">
                <a:latin typeface="Arial"/>
                <a:cs typeface="Arial"/>
              </a:rPr>
              <a:t> </a:t>
            </a:r>
            <a:r>
              <a:rPr sz="1600" spc="-4" dirty="0">
                <a:latin typeface="Arial"/>
                <a:cs typeface="Arial"/>
              </a:rPr>
              <a:t>an</a:t>
            </a:r>
            <a:r>
              <a:rPr sz="1600" dirty="0">
                <a:latin typeface="Arial"/>
                <a:cs typeface="Arial"/>
              </a:rPr>
              <a:t>d </a:t>
            </a:r>
            <a:r>
              <a:rPr sz="1600" spc="-4" dirty="0">
                <a:latin typeface="Arial"/>
                <a:cs typeface="Arial"/>
              </a:rPr>
              <a:t>di</a:t>
            </a:r>
            <a:r>
              <a:rPr sz="1600" dirty="0">
                <a:latin typeface="Arial"/>
                <a:cs typeface="Arial"/>
              </a:rPr>
              <a:t>v</a:t>
            </a:r>
            <a:r>
              <a:rPr sz="1600" spc="-4" dirty="0">
                <a:latin typeface="Arial"/>
                <a:cs typeface="Arial"/>
              </a:rPr>
              <a:t>e</a:t>
            </a:r>
            <a:r>
              <a:rPr sz="1600" dirty="0">
                <a:latin typeface="Arial"/>
                <a:cs typeface="Arial"/>
              </a:rPr>
              <a:t>rse</a:t>
            </a:r>
            <a:r>
              <a:rPr sz="1600" spc="8" dirty="0">
                <a:latin typeface="Arial"/>
                <a:cs typeface="Arial"/>
              </a:rPr>
              <a:t> </a:t>
            </a:r>
            <a:r>
              <a:rPr sz="1600" dirty="0">
                <a:latin typeface="Arial"/>
                <a:cs typeface="Arial"/>
              </a:rPr>
              <a:t>s</a:t>
            </a:r>
            <a:r>
              <a:rPr sz="1600" spc="-4" dirty="0">
                <a:latin typeface="Arial"/>
                <a:cs typeface="Arial"/>
              </a:rPr>
              <a:t>ou</a:t>
            </a:r>
            <a:r>
              <a:rPr sz="1600" dirty="0">
                <a:latin typeface="Arial"/>
                <a:cs typeface="Arial"/>
              </a:rPr>
              <a:t>rce</a:t>
            </a:r>
            <a:r>
              <a:rPr sz="1600" spc="8" dirty="0">
                <a:latin typeface="Arial"/>
                <a:cs typeface="Arial"/>
              </a:rPr>
              <a:t> </a:t>
            </a:r>
            <a:r>
              <a:rPr sz="1600" spc="-4" dirty="0">
                <a:latin typeface="Arial"/>
                <a:cs typeface="Arial"/>
              </a:rPr>
              <a:t>o</a:t>
            </a:r>
            <a:r>
              <a:rPr sz="1600" dirty="0">
                <a:latin typeface="Arial"/>
                <a:cs typeface="Arial"/>
              </a:rPr>
              <a:t>f</a:t>
            </a:r>
          </a:p>
          <a:p>
            <a:pPr marL="11397" marR="30771">
              <a:lnSpc>
                <a:spcPct val="95825"/>
              </a:lnSpc>
              <a:spcBef>
                <a:spcPts val="769"/>
              </a:spcBef>
            </a:pPr>
            <a:r>
              <a:rPr sz="1600" spc="-4" dirty="0">
                <a:latin typeface="Arial"/>
                <a:cs typeface="Arial"/>
              </a:rPr>
              <a:t>Challenge</a:t>
            </a:r>
            <a:r>
              <a:rPr sz="1600" dirty="0">
                <a:latin typeface="Arial"/>
                <a:cs typeface="Arial"/>
              </a:rPr>
              <a:t>s</a:t>
            </a:r>
            <a:r>
              <a:rPr sz="1600" spc="35" dirty="0">
                <a:latin typeface="Arial"/>
                <a:cs typeface="Arial"/>
              </a:rPr>
              <a:t> </a:t>
            </a:r>
            <a:r>
              <a:rPr sz="1600" spc="4" dirty="0">
                <a:latin typeface="Arial"/>
                <a:cs typeface="Arial"/>
              </a:rPr>
              <a:t>f</a:t>
            </a:r>
            <a:r>
              <a:rPr sz="1600" spc="-4" dirty="0">
                <a:latin typeface="Arial"/>
                <a:cs typeface="Arial"/>
              </a:rPr>
              <a:t>o</a:t>
            </a:r>
            <a:r>
              <a:rPr sz="1600" dirty="0">
                <a:latin typeface="Arial"/>
                <a:cs typeface="Arial"/>
              </a:rPr>
              <a:t>r</a:t>
            </a:r>
            <a:r>
              <a:rPr sz="1600" spc="-4" dirty="0">
                <a:latin typeface="Arial"/>
                <a:cs typeface="Arial"/>
              </a:rPr>
              <a:t> handlin</a:t>
            </a:r>
            <a:r>
              <a:rPr sz="1600" dirty="0">
                <a:latin typeface="Arial"/>
                <a:cs typeface="Arial"/>
              </a:rPr>
              <a:t>g</a:t>
            </a:r>
            <a:r>
              <a:rPr sz="1600" spc="31" dirty="0">
                <a:latin typeface="Arial"/>
                <a:cs typeface="Arial"/>
              </a:rPr>
              <a:t> </a:t>
            </a:r>
            <a:r>
              <a:rPr sz="1600" dirty="0">
                <a:latin typeface="Arial"/>
                <a:cs typeface="Arial"/>
              </a:rPr>
              <a:t>c</a:t>
            </a:r>
            <a:r>
              <a:rPr sz="1600" spc="-4" dirty="0">
                <a:latin typeface="Arial"/>
                <a:cs typeface="Arial"/>
              </a:rPr>
              <a:t>lini</a:t>
            </a:r>
            <a:r>
              <a:rPr sz="1600" dirty="0">
                <a:latin typeface="Arial"/>
                <a:cs typeface="Arial"/>
              </a:rPr>
              <a:t>c</a:t>
            </a:r>
            <a:r>
              <a:rPr sz="1600" spc="-4" dirty="0">
                <a:latin typeface="Arial"/>
                <a:cs typeface="Arial"/>
              </a:rPr>
              <a:t>a</a:t>
            </a:r>
            <a:r>
              <a:rPr sz="1600" dirty="0">
                <a:latin typeface="Arial"/>
                <a:cs typeface="Arial"/>
              </a:rPr>
              <a:t>l</a:t>
            </a:r>
            <a:r>
              <a:rPr sz="1600" spc="8" dirty="0">
                <a:latin typeface="Arial"/>
                <a:cs typeface="Arial"/>
              </a:rPr>
              <a:t> </a:t>
            </a:r>
            <a:r>
              <a:rPr sz="1600" spc="-4" dirty="0">
                <a:latin typeface="Arial"/>
                <a:cs typeface="Arial"/>
              </a:rPr>
              <a:t>no</a:t>
            </a:r>
            <a:r>
              <a:rPr sz="1600" spc="4" dirty="0">
                <a:latin typeface="Arial"/>
                <a:cs typeface="Arial"/>
              </a:rPr>
              <a:t>t</a:t>
            </a:r>
            <a:r>
              <a:rPr sz="1600" spc="-4" dirty="0">
                <a:latin typeface="Arial"/>
                <a:cs typeface="Arial"/>
              </a:rPr>
              <a:t>e</a:t>
            </a:r>
            <a:r>
              <a:rPr sz="1600" dirty="0">
                <a:latin typeface="Arial"/>
                <a:cs typeface="Arial"/>
              </a:rPr>
              <a:t>s</a:t>
            </a:r>
          </a:p>
        </p:txBody>
      </p:sp>
      <p:sp>
        <p:nvSpPr>
          <p:cNvPr id="6" name="object 6"/>
          <p:cNvSpPr txBox="1"/>
          <p:nvPr/>
        </p:nvSpPr>
        <p:spPr>
          <a:xfrm>
            <a:off x="5291686" y="1207258"/>
            <a:ext cx="1080054" cy="224118"/>
          </a:xfrm>
          <a:prstGeom prst="rect">
            <a:avLst/>
          </a:prstGeom>
        </p:spPr>
        <p:txBody>
          <a:bodyPr wrap="square" lIns="0" tIns="0" rIns="0" bIns="0" rtlCol="0">
            <a:noAutofit/>
          </a:bodyPr>
          <a:lstStyle/>
          <a:p>
            <a:pPr marL="11397">
              <a:lnSpc>
                <a:spcPts val="1740"/>
              </a:lnSpc>
              <a:spcBef>
                <a:spcPts val="87"/>
              </a:spcBef>
            </a:pPr>
            <a:r>
              <a:rPr sz="1600" spc="-4" dirty="0">
                <a:latin typeface="Arial"/>
                <a:cs typeface="Arial"/>
              </a:rPr>
              <a:t>in</a:t>
            </a:r>
            <a:r>
              <a:rPr sz="1600" spc="4" dirty="0">
                <a:latin typeface="Arial"/>
                <a:cs typeface="Arial"/>
              </a:rPr>
              <a:t>f</a:t>
            </a:r>
            <a:r>
              <a:rPr sz="1600" spc="-4" dirty="0">
                <a:latin typeface="Arial"/>
                <a:cs typeface="Arial"/>
              </a:rPr>
              <a:t>o</a:t>
            </a:r>
            <a:r>
              <a:rPr sz="1600" dirty="0">
                <a:latin typeface="Arial"/>
                <a:cs typeface="Arial"/>
              </a:rPr>
              <a:t>rm</a:t>
            </a:r>
            <a:r>
              <a:rPr sz="1600" spc="-4" dirty="0">
                <a:latin typeface="Arial"/>
                <a:cs typeface="Arial"/>
              </a:rPr>
              <a:t>a</a:t>
            </a:r>
            <a:r>
              <a:rPr sz="1600" spc="4" dirty="0">
                <a:latin typeface="Arial"/>
                <a:cs typeface="Arial"/>
              </a:rPr>
              <a:t>t</a:t>
            </a:r>
            <a:r>
              <a:rPr sz="1600" spc="-4" dirty="0">
                <a:latin typeface="Arial"/>
                <a:cs typeface="Arial"/>
              </a:rPr>
              <a:t>io</a:t>
            </a:r>
            <a:r>
              <a:rPr sz="1600" dirty="0">
                <a:latin typeface="Arial"/>
                <a:cs typeface="Arial"/>
              </a:rPr>
              <a:t>n</a:t>
            </a:r>
          </a:p>
        </p:txBody>
      </p:sp>
      <p:sp>
        <p:nvSpPr>
          <p:cNvPr id="5" name="object 5"/>
          <p:cNvSpPr txBox="1"/>
          <p:nvPr/>
        </p:nvSpPr>
        <p:spPr>
          <a:xfrm>
            <a:off x="938934" y="1884992"/>
            <a:ext cx="169810" cy="1240714"/>
          </a:xfrm>
          <a:prstGeom prst="rect">
            <a:avLst/>
          </a:prstGeom>
        </p:spPr>
        <p:txBody>
          <a:bodyPr wrap="square" lIns="0" tIns="0" rIns="0" bIns="0" rtlCol="0">
            <a:noAutofit/>
          </a:bodyPr>
          <a:lstStyle/>
          <a:p>
            <a:pPr marL="11397">
              <a:lnSpc>
                <a:spcPts val="1740"/>
              </a:lnSpc>
              <a:spcBef>
                <a:spcPts val="87"/>
              </a:spcBef>
            </a:pPr>
            <a:r>
              <a:rPr sz="1600" dirty="0">
                <a:latin typeface="Arial"/>
                <a:cs typeface="Arial"/>
              </a:rPr>
              <a:t>–</a:t>
            </a:r>
          </a:p>
          <a:p>
            <a:pPr marL="11397">
              <a:lnSpc>
                <a:spcPct val="95825"/>
              </a:lnSpc>
              <a:spcBef>
                <a:spcPts val="769"/>
              </a:spcBef>
            </a:pPr>
            <a:r>
              <a:rPr sz="1600" dirty="0">
                <a:latin typeface="Arial"/>
                <a:cs typeface="Arial"/>
              </a:rPr>
              <a:t>–</a:t>
            </a:r>
          </a:p>
          <a:p>
            <a:pPr marL="11397">
              <a:lnSpc>
                <a:spcPct val="95825"/>
              </a:lnSpc>
              <a:spcBef>
                <a:spcPts val="856"/>
              </a:spcBef>
            </a:pPr>
            <a:r>
              <a:rPr sz="1600" dirty="0">
                <a:latin typeface="Arial"/>
                <a:cs typeface="Arial"/>
              </a:rPr>
              <a:t>–</a:t>
            </a:r>
          </a:p>
          <a:p>
            <a:pPr marL="11397">
              <a:lnSpc>
                <a:spcPct val="95825"/>
              </a:lnSpc>
              <a:spcBef>
                <a:spcPts val="856"/>
              </a:spcBef>
            </a:pPr>
            <a:r>
              <a:rPr sz="1600" dirty="0">
                <a:latin typeface="Arial"/>
                <a:cs typeface="Arial"/>
              </a:rPr>
              <a:t>–</a:t>
            </a:r>
          </a:p>
        </p:txBody>
      </p:sp>
      <p:sp>
        <p:nvSpPr>
          <p:cNvPr id="4" name="object 4"/>
          <p:cNvSpPr txBox="1"/>
          <p:nvPr/>
        </p:nvSpPr>
        <p:spPr>
          <a:xfrm>
            <a:off x="1146752" y="1884991"/>
            <a:ext cx="3977801" cy="2983453"/>
          </a:xfrm>
          <a:prstGeom prst="rect">
            <a:avLst/>
          </a:prstGeom>
        </p:spPr>
        <p:txBody>
          <a:bodyPr wrap="square" lIns="0" tIns="0" rIns="0" bIns="0" rtlCol="0">
            <a:noAutofit/>
          </a:bodyPr>
          <a:lstStyle/>
          <a:p>
            <a:pPr marL="11397" marR="30771">
              <a:lnSpc>
                <a:spcPts val="1740"/>
              </a:lnSpc>
              <a:spcBef>
                <a:spcPts val="87"/>
              </a:spcBef>
            </a:pPr>
            <a:r>
              <a:rPr sz="1600" spc="-4" dirty="0">
                <a:latin typeface="Arial"/>
                <a:cs typeface="Arial"/>
              </a:rPr>
              <a:t>Ung</a:t>
            </a:r>
            <a:r>
              <a:rPr sz="1600" dirty="0">
                <a:latin typeface="Arial"/>
                <a:cs typeface="Arial"/>
              </a:rPr>
              <a:t>r</a:t>
            </a:r>
            <a:r>
              <a:rPr sz="1600" spc="-4" dirty="0">
                <a:latin typeface="Arial"/>
                <a:cs typeface="Arial"/>
              </a:rPr>
              <a:t>a</a:t>
            </a:r>
            <a:r>
              <a:rPr sz="1600" dirty="0">
                <a:latin typeface="Arial"/>
                <a:cs typeface="Arial"/>
              </a:rPr>
              <a:t>mm</a:t>
            </a:r>
            <a:r>
              <a:rPr sz="1600" spc="-4" dirty="0">
                <a:latin typeface="Arial"/>
                <a:cs typeface="Arial"/>
              </a:rPr>
              <a:t>a</a:t>
            </a:r>
            <a:r>
              <a:rPr sz="1600" spc="4" dirty="0">
                <a:latin typeface="Arial"/>
                <a:cs typeface="Arial"/>
              </a:rPr>
              <a:t>t</a:t>
            </a:r>
            <a:r>
              <a:rPr sz="1600" spc="-4" dirty="0">
                <a:latin typeface="Arial"/>
                <a:cs typeface="Arial"/>
              </a:rPr>
              <a:t>i</a:t>
            </a:r>
            <a:r>
              <a:rPr sz="1600" dirty="0">
                <a:latin typeface="Arial"/>
                <a:cs typeface="Arial"/>
              </a:rPr>
              <a:t>c</a:t>
            </a:r>
            <a:r>
              <a:rPr sz="1600" spc="-4" dirty="0">
                <a:latin typeface="Arial"/>
                <a:cs typeface="Arial"/>
              </a:rPr>
              <a:t>al</a:t>
            </a:r>
            <a:r>
              <a:rPr sz="1600" dirty="0">
                <a:latin typeface="Arial"/>
                <a:cs typeface="Arial"/>
              </a:rPr>
              <a:t>,</a:t>
            </a:r>
            <a:r>
              <a:rPr sz="1600" spc="26" dirty="0">
                <a:latin typeface="Arial"/>
                <a:cs typeface="Arial"/>
              </a:rPr>
              <a:t> </a:t>
            </a:r>
            <a:r>
              <a:rPr sz="1600" dirty="0">
                <a:latin typeface="Arial"/>
                <a:cs typeface="Arial"/>
              </a:rPr>
              <a:t>s</a:t>
            </a:r>
            <a:r>
              <a:rPr sz="1600" spc="-4" dirty="0">
                <a:latin typeface="Arial"/>
                <a:cs typeface="Arial"/>
              </a:rPr>
              <a:t>ho</a:t>
            </a:r>
            <a:r>
              <a:rPr sz="1600" dirty="0">
                <a:latin typeface="Arial"/>
                <a:cs typeface="Arial"/>
              </a:rPr>
              <a:t>rt</a:t>
            </a:r>
            <a:r>
              <a:rPr sz="1600" spc="4" dirty="0">
                <a:latin typeface="Arial"/>
                <a:cs typeface="Arial"/>
              </a:rPr>
              <a:t> </a:t>
            </a:r>
            <a:r>
              <a:rPr sz="1600" spc="-4" dirty="0">
                <a:latin typeface="Arial"/>
                <a:cs typeface="Arial"/>
              </a:rPr>
              <a:t>ph</a:t>
            </a:r>
            <a:r>
              <a:rPr sz="1600" dirty="0">
                <a:latin typeface="Arial"/>
                <a:cs typeface="Arial"/>
              </a:rPr>
              <a:t>r</a:t>
            </a:r>
            <a:r>
              <a:rPr sz="1600" spc="-4" dirty="0">
                <a:latin typeface="Arial"/>
                <a:cs typeface="Arial"/>
              </a:rPr>
              <a:t>a</a:t>
            </a:r>
            <a:r>
              <a:rPr sz="1600" dirty="0">
                <a:latin typeface="Arial"/>
                <a:cs typeface="Arial"/>
              </a:rPr>
              <a:t>s</a:t>
            </a:r>
            <a:r>
              <a:rPr sz="1600" spc="-4" dirty="0">
                <a:latin typeface="Arial"/>
                <a:cs typeface="Arial"/>
              </a:rPr>
              <a:t>e</a:t>
            </a:r>
            <a:r>
              <a:rPr sz="1600" dirty="0">
                <a:latin typeface="Arial"/>
                <a:cs typeface="Arial"/>
              </a:rPr>
              <a:t>s</a:t>
            </a:r>
          </a:p>
          <a:p>
            <a:pPr marL="11397" marR="30771">
              <a:lnSpc>
                <a:spcPct val="95825"/>
              </a:lnSpc>
              <a:spcBef>
                <a:spcPts val="769"/>
              </a:spcBef>
            </a:pPr>
            <a:r>
              <a:rPr sz="1600" dirty="0">
                <a:latin typeface="Arial"/>
                <a:cs typeface="Arial"/>
              </a:rPr>
              <a:t>A</a:t>
            </a:r>
            <a:r>
              <a:rPr sz="1600" spc="-4" dirty="0">
                <a:latin typeface="Arial"/>
                <a:cs typeface="Arial"/>
              </a:rPr>
              <a:t>bb</a:t>
            </a:r>
            <a:r>
              <a:rPr sz="1600" dirty="0">
                <a:latin typeface="Arial"/>
                <a:cs typeface="Arial"/>
              </a:rPr>
              <a:t>r</a:t>
            </a:r>
            <a:r>
              <a:rPr sz="1600" spc="-4" dirty="0">
                <a:latin typeface="Arial"/>
                <a:cs typeface="Arial"/>
              </a:rPr>
              <a:t>e</a:t>
            </a:r>
            <a:r>
              <a:rPr sz="1600" dirty="0">
                <a:latin typeface="Arial"/>
                <a:cs typeface="Arial"/>
              </a:rPr>
              <a:t>v</a:t>
            </a:r>
            <a:r>
              <a:rPr sz="1600" spc="-4" dirty="0">
                <a:latin typeface="Arial"/>
                <a:cs typeface="Arial"/>
              </a:rPr>
              <a:t>ia</a:t>
            </a:r>
            <a:r>
              <a:rPr sz="1600" spc="4" dirty="0">
                <a:latin typeface="Arial"/>
                <a:cs typeface="Arial"/>
              </a:rPr>
              <a:t>t</a:t>
            </a:r>
            <a:r>
              <a:rPr sz="1600" spc="-4" dirty="0">
                <a:latin typeface="Arial"/>
                <a:cs typeface="Arial"/>
              </a:rPr>
              <a:t>ion</a:t>
            </a:r>
            <a:r>
              <a:rPr sz="1600" dirty="0">
                <a:latin typeface="Arial"/>
                <a:cs typeface="Arial"/>
              </a:rPr>
              <a:t>s</a:t>
            </a:r>
          </a:p>
          <a:p>
            <a:pPr marL="11397" marR="30771">
              <a:lnSpc>
                <a:spcPct val="95825"/>
              </a:lnSpc>
              <a:spcBef>
                <a:spcPts val="856"/>
              </a:spcBef>
            </a:pPr>
            <a:r>
              <a:rPr sz="1600" dirty="0">
                <a:latin typeface="Arial"/>
                <a:cs typeface="Arial"/>
              </a:rPr>
              <a:t>M</a:t>
            </a:r>
            <a:r>
              <a:rPr sz="1600" spc="-4" dirty="0">
                <a:latin typeface="Arial"/>
                <a:cs typeface="Arial"/>
              </a:rPr>
              <a:t>i</a:t>
            </a:r>
            <a:r>
              <a:rPr sz="1600" dirty="0">
                <a:latin typeface="Arial"/>
                <a:cs typeface="Arial"/>
              </a:rPr>
              <a:t>ss</a:t>
            </a:r>
            <a:r>
              <a:rPr sz="1600" spc="-4" dirty="0">
                <a:latin typeface="Arial"/>
                <a:cs typeface="Arial"/>
              </a:rPr>
              <a:t>pelling</a:t>
            </a:r>
            <a:r>
              <a:rPr sz="1600" dirty="0">
                <a:latin typeface="Arial"/>
                <a:cs typeface="Arial"/>
              </a:rPr>
              <a:t>s</a:t>
            </a:r>
          </a:p>
          <a:p>
            <a:pPr marL="11397" marR="30771">
              <a:lnSpc>
                <a:spcPct val="95825"/>
              </a:lnSpc>
              <a:spcBef>
                <a:spcPts val="856"/>
              </a:spcBef>
            </a:pPr>
            <a:r>
              <a:rPr sz="1600" dirty="0">
                <a:latin typeface="Arial"/>
                <a:cs typeface="Arial"/>
              </a:rPr>
              <a:t>S</a:t>
            </a:r>
            <a:r>
              <a:rPr sz="1600" spc="-4" dirty="0">
                <a:latin typeface="Arial"/>
                <a:cs typeface="Arial"/>
              </a:rPr>
              <a:t>e</a:t>
            </a:r>
            <a:r>
              <a:rPr sz="1600" dirty="0">
                <a:latin typeface="Arial"/>
                <a:cs typeface="Arial"/>
              </a:rPr>
              <a:t>m</a:t>
            </a:r>
            <a:r>
              <a:rPr sz="1600" spc="-4" dirty="0">
                <a:latin typeface="Arial"/>
                <a:cs typeface="Arial"/>
              </a:rPr>
              <a:t>i</a:t>
            </a:r>
            <a:r>
              <a:rPr sz="1600" dirty="0">
                <a:latin typeface="Arial"/>
                <a:cs typeface="Arial"/>
              </a:rPr>
              <a:t>-s</a:t>
            </a:r>
            <a:r>
              <a:rPr sz="1600" spc="4" dirty="0">
                <a:latin typeface="Arial"/>
                <a:cs typeface="Arial"/>
              </a:rPr>
              <a:t>t</a:t>
            </a:r>
            <a:r>
              <a:rPr sz="1600" dirty="0">
                <a:latin typeface="Arial"/>
                <a:cs typeface="Arial"/>
              </a:rPr>
              <a:t>r</a:t>
            </a:r>
            <a:r>
              <a:rPr sz="1600" spc="-4" dirty="0">
                <a:latin typeface="Arial"/>
                <a:cs typeface="Arial"/>
              </a:rPr>
              <a:t>u</a:t>
            </a:r>
            <a:r>
              <a:rPr sz="1600" dirty="0">
                <a:latin typeface="Arial"/>
                <a:cs typeface="Arial"/>
              </a:rPr>
              <a:t>c</a:t>
            </a:r>
            <a:r>
              <a:rPr sz="1600" spc="4" dirty="0">
                <a:latin typeface="Arial"/>
                <a:cs typeface="Arial"/>
              </a:rPr>
              <a:t>t</a:t>
            </a:r>
            <a:r>
              <a:rPr sz="1600" spc="-4" dirty="0">
                <a:latin typeface="Arial"/>
                <a:cs typeface="Arial"/>
              </a:rPr>
              <a:t>u</a:t>
            </a:r>
            <a:r>
              <a:rPr sz="1600" dirty="0">
                <a:latin typeface="Arial"/>
                <a:cs typeface="Arial"/>
              </a:rPr>
              <a:t>r</a:t>
            </a:r>
            <a:r>
              <a:rPr sz="1600" spc="-4" dirty="0">
                <a:latin typeface="Arial"/>
                <a:cs typeface="Arial"/>
              </a:rPr>
              <a:t>e</a:t>
            </a:r>
            <a:r>
              <a:rPr sz="1600" dirty="0">
                <a:latin typeface="Arial"/>
                <a:cs typeface="Arial"/>
              </a:rPr>
              <a:t>d</a:t>
            </a:r>
            <a:r>
              <a:rPr sz="1600" spc="8" dirty="0">
                <a:latin typeface="Arial"/>
                <a:cs typeface="Arial"/>
              </a:rPr>
              <a:t> </a:t>
            </a:r>
            <a:r>
              <a:rPr sz="1600" spc="-4" dirty="0">
                <a:latin typeface="Arial"/>
                <a:cs typeface="Arial"/>
              </a:rPr>
              <a:t>in</a:t>
            </a:r>
            <a:r>
              <a:rPr sz="1600" spc="4" dirty="0">
                <a:latin typeface="Arial"/>
                <a:cs typeface="Arial"/>
              </a:rPr>
              <a:t>f</a:t>
            </a:r>
            <a:r>
              <a:rPr sz="1600" spc="-4" dirty="0">
                <a:latin typeface="Arial"/>
                <a:cs typeface="Arial"/>
              </a:rPr>
              <a:t>o</a:t>
            </a:r>
            <a:r>
              <a:rPr sz="1600" dirty="0">
                <a:latin typeface="Arial"/>
                <a:cs typeface="Arial"/>
              </a:rPr>
              <a:t>rm</a:t>
            </a:r>
            <a:r>
              <a:rPr sz="1600" spc="-4" dirty="0">
                <a:latin typeface="Arial"/>
                <a:cs typeface="Arial"/>
              </a:rPr>
              <a:t>a</a:t>
            </a:r>
            <a:r>
              <a:rPr sz="1600" spc="4" dirty="0">
                <a:latin typeface="Arial"/>
                <a:cs typeface="Arial"/>
              </a:rPr>
              <a:t>t</a:t>
            </a:r>
            <a:r>
              <a:rPr sz="1600" spc="-4" dirty="0">
                <a:latin typeface="Arial"/>
                <a:cs typeface="Arial"/>
              </a:rPr>
              <a:t>io</a:t>
            </a:r>
            <a:r>
              <a:rPr sz="1600" dirty="0">
                <a:latin typeface="Arial"/>
                <a:cs typeface="Arial"/>
              </a:rPr>
              <a:t>n</a:t>
            </a:r>
          </a:p>
          <a:p>
            <a:pPr marL="113970">
              <a:lnSpc>
                <a:spcPct val="95825"/>
              </a:lnSpc>
              <a:spcBef>
                <a:spcPts val="856"/>
              </a:spcBef>
            </a:pPr>
            <a:r>
              <a:rPr sz="1600" dirty="0">
                <a:latin typeface="Arial"/>
                <a:cs typeface="Arial"/>
              </a:rPr>
              <a:t>• </a:t>
            </a:r>
            <a:r>
              <a:rPr sz="1600" spc="157" dirty="0">
                <a:latin typeface="Arial"/>
                <a:cs typeface="Arial"/>
              </a:rPr>
              <a:t> </a:t>
            </a:r>
            <a:r>
              <a:rPr sz="1600" spc="-4" dirty="0">
                <a:latin typeface="Arial"/>
                <a:cs typeface="Arial"/>
              </a:rPr>
              <a:t>Cop</a:t>
            </a:r>
            <a:r>
              <a:rPr sz="1600" spc="-22" dirty="0">
                <a:latin typeface="Arial"/>
                <a:cs typeface="Arial"/>
              </a:rPr>
              <a:t>y</a:t>
            </a:r>
            <a:r>
              <a:rPr sz="1600" dirty="0">
                <a:latin typeface="Arial"/>
                <a:cs typeface="Arial"/>
              </a:rPr>
              <a:t>-</a:t>
            </a:r>
            <a:r>
              <a:rPr sz="1600" spc="-4" dirty="0">
                <a:latin typeface="Arial"/>
                <a:cs typeface="Arial"/>
              </a:rPr>
              <a:t>pa</a:t>
            </a:r>
            <a:r>
              <a:rPr sz="1600" dirty="0">
                <a:latin typeface="Arial"/>
                <a:cs typeface="Arial"/>
              </a:rPr>
              <a:t>s</a:t>
            </a:r>
            <a:r>
              <a:rPr sz="1600" spc="4" dirty="0">
                <a:latin typeface="Arial"/>
                <a:cs typeface="Arial"/>
              </a:rPr>
              <a:t>t</a:t>
            </a:r>
            <a:r>
              <a:rPr sz="1600" dirty="0">
                <a:latin typeface="Arial"/>
                <a:cs typeface="Arial"/>
              </a:rPr>
              <a:t>e</a:t>
            </a:r>
            <a:r>
              <a:rPr sz="1600" spc="31" dirty="0">
                <a:latin typeface="Arial"/>
                <a:cs typeface="Arial"/>
              </a:rPr>
              <a:t> </a:t>
            </a:r>
            <a:r>
              <a:rPr sz="1600" spc="4" dirty="0">
                <a:latin typeface="Arial"/>
                <a:cs typeface="Arial"/>
              </a:rPr>
              <a:t>f</a:t>
            </a:r>
            <a:r>
              <a:rPr sz="1600" dirty="0">
                <a:latin typeface="Arial"/>
                <a:cs typeface="Arial"/>
              </a:rPr>
              <a:t>r</a:t>
            </a:r>
            <a:r>
              <a:rPr sz="1600" spc="-4" dirty="0">
                <a:latin typeface="Arial"/>
                <a:cs typeface="Arial"/>
              </a:rPr>
              <a:t>o</a:t>
            </a:r>
            <a:r>
              <a:rPr sz="1600" dirty="0">
                <a:latin typeface="Arial"/>
                <a:cs typeface="Arial"/>
              </a:rPr>
              <a:t>m </a:t>
            </a:r>
            <a:r>
              <a:rPr sz="1600" spc="-4" dirty="0">
                <a:latin typeface="Arial"/>
                <a:cs typeface="Arial"/>
              </a:rPr>
              <a:t>o</a:t>
            </a:r>
            <a:r>
              <a:rPr sz="1600" spc="4" dirty="0">
                <a:latin typeface="Arial"/>
                <a:cs typeface="Arial"/>
              </a:rPr>
              <a:t>t</a:t>
            </a:r>
            <a:r>
              <a:rPr sz="1600" spc="-4" dirty="0">
                <a:latin typeface="Arial"/>
                <a:cs typeface="Arial"/>
              </a:rPr>
              <a:t>he</a:t>
            </a:r>
            <a:r>
              <a:rPr sz="1600" dirty="0">
                <a:latin typeface="Arial"/>
                <a:cs typeface="Arial"/>
              </a:rPr>
              <a:t>r s</a:t>
            </a:r>
            <a:r>
              <a:rPr sz="1600" spc="4" dirty="0">
                <a:latin typeface="Arial"/>
                <a:cs typeface="Arial"/>
              </a:rPr>
              <a:t>t</a:t>
            </a:r>
            <a:r>
              <a:rPr sz="1600" dirty="0">
                <a:latin typeface="Arial"/>
                <a:cs typeface="Arial"/>
              </a:rPr>
              <a:t>r</a:t>
            </a:r>
            <a:r>
              <a:rPr sz="1600" spc="-4" dirty="0">
                <a:latin typeface="Arial"/>
                <a:cs typeface="Arial"/>
              </a:rPr>
              <a:t>u</a:t>
            </a:r>
            <a:r>
              <a:rPr sz="1600" dirty="0">
                <a:latin typeface="Arial"/>
                <a:cs typeface="Arial"/>
              </a:rPr>
              <a:t>c</a:t>
            </a:r>
            <a:r>
              <a:rPr sz="1600" spc="4" dirty="0">
                <a:latin typeface="Arial"/>
                <a:cs typeface="Arial"/>
              </a:rPr>
              <a:t>t</a:t>
            </a:r>
            <a:r>
              <a:rPr sz="1600" spc="-4" dirty="0">
                <a:latin typeface="Arial"/>
                <a:cs typeface="Arial"/>
              </a:rPr>
              <a:t>u</a:t>
            </a:r>
            <a:r>
              <a:rPr sz="1600" dirty="0">
                <a:latin typeface="Arial"/>
                <a:cs typeface="Arial"/>
              </a:rPr>
              <a:t>re s</a:t>
            </a:r>
            <a:r>
              <a:rPr sz="1600" spc="-4" dirty="0">
                <a:latin typeface="Arial"/>
                <a:cs typeface="Arial"/>
              </a:rPr>
              <a:t>ou</a:t>
            </a:r>
            <a:r>
              <a:rPr sz="1600" dirty="0">
                <a:latin typeface="Arial"/>
                <a:cs typeface="Arial"/>
              </a:rPr>
              <a:t>rce</a:t>
            </a:r>
          </a:p>
          <a:p>
            <a:pPr marL="729407" marR="30771">
              <a:lnSpc>
                <a:spcPct val="95825"/>
              </a:lnSpc>
              <a:spcBef>
                <a:spcPts val="468"/>
              </a:spcBef>
            </a:pPr>
            <a:r>
              <a:rPr sz="1600" dirty="0">
                <a:latin typeface="Arial"/>
                <a:cs typeface="Arial"/>
              </a:rPr>
              <a:t>–</a:t>
            </a:r>
            <a:r>
              <a:rPr sz="1600" spc="267" dirty="0">
                <a:latin typeface="Arial"/>
                <a:cs typeface="Arial"/>
              </a:rPr>
              <a:t> </a:t>
            </a:r>
            <a:r>
              <a:rPr sz="1600" spc="-4" dirty="0">
                <a:latin typeface="Arial"/>
                <a:cs typeface="Arial"/>
              </a:rPr>
              <a:t>La</a:t>
            </a:r>
            <a:r>
              <a:rPr sz="1600" dirty="0">
                <a:latin typeface="Arial"/>
                <a:cs typeface="Arial"/>
              </a:rPr>
              <a:t>b</a:t>
            </a:r>
            <a:r>
              <a:rPr sz="1600" spc="8" dirty="0">
                <a:latin typeface="Arial"/>
                <a:cs typeface="Arial"/>
              </a:rPr>
              <a:t> </a:t>
            </a:r>
            <a:r>
              <a:rPr sz="1600" dirty="0">
                <a:latin typeface="Arial"/>
                <a:cs typeface="Arial"/>
              </a:rPr>
              <a:t>r</a:t>
            </a:r>
            <a:r>
              <a:rPr sz="1600" spc="-4" dirty="0">
                <a:latin typeface="Arial"/>
                <a:cs typeface="Arial"/>
              </a:rPr>
              <a:t>e</a:t>
            </a:r>
            <a:r>
              <a:rPr sz="1600" dirty="0">
                <a:latin typeface="Arial"/>
                <a:cs typeface="Arial"/>
              </a:rPr>
              <a:t>s</a:t>
            </a:r>
            <a:r>
              <a:rPr sz="1600" spc="-4" dirty="0">
                <a:latin typeface="Arial"/>
                <a:cs typeface="Arial"/>
              </a:rPr>
              <a:t>ul</a:t>
            </a:r>
            <a:r>
              <a:rPr sz="1600" spc="4" dirty="0">
                <a:latin typeface="Arial"/>
                <a:cs typeface="Arial"/>
              </a:rPr>
              <a:t>t</a:t>
            </a:r>
            <a:r>
              <a:rPr sz="1600" dirty="0">
                <a:latin typeface="Arial"/>
                <a:cs typeface="Arial"/>
              </a:rPr>
              <a:t>s,</a:t>
            </a:r>
            <a:r>
              <a:rPr sz="1600" spc="4" dirty="0">
                <a:latin typeface="Arial"/>
                <a:cs typeface="Arial"/>
              </a:rPr>
              <a:t> </a:t>
            </a:r>
            <a:r>
              <a:rPr sz="1600" dirty="0">
                <a:latin typeface="Arial"/>
                <a:cs typeface="Arial"/>
              </a:rPr>
              <a:t>v</a:t>
            </a:r>
            <a:r>
              <a:rPr sz="1600" spc="-4" dirty="0">
                <a:latin typeface="Arial"/>
                <a:cs typeface="Arial"/>
              </a:rPr>
              <a:t>i</a:t>
            </a:r>
            <a:r>
              <a:rPr sz="1600" spc="4" dirty="0">
                <a:latin typeface="Arial"/>
                <a:cs typeface="Arial"/>
              </a:rPr>
              <a:t>t</a:t>
            </a:r>
            <a:r>
              <a:rPr sz="1600" spc="-4" dirty="0">
                <a:latin typeface="Arial"/>
                <a:cs typeface="Arial"/>
              </a:rPr>
              <a:t>a</a:t>
            </a:r>
            <a:r>
              <a:rPr sz="1600" dirty="0">
                <a:latin typeface="Arial"/>
                <a:cs typeface="Arial"/>
              </a:rPr>
              <a:t>l s</a:t>
            </a:r>
            <a:r>
              <a:rPr sz="1600" spc="-4" dirty="0">
                <a:latin typeface="Arial"/>
                <a:cs typeface="Arial"/>
              </a:rPr>
              <a:t>ign</a:t>
            </a:r>
            <a:r>
              <a:rPr sz="1600" dirty="0">
                <a:latin typeface="Arial"/>
                <a:cs typeface="Arial"/>
              </a:rPr>
              <a:t>s</a:t>
            </a:r>
          </a:p>
          <a:p>
            <a:pPr marL="113970" marR="30771">
              <a:lnSpc>
                <a:spcPct val="95825"/>
              </a:lnSpc>
              <a:spcBef>
                <a:spcPts val="856"/>
              </a:spcBef>
            </a:pPr>
            <a:r>
              <a:rPr sz="1600" dirty="0">
                <a:latin typeface="Arial"/>
                <a:cs typeface="Arial"/>
              </a:rPr>
              <a:t>• </a:t>
            </a:r>
            <a:r>
              <a:rPr sz="1600" spc="157" dirty="0">
                <a:latin typeface="Arial"/>
                <a:cs typeface="Arial"/>
              </a:rPr>
              <a:t> </a:t>
            </a:r>
            <a:r>
              <a:rPr sz="1600" dirty="0">
                <a:latin typeface="Arial"/>
                <a:cs typeface="Arial"/>
              </a:rPr>
              <a:t>S</a:t>
            </a:r>
            <a:r>
              <a:rPr sz="1600" spc="4" dirty="0">
                <a:latin typeface="Arial"/>
                <a:cs typeface="Arial"/>
              </a:rPr>
              <a:t>t</a:t>
            </a:r>
            <a:r>
              <a:rPr sz="1600" dirty="0">
                <a:latin typeface="Arial"/>
                <a:cs typeface="Arial"/>
              </a:rPr>
              <a:t>r</a:t>
            </a:r>
            <a:r>
              <a:rPr sz="1600" spc="-4" dirty="0">
                <a:latin typeface="Arial"/>
                <a:cs typeface="Arial"/>
              </a:rPr>
              <a:t>u</a:t>
            </a:r>
            <a:r>
              <a:rPr sz="1600" dirty="0">
                <a:latin typeface="Arial"/>
                <a:cs typeface="Arial"/>
              </a:rPr>
              <a:t>c</a:t>
            </a:r>
            <a:r>
              <a:rPr sz="1600" spc="4" dirty="0">
                <a:latin typeface="Arial"/>
                <a:cs typeface="Arial"/>
              </a:rPr>
              <a:t>t</a:t>
            </a:r>
            <a:r>
              <a:rPr sz="1600" spc="-4" dirty="0">
                <a:latin typeface="Arial"/>
                <a:cs typeface="Arial"/>
              </a:rPr>
              <a:t>u</a:t>
            </a:r>
            <a:r>
              <a:rPr sz="1600" dirty="0">
                <a:latin typeface="Arial"/>
                <a:cs typeface="Arial"/>
              </a:rPr>
              <a:t>r</a:t>
            </a:r>
            <a:r>
              <a:rPr sz="1600" spc="-4" dirty="0">
                <a:latin typeface="Arial"/>
                <a:cs typeface="Arial"/>
              </a:rPr>
              <a:t>e</a:t>
            </a:r>
            <a:r>
              <a:rPr sz="1600" dirty="0">
                <a:latin typeface="Arial"/>
                <a:cs typeface="Arial"/>
              </a:rPr>
              <a:t>d </a:t>
            </a:r>
            <a:r>
              <a:rPr sz="1600" spc="4" dirty="0">
                <a:latin typeface="Arial"/>
                <a:cs typeface="Arial"/>
              </a:rPr>
              <a:t>t</a:t>
            </a:r>
            <a:r>
              <a:rPr sz="1600" spc="-4" dirty="0">
                <a:latin typeface="Arial"/>
                <a:cs typeface="Arial"/>
              </a:rPr>
              <a:t>e</a:t>
            </a:r>
            <a:r>
              <a:rPr sz="1600" dirty="0">
                <a:latin typeface="Arial"/>
                <a:cs typeface="Arial"/>
              </a:rPr>
              <a:t>m</a:t>
            </a:r>
            <a:r>
              <a:rPr sz="1600" spc="-4" dirty="0">
                <a:latin typeface="Arial"/>
                <a:cs typeface="Arial"/>
              </a:rPr>
              <a:t>pla</a:t>
            </a:r>
            <a:r>
              <a:rPr sz="1600" spc="4" dirty="0">
                <a:latin typeface="Arial"/>
                <a:cs typeface="Arial"/>
              </a:rPr>
              <a:t>t</a:t>
            </a:r>
            <a:r>
              <a:rPr sz="1600" spc="-4" dirty="0">
                <a:latin typeface="Arial"/>
                <a:cs typeface="Arial"/>
              </a:rPr>
              <a:t>e</a:t>
            </a:r>
            <a:r>
              <a:rPr sz="1600" dirty="0">
                <a:latin typeface="Arial"/>
                <a:cs typeface="Arial"/>
              </a:rPr>
              <a:t>:</a:t>
            </a:r>
          </a:p>
          <a:p>
            <a:pPr marL="934551" marR="715083" indent="-205145">
              <a:lnSpc>
                <a:spcPct val="100041"/>
              </a:lnSpc>
              <a:spcBef>
                <a:spcPts val="468"/>
              </a:spcBef>
            </a:pPr>
            <a:r>
              <a:rPr sz="1600" dirty="0">
                <a:latin typeface="Arial"/>
                <a:cs typeface="Arial"/>
              </a:rPr>
              <a:t>–</a:t>
            </a:r>
            <a:r>
              <a:rPr sz="1600" spc="267" dirty="0">
                <a:latin typeface="Arial"/>
                <a:cs typeface="Arial"/>
              </a:rPr>
              <a:t> </a:t>
            </a:r>
            <a:r>
              <a:rPr sz="1600" dirty="0">
                <a:latin typeface="Arial"/>
                <a:cs typeface="Arial"/>
              </a:rPr>
              <a:t>S</a:t>
            </a:r>
            <a:r>
              <a:rPr sz="1600" spc="4" dirty="0">
                <a:latin typeface="Arial"/>
                <a:cs typeface="Arial"/>
              </a:rPr>
              <a:t>O</a:t>
            </a:r>
            <a:r>
              <a:rPr sz="1600" dirty="0">
                <a:latin typeface="Arial"/>
                <a:cs typeface="Arial"/>
              </a:rPr>
              <a:t>AP</a:t>
            </a:r>
            <a:r>
              <a:rPr sz="1600" spc="-4" dirty="0">
                <a:latin typeface="Arial"/>
                <a:cs typeface="Arial"/>
              </a:rPr>
              <a:t> no</a:t>
            </a:r>
            <a:r>
              <a:rPr sz="1600" spc="4" dirty="0">
                <a:latin typeface="Arial"/>
                <a:cs typeface="Arial"/>
              </a:rPr>
              <a:t>t</a:t>
            </a:r>
            <a:r>
              <a:rPr sz="1600" spc="-4" dirty="0">
                <a:latin typeface="Arial"/>
                <a:cs typeface="Arial"/>
              </a:rPr>
              <a:t>e</a:t>
            </a:r>
            <a:r>
              <a:rPr sz="1600" dirty="0">
                <a:latin typeface="Arial"/>
                <a:cs typeface="Arial"/>
              </a:rPr>
              <a:t>s:</a:t>
            </a:r>
            <a:r>
              <a:rPr sz="1600" spc="4" dirty="0">
                <a:latin typeface="Arial"/>
                <a:cs typeface="Arial"/>
              </a:rPr>
              <a:t> </a:t>
            </a:r>
            <a:r>
              <a:rPr sz="1600" dirty="0">
                <a:latin typeface="Arial"/>
                <a:cs typeface="Arial"/>
              </a:rPr>
              <a:t>S</a:t>
            </a:r>
            <a:r>
              <a:rPr sz="1600" spc="-4" dirty="0">
                <a:latin typeface="Arial"/>
                <a:cs typeface="Arial"/>
              </a:rPr>
              <a:t>ubje</a:t>
            </a:r>
            <a:r>
              <a:rPr sz="1600" dirty="0">
                <a:latin typeface="Arial"/>
                <a:cs typeface="Arial"/>
              </a:rPr>
              <a:t>c</a:t>
            </a:r>
            <a:r>
              <a:rPr sz="1600" spc="4" dirty="0">
                <a:latin typeface="Arial"/>
                <a:cs typeface="Arial"/>
              </a:rPr>
              <a:t>t</a:t>
            </a:r>
            <a:r>
              <a:rPr sz="1600" spc="-4" dirty="0">
                <a:latin typeface="Arial"/>
                <a:cs typeface="Arial"/>
              </a:rPr>
              <a:t>i</a:t>
            </a:r>
            <a:r>
              <a:rPr sz="1600" dirty="0">
                <a:latin typeface="Arial"/>
                <a:cs typeface="Arial"/>
              </a:rPr>
              <a:t>v</a:t>
            </a:r>
            <a:r>
              <a:rPr sz="1600" spc="-4" dirty="0">
                <a:latin typeface="Arial"/>
                <a:cs typeface="Arial"/>
              </a:rPr>
              <a:t>e</a:t>
            </a:r>
            <a:r>
              <a:rPr sz="1600" dirty="0">
                <a:latin typeface="Arial"/>
                <a:cs typeface="Arial"/>
              </a:rPr>
              <a:t>, </a:t>
            </a:r>
            <a:r>
              <a:rPr sz="1600" spc="4" dirty="0">
                <a:latin typeface="Arial"/>
                <a:cs typeface="Arial"/>
              </a:rPr>
              <a:t>O</a:t>
            </a:r>
            <a:r>
              <a:rPr sz="1600" spc="-4" dirty="0">
                <a:latin typeface="Arial"/>
                <a:cs typeface="Arial"/>
              </a:rPr>
              <a:t>bje</a:t>
            </a:r>
            <a:r>
              <a:rPr sz="1600" dirty="0">
                <a:latin typeface="Arial"/>
                <a:cs typeface="Arial"/>
              </a:rPr>
              <a:t>c</a:t>
            </a:r>
            <a:r>
              <a:rPr sz="1600" spc="4" dirty="0">
                <a:latin typeface="Arial"/>
                <a:cs typeface="Arial"/>
              </a:rPr>
              <a:t>t</a:t>
            </a:r>
            <a:r>
              <a:rPr sz="1600" spc="-4" dirty="0">
                <a:latin typeface="Arial"/>
                <a:cs typeface="Arial"/>
              </a:rPr>
              <a:t>i</a:t>
            </a:r>
            <a:r>
              <a:rPr sz="1600" dirty="0">
                <a:latin typeface="Arial"/>
                <a:cs typeface="Arial"/>
              </a:rPr>
              <a:t>v</a:t>
            </a:r>
            <a:r>
              <a:rPr sz="1600" spc="-4" dirty="0">
                <a:latin typeface="Arial"/>
                <a:cs typeface="Arial"/>
              </a:rPr>
              <a:t>e</a:t>
            </a:r>
            <a:r>
              <a:rPr sz="1600" dirty="0">
                <a:latin typeface="Arial"/>
                <a:cs typeface="Arial"/>
              </a:rPr>
              <a:t>,</a:t>
            </a:r>
            <a:r>
              <a:rPr sz="1600" spc="4" dirty="0">
                <a:latin typeface="Arial"/>
                <a:cs typeface="Arial"/>
              </a:rPr>
              <a:t> </a:t>
            </a:r>
            <a:r>
              <a:rPr sz="1600" dirty="0">
                <a:latin typeface="Arial"/>
                <a:cs typeface="Arial"/>
              </a:rPr>
              <a:t>Ass</a:t>
            </a:r>
            <a:r>
              <a:rPr sz="1600" spc="-4" dirty="0">
                <a:latin typeface="Arial"/>
                <a:cs typeface="Arial"/>
              </a:rPr>
              <a:t>e</a:t>
            </a:r>
            <a:r>
              <a:rPr sz="1600" dirty="0">
                <a:latin typeface="Arial"/>
                <a:cs typeface="Arial"/>
              </a:rPr>
              <a:t>ssm</a:t>
            </a:r>
            <a:r>
              <a:rPr sz="1600" spc="-4" dirty="0">
                <a:latin typeface="Arial"/>
                <a:cs typeface="Arial"/>
              </a:rPr>
              <a:t>en</a:t>
            </a:r>
            <a:r>
              <a:rPr sz="1600" spc="4" dirty="0">
                <a:latin typeface="Arial"/>
                <a:cs typeface="Arial"/>
              </a:rPr>
              <a:t>t</a:t>
            </a:r>
            <a:r>
              <a:rPr sz="1600" dirty="0">
                <a:latin typeface="Arial"/>
                <a:cs typeface="Arial"/>
              </a:rPr>
              <a:t>, P</a:t>
            </a:r>
            <a:r>
              <a:rPr sz="1600" spc="-4" dirty="0">
                <a:latin typeface="Arial"/>
                <a:cs typeface="Arial"/>
              </a:rPr>
              <a:t>la</a:t>
            </a:r>
            <a:r>
              <a:rPr sz="1600" dirty="0">
                <a:latin typeface="Arial"/>
                <a:cs typeface="Arial"/>
              </a:rPr>
              <a:t>n</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0748">
              <a:lnSpc>
                <a:spcPct val="95825"/>
              </a:lnSpc>
            </a:pPr>
            <a:r>
              <a:rPr sz="2200" spc="-4" dirty="0">
                <a:solidFill>
                  <a:srgbClr val="FFFFFF"/>
                </a:solidFill>
                <a:latin typeface="Arial"/>
                <a:cs typeface="Arial"/>
              </a:rPr>
              <a:t>Cli</a:t>
            </a:r>
            <a:r>
              <a:rPr sz="2200" dirty="0">
                <a:solidFill>
                  <a:srgbClr val="FFFFFF"/>
                </a:solidFill>
                <a:latin typeface="Arial"/>
                <a:cs typeface="Arial"/>
              </a:rPr>
              <a:t>n</a:t>
            </a:r>
            <a:r>
              <a:rPr sz="2200" spc="-4" dirty="0">
                <a:solidFill>
                  <a:srgbClr val="FFFFFF"/>
                </a:solidFill>
                <a:latin typeface="Arial"/>
                <a:cs typeface="Arial"/>
              </a:rPr>
              <a:t>i</a:t>
            </a:r>
            <a:r>
              <a:rPr sz="2200" dirty="0">
                <a:solidFill>
                  <a:srgbClr val="FFFFFF"/>
                </a:solidFill>
                <a:latin typeface="Arial"/>
                <a:cs typeface="Arial"/>
              </a:rPr>
              <a:t>cal</a:t>
            </a:r>
            <a:r>
              <a:rPr sz="2200" spc="44" dirty="0">
                <a:solidFill>
                  <a:srgbClr val="FFFFFF"/>
                </a:solidFill>
                <a:latin typeface="Arial"/>
                <a:cs typeface="Arial"/>
              </a:rPr>
              <a:t> </a:t>
            </a:r>
            <a:r>
              <a:rPr sz="2200" dirty="0">
                <a:solidFill>
                  <a:srgbClr val="FFFFFF"/>
                </a:solidFill>
                <a:latin typeface="Arial"/>
                <a:cs typeface="Arial"/>
              </a:rPr>
              <a:t>no</a:t>
            </a:r>
            <a:r>
              <a:rPr sz="2200" spc="4" dirty="0">
                <a:solidFill>
                  <a:srgbClr val="FFFFFF"/>
                </a:solidFill>
                <a:latin typeface="Arial"/>
                <a:cs typeface="Arial"/>
              </a:rPr>
              <a:t>t</a:t>
            </a:r>
            <a:r>
              <a:rPr sz="2200" dirty="0">
                <a:solidFill>
                  <a:srgbClr val="FFFFFF"/>
                </a:solidFill>
                <a:latin typeface="Arial"/>
                <a:cs typeface="Arial"/>
              </a:rPr>
              <a:t>es</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4406900"/>
            <a:ext cx="8113713" cy="1362075"/>
          </a:xfrm>
        </p:spPr>
        <p:txBody>
          <a:bodyPr>
            <a:normAutofit fontScale="90000"/>
          </a:bodyPr>
          <a:lstStyle/>
          <a:p>
            <a:r>
              <a:rPr lang="en-US" dirty="0" smtClean="0"/>
              <a:t>Privacy-Preserving Data Publishing Methods in 	Healthcare</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Sharing personal health information can bring enormous economical </a:t>
            </a:r>
            <a:r>
              <a:rPr lang="en-US" dirty="0" err="1" smtClean="0"/>
              <a:t>beneﬁts</a:t>
            </a:r>
            <a:r>
              <a:rPr lang="en-US" dirty="0" smtClean="0"/>
              <a:t>. </a:t>
            </a:r>
          </a:p>
          <a:p>
            <a:r>
              <a:rPr lang="en-US" dirty="0" smtClean="0"/>
              <a:t>Applying analytics on huge data will provide an improved outcome but sharing will affect the individual privacy. </a:t>
            </a:r>
          </a:p>
          <a:p>
            <a:r>
              <a:rPr lang="en-US" dirty="0" smtClean="0"/>
              <a:t>EHR enables to share the health data.</a:t>
            </a:r>
          </a:p>
          <a:p>
            <a:r>
              <a:rPr lang="en-US" dirty="0" smtClean="0"/>
              <a:t>Health Insurance Portability and Accountability Act (HIPAA).</a:t>
            </a:r>
          </a:p>
          <a:p>
            <a:r>
              <a:rPr lang="en-US" dirty="0" smtClean="0"/>
              <a:t>In US 75% of patients have expressed concerns about uninformed sharing of their health information.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Definition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A person’s right and desire to control the disclosure of their personal health information</a:t>
            </a:r>
          </a:p>
          <a:p>
            <a:r>
              <a:rPr lang="en-US" dirty="0" smtClean="0"/>
              <a:t>Health information ranges from a person’s identity to disease/medication history. </a:t>
            </a:r>
          </a:p>
          <a:p>
            <a:r>
              <a:rPr lang="en-US" dirty="0" smtClean="0"/>
              <a:t>Sometimes covers organizational information such as hospitals and insurance companies.</a:t>
            </a:r>
          </a:p>
          <a:p>
            <a:r>
              <a:rPr lang="en-US" dirty="0" smtClean="0"/>
              <a:t>Popular privacy metrics </a:t>
            </a:r>
          </a:p>
          <a:p>
            <a:pPr lvl="1"/>
            <a:r>
              <a:rPr lang="en-US" dirty="0" smtClean="0"/>
              <a:t>k-anonymity, l-diversity, and e-differential privacy.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415636" y="6075382"/>
            <a:ext cx="8311342" cy="377861"/>
          </a:xfrm>
          <a:prstGeom prst="rect">
            <a:avLst/>
          </a:prstGeom>
          <a:blipFill>
            <a:blip r:embed="rId2" cstate="print"/>
            <a:stretch>
              <a:fillRect/>
            </a:stretch>
          </a:blipFill>
        </p:spPr>
        <p:txBody>
          <a:bodyPr wrap="square" lIns="0" tIns="0" rIns="0" bIns="0" rtlCol="0">
            <a:noAutofit/>
          </a:bodyPr>
          <a:lstStyle/>
          <a:p>
            <a:endParaRPr/>
          </a:p>
        </p:txBody>
      </p:sp>
      <p:sp>
        <p:nvSpPr>
          <p:cNvPr id="46" name="object 46"/>
          <p:cNvSpPr/>
          <p:nvPr/>
        </p:nvSpPr>
        <p:spPr>
          <a:xfrm>
            <a:off x="556952" y="5671969"/>
            <a:ext cx="4178530" cy="568810"/>
          </a:xfrm>
          <a:custGeom>
            <a:avLst/>
            <a:gdLst/>
            <a:ahLst/>
            <a:cxnLst/>
            <a:rect l="l" t="t" r="r" b="b"/>
            <a:pathLst>
              <a:path w="4596383" h="644651">
                <a:moveTo>
                  <a:pt x="0" y="644651"/>
                </a:moveTo>
                <a:lnTo>
                  <a:pt x="4596383" y="644651"/>
                </a:lnTo>
                <a:lnTo>
                  <a:pt x="4596383" y="0"/>
                </a:lnTo>
                <a:lnTo>
                  <a:pt x="0" y="0"/>
                </a:lnTo>
                <a:lnTo>
                  <a:pt x="0" y="644651"/>
                </a:lnTo>
                <a:close/>
              </a:path>
            </a:pathLst>
          </a:custGeom>
          <a:solidFill>
            <a:srgbClr val="D8E6F2"/>
          </a:solidFill>
        </p:spPr>
        <p:txBody>
          <a:bodyPr wrap="square" lIns="0" tIns="0" rIns="0" bIns="0" rtlCol="0">
            <a:noAutofit/>
          </a:bodyPr>
          <a:lstStyle/>
          <a:p>
            <a:endParaRPr/>
          </a:p>
        </p:txBody>
      </p:sp>
      <p:sp>
        <p:nvSpPr>
          <p:cNvPr id="47" name="object 47"/>
          <p:cNvSpPr/>
          <p:nvPr/>
        </p:nvSpPr>
        <p:spPr>
          <a:xfrm>
            <a:off x="4736869" y="6017559"/>
            <a:ext cx="3672839" cy="324073"/>
          </a:xfrm>
          <a:custGeom>
            <a:avLst/>
            <a:gdLst/>
            <a:ahLst/>
            <a:cxnLst/>
            <a:rect l="l" t="t" r="r" b="b"/>
            <a:pathLst>
              <a:path w="4040123" h="367283">
                <a:moveTo>
                  <a:pt x="0" y="367283"/>
                </a:moveTo>
                <a:lnTo>
                  <a:pt x="4040123" y="367283"/>
                </a:lnTo>
                <a:lnTo>
                  <a:pt x="4040123" y="0"/>
                </a:lnTo>
                <a:lnTo>
                  <a:pt x="0" y="0"/>
                </a:lnTo>
                <a:lnTo>
                  <a:pt x="0" y="367283"/>
                </a:lnTo>
                <a:close/>
              </a:path>
            </a:pathLst>
          </a:custGeom>
          <a:solidFill>
            <a:srgbClr val="D8E6F2"/>
          </a:solidFill>
        </p:spPr>
        <p:txBody>
          <a:bodyPr wrap="square" lIns="0" tIns="0" rIns="0" bIns="0" rtlCol="0">
            <a:noAutofit/>
          </a:bodyPr>
          <a:lstStyle/>
          <a:p>
            <a:endParaRPr/>
          </a:p>
        </p:txBody>
      </p:sp>
      <p:sp>
        <p:nvSpPr>
          <p:cNvPr id="43" name="object 43"/>
          <p:cNvSpPr/>
          <p:nvPr/>
        </p:nvSpPr>
        <p:spPr>
          <a:xfrm>
            <a:off x="556952" y="531830"/>
            <a:ext cx="8034250" cy="0"/>
          </a:xfrm>
          <a:custGeom>
            <a:avLst/>
            <a:gdLst/>
            <a:ahLst/>
            <a:cxnLst/>
            <a:rect l="l" t="t" r="r" b="b"/>
            <a:pathLst>
              <a:path w="8837675">
                <a:moveTo>
                  <a:pt x="0" y="0"/>
                </a:moveTo>
                <a:lnTo>
                  <a:pt x="8837675" y="0"/>
                </a:lnTo>
              </a:path>
            </a:pathLst>
          </a:custGeom>
          <a:ln w="5842">
            <a:solidFill>
              <a:srgbClr val="959595"/>
            </a:solidFill>
          </a:ln>
        </p:spPr>
        <p:txBody>
          <a:bodyPr wrap="square" lIns="0" tIns="0" rIns="0" bIns="0" rtlCol="0">
            <a:noAutofit/>
          </a:bodyPr>
          <a:lstStyle/>
          <a:p>
            <a:endParaRPr/>
          </a:p>
        </p:txBody>
      </p:sp>
      <p:sp>
        <p:nvSpPr>
          <p:cNvPr id="44" name="object 44"/>
          <p:cNvSpPr/>
          <p:nvPr/>
        </p:nvSpPr>
        <p:spPr>
          <a:xfrm>
            <a:off x="556952" y="540572"/>
            <a:ext cx="8034250" cy="533847"/>
          </a:xfrm>
          <a:custGeom>
            <a:avLst/>
            <a:gdLst/>
            <a:ahLst/>
            <a:cxnLst/>
            <a:rect l="l" t="t" r="r" b="b"/>
            <a:pathLst>
              <a:path w="8837675" h="605027">
                <a:moveTo>
                  <a:pt x="0" y="605027"/>
                </a:moveTo>
                <a:lnTo>
                  <a:pt x="8837675" y="605027"/>
                </a:lnTo>
                <a:lnTo>
                  <a:pt x="8837675" y="0"/>
                </a:lnTo>
                <a:lnTo>
                  <a:pt x="0" y="0"/>
                </a:lnTo>
                <a:lnTo>
                  <a:pt x="0" y="605027"/>
                </a:lnTo>
                <a:close/>
              </a:path>
            </a:pathLst>
          </a:custGeom>
          <a:solidFill>
            <a:srgbClr val="4180C3"/>
          </a:solidFill>
        </p:spPr>
        <p:txBody>
          <a:bodyPr wrap="square" lIns="0" tIns="0" rIns="0" bIns="0" rtlCol="0">
            <a:noAutofit/>
          </a:bodyPr>
          <a:lstStyle/>
          <a:p>
            <a:endParaRPr/>
          </a:p>
        </p:txBody>
      </p:sp>
      <p:sp>
        <p:nvSpPr>
          <p:cNvPr id="42" name="object 42"/>
          <p:cNvSpPr/>
          <p:nvPr/>
        </p:nvSpPr>
        <p:spPr>
          <a:xfrm>
            <a:off x="415636" y="403411"/>
            <a:ext cx="8308570" cy="80682"/>
          </a:xfrm>
          <a:custGeom>
            <a:avLst/>
            <a:gdLst/>
            <a:ahLst/>
            <a:cxnLst/>
            <a:rect l="l" t="t" r="r" b="b"/>
            <a:pathLst>
              <a:path w="9139427" h="91440">
                <a:moveTo>
                  <a:pt x="0" y="91440"/>
                </a:moveTo>
                <a:lnTo>
                  <a:pt x="9139427" y="91440"/>
                </a:lnTo>
                <a:lnTo>
                  <a:pt x="9139427" y="0"/>
                </a:lnTo>
                <a:lnTo>
                  <a:pt x="0" y="0"/>
                </a:lnTo>
                <a:lnTo>
                  <a:pt x="0" y="91440"/>
                </a:lnTo>
                <a:close/>
              </a:path>
            </a:pathLst>
          </a:custGeom>
          <a:solidFill>
            <a:srgbClr val="AACAE6"/>
          </a:solidFill>
        </p:spPr>
        <p:txBody>
          <a:bodyPr wrap="square" lIns="0" tIns="0" rIns="0" bIns="0" rtlCol="0">
            <a:noAutofit/>
          </a:bodyPr>
          <a:lstStyle/>
          <a:p>
            <a:endParaRPr/>
          </a:p>
        </p:txBody>
      </p:sp>
      <p:sp>
        <p:nvSpPr>
          <p:cNvPr id="29" name="object 29"/>
          <p:cNvSpPr/>
          <p:nvPr/>
        </p:nvSpPr>
        <p:spPr>
          <a:xfrm>
            <a:off x="7410796" y="3619948"/>
            <a:ext cx="1187334" cy="673697"/>
          </a:xfrm>
          <a:custGeom>
            <a:avLst/>
            <a:gdLst/>
            <a:ahLst/>
            <a:cxnLst/>
            <a:rect l="l" t="t" r="r" b="b"/>
            <a:pathLst>
              <a:path w="1306067" h="763523">
                <a:moveTo>
                  <a:pt x="923543" y="573023"/>
                </a:moveTo>
                <a:lnTo>
                  <a:pt x="923543" y="763523"/>
                </a:lnTo>
                <a:lnTo>
                  <a:pt x="1306067" y="380999"/>
                </a:lnTo>
                <a:lnTo>
                  <a:pt x="923543" y="0"/>
                </a:lnTo>
                <a:lnTo>
                  <a:pt x="923543" y="190499"/>
                </a:lnTo>
                <a:lnTo>
                  <a:pt x="0" y="190499"/>
                </a:lnTo>
                <a:lnTo>
                  <a:pt x="0" y="573023"/>
                </a:lnTo>
                <a:lnTo>
                  <a:pt x="923543" y="573023"/>
                </a:lnTo>
                <a:close/>
              </a:path>
            </a:pathLst>
          </a:custGeom>
          <a:solidFill>
            <a:srgbClr val="4180C3"/>
          </a:solidFill>
        </p:spPr>
        <p:txBody>
          <a:bodyPr wrap="square" lIns="0" tIns="0" rIns="0" bIns="0" rtlCol="0">
            <a:noAutofit/>
          </a:bodyPr>
          <a:lstStyle/>
          <a:p>
            <a:endParaRPr/>
          </a:p>
        </p:txBody>
      </p:sp>
      <p:sp>
        <p:nvSpPr>
          <p:cNvPr id="30" name="object 30"/>
          <p:cNvSpPr/>
          <p:nvPr/>
        </p:nvSpPr>
        <p:spPr>
          <a:xfrm>
            <a:off x="7405254" y="3606501"/>
            <a:ext cx="1201188" cy="700591"/>
          </a:xfrm>
          <a:custGeom>
            <a:avLst/>
            <a:gdLst/>
            <a:ahLst/>
            <a:cxnLst/>
            <a:rect l="l" t="t" r="r" b="b"/>
            <a:pathLst>
              <a:path w="1321307" h="794003">
                <a:moveTo>
                  <a:pt x="6096" y="582167"/>
                </a:moveTo>
                <a:lnTo>
                  <a:pt x="6096" y="211835"/>
                </a:lnTo>
                <a:lnTo>
                  <a:pt x="12192" y="205739"/>
                </a:lnTo>
                <a:lnTo>
                  <a:pt x="923543" y="205739"/>
                </a:lnTo>
                <a:lnTo>
                  <a:pt x="923543" y="199644"/>
                </a:lnTo>
                <a:lnTo>
                  <a:pt x="0" y="199643"/>
                </a:lnTo>
                <a:lnTo>
                  <a:pt x="6096" y="582167"/>
                </a:lnTo>
                <a:close/>
              </a:path>
              <a:path w="1321307" h="794003">
                <a:moveTo>
                  <a:pt x="12192" y="588263"/>
                </a:moveTo>
                <a:lnTo>
                  <a:pt x="923543" y="594360"/>
                </a:lnTo>
                <a:lnTo>
                  <a:pt x="923543" y="588263"/>
                </a:lnTo>
                <a:lnTo>
                  <a:pt x="929639" y="594359"/>
                </a:lnTo>
                <a:lnTo>
                  <a:pt x="926591" y="774191"/>
                </a:lnTo>
                <a:lnTo>
                  <a:pt x="923543" y="794003"/>
                </a:lnTo>
                <a:lnTo>
                  <a:pt x="1321307" y="396239"/>
                </a:lnTo>
                <a:lnTo>
                  <a:pt x="937259" y="778763"/>
                </a:lnTo>
                <a:lnTo>
                  <a:pt x="937259" y="582167"/>
                </a:lnTo>
                <a:lnTo>
                  <a:pt x="12192" y="582167"/>
                </a:lnTo>
                <a:lnTo>
                  <a:pt x="12192" y="588263"/>
                </a:lnTo>
                <a:close/>
              </a:path>
              <a:path w="1321307" h="794003">
                <a:moveTo>
                  <a:pt x="937259" y="211835"/>
                </a:moveTo>
                <a:lnTo>
                  <a:pt x="937260" y="30479"/>
                </a:lnTo>
                <a:lnTo>
                  <a:pt x="926591" y="19812"/>
                </a:lnTo>
                <a:lnTo>
                  <a:pt x="937259" y="15239"/>
                </a:lnTo>
                <a:lnTo>
                  <a:pt x="1307591" y="391667"/>
                </a:lnTo>
                <a:lnTo>
                  <a:pt x="1303028" y="396249"/>
                </a:lnTo>
                <a:lnTo>
                  <a:pt x="937259" y="763481"/>
                </a:lnTo>
                <a:lnTo>
                  <a:pt x="1307591" y="400811"/>
                </a:lnTo>
                <a:lnTo>
                  <a:pt x="1321307" y="396239"/>
                </a:lnTo>
                <a:lnTo>
                  <a:pt x="923543" y="0"/>
                </a:lnTo>
                <a:lnTo>
                  <a:pt x="929639" y="199643"/>
                </a:lnTo>
                <a:lnTo>
                  <a:pt x="937259" y="211835"/>
                </a:lnTo>
                <a:close/>
              </a:path>
              <a:path w="1321307" h="794003">
                <a:moveTo>
                  <a:pt x="937259" y="15239"/>
                </a:moveTo>
                <a:lnTo>
                  <a:pt x="926591" y="19812"/>
                </a:lnTo>
                <a:lnTo>
                  <a:pt x="937260" y="30479"/>
                </a:lnTo>
                <a:lnTo>
                  <a:pt x="1303028" y="396249"/>
                </a:lnTo>
                <a:lnTo>
                  <a:pt x="1307591" y="391667"/>
                </a:lnTo>
                <a:lnTo>
                  <a:pt x="937259" y="15239"/>
                </a:lnTo>
                <a:close/>
              </a:path>
              <a:path w="1321307" h="794003">
                <a:moveTo>
                  <a:pt x="937259" y="763481"/>
                </a:moveTo>
                <a:lnTo>
                  <a:pt x="937259" y="778763"/>
                </a:lnTo>
                <a:lnTo>
                  <a:pt x="1321307" y="396239"/>
                </a:lnTo>
                <a:lnTo>
                  <a:pt x="1307591" y="400811"/>
                </a:lnTo>
                <a:lnTo>
                  <a:pt x="937259" y="763481"/>
                </a:lnTo>
                <a:close/>
              </a:path>
              <a:path w="1321307" h="794003">
                <a:moveTo>
                  <a:pt x="923543" y="594360"/>
                </a:moveTo>
                <a:lnTo>
                  <a:pt x="923543" y="794003"/>
                </a:lnTo>
                <a:lnTo>
                  <a:pt x="926591" y="774191"/>
                </a:lnTo>
                <a:lnTo>
                  <a:pt x="929639" y="594359"/>
                </a:lnTo>
                <a:lnTo>
                  <a:pt x="923543" y="588263"/>
                </a:lnTo>
                <a:lnTo>
                  <a:pt x="923543" y="594360"/>
                </a:lnTo>
                <a:close/>
              </a:path>
              <a:path w="1321307" h="794003">
                <a:moveTo>
                  <a:pt x="923543" y="0"/>
                </a:moveTo>
                <a:lnTo>
                  <a:pt x="923543" y="205739"/>
                </a:lnTo>
                <a:lnTo>
                  <a:pt x="12192" y="205739"/>
                </a:lnTo>
                <a:lnTo>
                  <a:pt x="6096" y="211835"/>
                </a:lnTo>
                <a:lnTo>
                  <a:pt x="6096" y="582167"/>
                </a:lnTo>
                <a:lnTo>
                  <a:pt x="0" y="199643"/>
                </a:lnTo>
                <a:lnTo>
                  <a:pt x="0" y="594359"/>
                </a:lnTo>
                <a:lnTo>
                  <a:pt x="923543" y="594360"/>
                </a:lnTo>
                <a:lnTo>
                  <a:pt x="12192" y="588263"/>
                </a:lnTo>
                <a:lnTo>
                  <a:pt x="12192" y="211835"/>
                </a:lnTo>
                <a:lnTo>
                  <a:pt x="937259" y="211835"/>
                </a:lnTo>
                <a:lnTo>
                  <a:pt x="929639" y="199643"/>
                </a:lnTo>
                <a:lnTo>
                  <a:pt x="923543" y="0"/>
                </a:lnTo>
                <a:close/>
              </a:path>
            </a:pathLst>
          </a:custGeom>
          <a:solidFill>
            <a:srgbClr val="FFFFFF"/>
          </a:solidFill>
        </p:spPr>
        <p:txBody>
          <a:bodyPr wrap="square" lIns="0" tIns="0" rIns="0" bIns="0" rtlCol="0">
            <a:noAutofit/>
          </a:bodyPr>
          <a:lstStyle/>
          <a:p>
            <a:endParaRPr/>
          </a:p>
        </p:txBody>
      </p:sp>
      <p:sp>
        <p:nvSpPr>
          <p:cNvPr id="31" name="object 31"/>
          <p:cNvSpPr/>
          <p:nvPr/>
        </p:nvSpPr>
        <p:spPr>
          <a:xfrm>
            <a:off x="4916978" y="3625327"/>
            <a:ext cx="1187334" cy="673697"/>
          </a:xfrm>
          <a:custGeom>
            <a:avLst/>
            <a:gdLst/>
            <a:ahLst/>
            <a:cxnLst/>
            <a:rect l="l" t="t" r="r" b="b"/>
            <a:pathLst>
              <a:path w="1306067" h="763523">
                <a:moveTo>
                  <a:pt x="0" y="380999"/>
                </a:moveTo>
                <a:lnTo>
                  <a:pt x="382524" y="763523"/>
                </a:lnTo>
                <a:lnTo>
                  <a:pt x="382524" y="573023"/>
                </a:lnTo>
                <a:lnTo>
                  <a:pt x="1306067" y="573023"/>
                </a:lnTo>
                <a:lnTo>
                  <a:pt x="1306067" y="190499"/>
                </a:lnTo>
                <a:lnTo>
                  <a:pt x="382524" y="190499"/>
                </a:lnTo>
                <a:lnTo>
                  <a:pt x="382524" y="0"/>
                </a:lnTo>
                <a:lnTo>
                  <a:pt x="0" y="380999"/>
                </a:lnTo>
                <a:close/>
              </a:path>
            </a:pathLst>
          </a:custGeom>
          <a:solidFill>
            <a:srgbClr val="4180C3"/>
          </a:solidFill>
        </p:spPr>
        <p:txBody>
          <a:bodyPr wrap="square" lIns="0" tIns="0" rIns="0" bIns="0" rtlCol="0">
            <a:noAutofit/>
          </a:bodyPr>
          <a:lstStyle/>
          <a:p>
            <a:endParaRPr/>
          </a:p>
        </p:txBody>
      </p:sp>
      <p:sp>
        <p:nvSpPr>
          <p:cNvPr id="32" name="object 32"/>
          <p:cNvSpPr/>
          <p:nvPr/>
        </p:nvSpPr>
        <p:spPr>
          <a:xfrm>
            <a:off x="4908665" y="3611880"/>
            <a:ext cx="1201188" cy="700591"/>
          </a:xfrm>
          <a:custGeom>
            <a:avLst/>
            <a:gdLst/>
            <a:ahLst/>
            <a:cxnLst/>
            <a:rect l="l" t="t" r="r" b="b"/>
            <a:pathLst>
              <a:path w="1321307" h="794003">
                <a:moveTo>
                  <a:pt x="385572" y="211835"/>
                </a:moveTo>
                <a:lnTo>
                  <a:pt x="1309115" y="211836"/>
                </a:lnTo>
                <a:lnTo>
                  <a:pt x="397763" y="199644"/>
                </a:lnTo>
                <a:lnTo>
                  <a:pt x="396239" y="19812"/>
                </a:lnTo>
                <a:lnTo>
                  <a:pt x="385572" y="15239"/>
                </a:lnTo>
                <a:lnTo>
                  <a:pt x="397763" y="0"/>
                </a:lnTo>
                <a:lnTo>
                  <a:pt x="0" y="396239"/>
                </a:lnTo>
                <a:lnTo>
                  <a:pt x="397763" y="794003"/>
                </a:lnTo>
                <a:lnTo>
                  <a:pt x="385572" y="778763"/>
                </a:lnTo>
                <a:lnTo>
                  <a:pt x="396239" y="774191"/>
                </a:lnTo>
                <a:lnTo>
                  <a:pt x="391668" y="594359"/>
                </a:lnTo>
                <a:lnTo>
                  <a:pt x="1321307" y="594359"/>
                </a:lnTo>
                <a:lnTo>
                  <a:pt x="397763" y="588263"/>
                </a:lnTo>
                <a:lnTo>
                  <a:pt x="385572" y="582167"/>
                </a:lnTo>
                <a:lnTo>
                  <a:pt x="385572" y="763523"/>
                </a:lnTo>
                <a:lnTo>
                  <a:pt x="18297" y="396249"/>
                </a:lnTo>
                <a:lnTo>
                  <a:pt x="13715" y="400811"/>
                </a:lnTo>
                <a:lnTo>
                  <a:pt x="13715" y="391667"/>
                </a:lnTo>
                <a:lnTo>
                  <a:pt x="18297" y="396249"/>
                </a:lnTo>
                <a:lnTo>
                  <a:pt x="385572" y="30437"/>
                </a:lnTo>
                <a:lnTo>
                  <a:pt x="391668" y="199643"/>
                </a:lnTo>
                <a:lnTo>
                  <a:pt x="397763" y="205739"/>
                </a:lnTo>
                <a:lnTo>
                  <a:pt x="385572" y="211835"/>
                </a:lnTo>
                <a:close/>
              </a:path>
              <a:path w="1321307" h="794003">
                <a:moveTo>
                  <a:pt x="1321307" y="199643"/>
                </a:moveTo>
                <a:lnTo>
                  <a:pt x="397763" y="199644"/>
                </a:lnTo>
                <a:lnTo>
                  <a:pt x="1309115" y="211836"/>
                </a:lnTo>
                <a:lnTo>
                  <a:pt x="1315211" y="582167"/>
                </a:lnTo>
                <a:lnTo>
                  <a:pt x="1309115" y="588263"/>
                </a:lnTo>
                <a:lnTo>
                  <a:pt x="1309115" y="582168"/>
                </a:lnTo>
                <a:lnTo>
                  <a:pt x="385572" y="582167"/>
                </a:lnTo>
                <a:lnTo>
                  <a:pt x="397763" y="588263"/>
                </a:lnTo>
                <a:lnTo>
                  <a:pt x="1321307" y="594359"/>
                </a:lnTo>
                <a:lnTo>
                  <a:pt x="1315211" y="211835"/>
                </a:lnTo>
                <a:lnTo>
                  <a:pt x="1309115" y="205739"/>
                </a:lnTo>
                <a:lnTo>
                  <a:pt x="1321307" y="199643"/>
                </a:lnTo>
                <a:close/>
              </a:path>
              <a:path w="1321307" h="794003">
                <a:moveTo>
                  <a:pt x="1315211" y="582167"/>
                </a:moveTo>
                <a:lnTo>
                  <a:pt x="1309115" y="211836"/>
                </a:lnTo>
                <a:lnTo>
                  <a:pt x="1309115" y="588263"/>
                </a:lnTo>
                <a:lnTo>
                  <a:pt x="1315211" y="582167"/>
                </a:lnTo>
                <a:close/>
              </a:path>
              <a:path w="1321307" h="794003">
                <a:moveTo>
                  <a:pt x="1321307" y="199643"/>
                </a:moveTo>
                <a:lnTo>
                  <a:pt x="1309115" y="205739"/>
                </a:lnTo>
                <a:lnTo>
                  <a:pt x="1315211" y="211835"/>
                </a:lnTo>
                <a:lnTo>
                  <a:pt x="1321307" y="594359"/>
                </a:lnTo>
                <a:lnTo>
                  <a:pt x="1321307" y="199643"/>
                </a:lnTo>
                <a:close/>
              </a:path>
              <a:path w="1321307" h="794003">
                <a:moveTo>
                  <a:pt x="391668" y="199643"/>
                </a:moveTo>
                <a:lnTo>
                  <a:pt x="385572" y="30437"/>
                </a:lnTo>
                <a:lnTo>
                  <a:pt x="385572" y="211835"/>
                </a:lnTo>
                <a:lnTo>
                  <a:pt x="397763" y="205739"/>
                </a:lnTo>
                <a:lnTo>
                  <a:pt x="391668" y="199643"/>
                </a:lnTo>
                <a:close/>
              </a:path>
              <a:path w="1321307" h="794003">
                <a:moveTo>
                  <a:pt x="397763" y="0"/>
                </a:moveTo>
                <a:lnTo>
                  <a:pt x="385572" y="15239"/>
                </a:lnTo>
                <a:lnTo>
                  <a:pt x="396239" y="19812"/>
                </a:lnTo>
                <a:lnTo>
                  <a:pt x="397763" y="199644"/>
                </a:lnTo>
                <a:lnTo>
                  <a:pt x="397763" y="0"/>
                </a:lnTo>
                <a:close/>
              </a:path>
              <a:path w="1321307" h="794003">
                <a:moveTo>
                  <a:pt x="396239" y="774191"/>
                </a:moveTo>
                <a:lnTo>
                  <a:pt x="385572" y="778763"/>
                </a:lnTo>
                <a:lnTo>
                  <a:pt x="397763" y="794003"/>
                </a:lnTo>
                <a:lnTo>
                  <a:pt x="397763" y="594360"/>
                </a:lnTo>
                <a:lnTo>
                  <a:pt x="391668" y="594359"/>
                </a:lnTo>
                <a:lnTo>
                  <a:pt x="396239" y="774191"/>
                </a:lnTo>
                <a:close/>
              </a:path>
              <a:path w="1321307" h="794003">
                <a:moveTo>
                  <a:pt x="18297" y="396249"/>
                </a:moveTo>
                <a:lnTo>
                  <a:pt x="13715" y="391667"/>
                </a:lnTo>
                <a:lnTo>
                  <a:pt x="13715" y="400811"/>
                </a:lnTo>
                <a:lnTo>
                  <a:pt x="18297" y="396249"/>
                </a:lnTo>
                <a:close/>
              </a:path>
            </a:pathLst>
          </a:custGeom>
          <a:solidFill>
            <a:srgbClr val="FFFFFF"/>
          </a:solidFill>
        </p:spPr>
        <p:txBody>
          <a:bodyPr wrap="square" lIns="0" tIns="0" rIns="0" bIns="0" rtlCol="0">
            <a:noAutofit/>
          </a:bodyPr>
          <a:lstStyle/>
          <a:p>
            <a:endParaRPr/>
          </a:p>
        </p:txBody>
      </p:sp>
      <p:sp>
        <p:nvSpPr>
          <p:cNvPr id="33" name="object 33"/>
          <p:cNvSpPr/>
          <p:nvPr/>
        </p:nvSpPr>
        <p:spPr>
          <a:xfrm>
            <a:off x="6436821" y="2316928"/>
            <a:ext cx="545868" cy="1054249"/>
          </a:xfrm>
          <a:custGeom>
            <a:avLst/>
            <a:gdLst/>
            <a:ahLst/>
            <a:cxnLst/>
            <a:rect l="l" t="t" r="r" b="b"/>
            <a:pathLst>
              <a:path w="600455" h="1194815">
                <a:moveTo>
                  <a:pt x="300227" y="0"/>
                </a:moveTo>
                <a:lnTo>
                  <a:pt x="0" y="301751"/>
                </a:lnTo>
                <a:lnTo>
                  <a:pt x="150875" y="301751"/>
                </a:lnTo>
                <a:lnTo>
                  <a:pt x="150875" y="1194815"/>
                </a:lnTo>
                <a:lnTo>
                  <a:pt x="451103" y="1194815"/>
                </a:lnTo>
                <a:lnTo>
                  <a:pt x="451103" y="301751"/>
                </a:lnTo>
                <a:lnTo>
                  <a:pt x="600455" y="301751"/>
                </a:lnTo>
                <a:lnTo>
                  <a:pt x="300227" y="0"/>
                </a:lnTo>
                <a:close/>
              </a:path>
            </a:pathLst>
          </a:custGeom>
          <a:solidFill>
            <a:srgbClr val="4180C3"/>
          </a:solidFill>
        </p:spPr>
        <p:txBody>
          <a:bodyPr wrap="square" lIns="0" tIns="0" rIns="0" bIns="0" rtlCol="0">
            <a:noAutofit/>
          </a:bodyPr>
          <a:lstStyle/>
          <a:p>
            <a:endParaRPr/>
          </a:p>
        </p:txBody>
      </p:sp>
      <p:sp>
        <p:nvSpPr>
          <p:cNvPr id="34" name="object 34"/>
          <p:cNvSpPr/>
          <p:nvPr/>
        </p:nvSpPr>
        <p:spPr>
          <a:xfrm>
            <a:off x="6422967" y="2308859"/>
            <a:ext cx="574963" cy="1067696"/>
          </a:xfrm>
          <a:custGeom>
            <a:avLst/>
            <a:gdLst/>
            <a:ahLst/>
            <a:cxnLst/>
            <a:rect l="l" t="t" r="r" b="b"/>
            <a:pathLst>
              <a:path w="632459" h="1210055">
                <a:moveTo>
                  <a:pt x="172212" y="1197863"/>
                </a:moveTo>
                <a:lnTo>
                  <a:pt x="172211" y="1203959"/>
                </a:lnTo>
                <a:lnTo>
                  <a:pt x="472439" y="1210055"/>
                </a:lnTo>
                <a:lnTo>
                  <a:pt x="460247" y="1203959"/>
                </a:lnTo>
                <a:lnTo>
                  <a:pt x="460248" y="1197863"/>
                </a:lnTo>
                <a:lnTo>
                  <a:pt x="172212" y="1197863"/>
                </a:lnTo>
                <a:close/>
              </a:path>
              <a:path w="632459" h="1210055">
                <a:moveTo>
                  <a:pt x="158495" y="316992"/>
                </a:moveTo>
                <a:lnTo>
                  <a:pt x="158495" y="1210055"/>
                </a:lnTo>
                <a:lnTo>
                  <a:pt x="166115" y="1197863"/>
                </a:lnTo>
                <a:lnTo>
                  <a:pt x="166115" y="316992"/>
                </a:lnTo>
                <a:lnTo>
                  <a:pt x="158495" y="310896"/>
                </a:lnTo>
                <a:lnTo>
                  <a:pt x="158495" y="316992"/>
                </a:lnTo>
                <a:close/>
              </a:path>
              <a:path w="632459" h="1210055">
                <a:moveTo>
                  <a:pt x="460247" y="303275"/>
                </a:moveTo>
                <a:lnTo>
                  <a:pt x="460248" y="1197863"/>
                </a:lnTo>
                <a:lnTo>
                  <a:pt x="466343" y="1197863"/>
                </a:lnTo>
                <a:lnTo>
                  <a:pt x="466343" y="316992"/>
                </a:lnTo>
                <a:lnTo>
                  <a:pt x="472439" y="310896"/>
                </a:lnTo>
                <a:lnTo>
                  <a:pt x="612647" y="315468"/>
                </a:lnTo>
                <a:lnTo>
                  <a:pt x="600455" y="303276"/>
                </a:lnTo>
                <a:lnTo>
                  <a:pt x="460247" y="303275"/>
                </a:lnTo>
                <a:close/>
              </a:path>
              <a:path w="632459" h="1210055">
                <a:moveTo>
                  <a:pt x="320039" y="13716"/>
                </a:moveTo>
                <a:lnTo>
                  <a:pt x="615695" y="303275"/>
                </a:lnTo>
                <a:lnTo>
                  <a:pt x="632459" y="316992"/>
                </a:lnTo>
                <a:lnTo>
                  <a:pt x="315467" y="0"/>
                </a:lnTo>
                <a:lnTo>
                  <a:pt x="310895" y="13716"/>
                </a:lnTo>
                <a:lnTo>
                  <a:pt x="320039" y="13716"/>
                </a:lnTo>
                <a:close/>
              </a:path>
              <a:path w="632459" h="1210055">
                <a:moveTo>
                  <a:pt x="31942" y="303275"/>
                </a:moveTo>
                <a:lnTo>
                  <a:pt x="15240" y="303275"/>
                </a:lnTo>
                <a:lnTo>
                  <a:pt x="19812" y="315468"/>
                </a:lnTo>
                <a:lnTo>
                  <a:pt x="31942" y="303275"/>
                </a:lnTo>
                <a:close/>
              </a:path>
              <a:path w="632459" h="1210055">
                <a:moveTo>
                  <a:pt x="460248" y="1197863"/>
                </a:moveTo>
                <a:lnTo>
                  <a:pt x="460247" y="1203959"/>
                </a:lnTo>
                <a:lnTo>
                  <a:pt x="472439" y="1210055"/>
                </a:lnTo>
                <a:lnTo>
                  <a:pt x="472439" y="316992"/>
                </a:lnTo>
                <a:lnTo>
                  <a:pt x="632459" y="316992"/>
                </a:lnTo>
                <a:lnTo>
                  <a:pt x="615695" y="303275"/>
                </a:lnTo>
                <a:lnTo>
                  <a:pt x="320039" y="13716"/>
                </a:lnTo>
                <a:lnTo>
                  <a:pt x="310895" y="13716"/>
                </a:lnTo>
                <a:lnTo>
                  <a:pt x="315467" y="0"/>
                </a:lnTo>
                <a:lnTo>
                  <a:pt x="0" y="316992"/>
                </a:lnTo>
                <a:lnTo>
                  <a:pt x="158495" y="316992"/>
                </a:lnTo>
                <a:lnTo>
                  <a:pt x="158495" y="310896"/>
                </a:lnTo>
                <a:lnTo>
                  <a:pt x="166115" y="316992"/>
                </a:lnTo>
                <a:lnTo>
                  <a:pt x="166115" y="1197863"/>
                </a:lnTo>
                <a:lnTo>
                  <a:pt x="158495" y="1210055"/>
                </a:lnTo>
                <a:lnTo>
                  <a:pt x="472439" y="1210055"/>
                </a:lnTo>
                <a:lnTo>
                  <a:pt x="172211" y="1203959"/>
                </a:lnTo>
                <a:lnTo>
                  <a:pt x="172211" y="303275"/>
                </a:lnTo>
                <a:lnTo>
                  <a:pt x="31942" y="303275"/>
                </a:lnTo>
                <a:lnTo>
                  <a:pt x="19812" y="315468"/>
                </a:lnTo>
                <a:lnTo>
                  <a:pt x="15240" y="303275"/>
                </a:lnTo>
                <a:lnTo>
                  <a:pt x="31942" y="303275"/>
                </a:lnTo>
                <a:lnTo>
                  <a:pt x="315479" y="18299"/>
                </a:lnTo>
                <a:lnTo>
                  <a:pt x="600455" y="303276"/>
                </a:lnTo>
                <a:lnTo>
                  <a:pt x="612647" y="315468"/>
                </a:lnTo>
                <a:lnTo>
                  <a:pt x="472439" y="310896"/>
                </a:lnTo>
                <a:lnTo>
                  <a:pt x="466343" y="316992"/>
                </a:lnTo>
                <a:lnTo>
                  <a:pt x="466343" y="1197863"/>
                </a:lnTo>
                <a:lnTo>
                  <a:pt x="460248" y="1197863"/>
                </a:lnTo>
                <a:close/>
              </a:path>
            </a:pathLst>
          </a:custGeom>
          <a:solidFill>
            <a:srgbClr val="FFFFFF"/>
          </a:solidFill>
        </p:spPr>
        <p:txBody>
          <a:bodyPr wrap="square" lIns="0" tIns="0" rIns="0" bIns="0" rtlCol="0">
            <a:noAutofit/>
          </a:bodyPr>
          <a:lstStyle/>
          <a:p>
            <a:endParaRPr/>
          </a:p>
        </p:txBody>
      </p:sp>
      <p:sp>
        <p:nvSpPr>
          <p:cNvPr id="35" name="object 35"/>
          <p:cNvSpPr/>
          <p:nvPr/>
        </p:nvSpPr>
        <p:spPr>
          <a:xfrm>
            <a:off x="6068291" y="3320079"/>
            <a:ext cx="1366057" cy="1278814"/>
          </a:xfrm>
          <a:custGeom>
            <a:avLst/>
            <a:gdLst/>
            <a:ahLst/>
            <a:cxnLst/>
            <a:rect l="l" t="t" r="r" b="b"/>
            <a:pathLst>
              <a:path w="1502663" h="1449323">
                <a:moveTo>
                  <a:pt x="0" y="725423"/>
                </a:moveTo>
                <a:lnTo>
                  <a:pt x="2493" y="784725"/>
                </a:lnTo>
                <a:lnTo>
                  <a:pt x="9845" y="842720"/>
                </a:lnTo>
                <a:lnTo>
                  <a:pt x="21859" y="899219"/>
                </a:lnTo>
                <a:lnTo>
                  <a:pt x="38343" y="954036"/>
                </a:lnTo>
                <a:lnTo>
                  <a:pt x="59102" y="1006982"/>
                </a:lnTo>
                <a:lnTo>
                  <a:pt x="83941" y="1057872"/>
                </a:lnTo>
                <a:lnTo>
                  <a:pt x="112667" y="1106516"/>
                </a:lnTo>
                <a:lnTo>
                  <a:pt x="145084" y="1152729"/>
                </a:lnTo>
                <a:lnTo>
                  <a:pt x="180999" y="1196321"/>
                </a:lnTo>
                <a:lnTo>
                  <a:pt x="220217" y="1237106"/>
                </a:lnTo>
                <a:lnTo>
                  <a:pt x="262545" y="1274897"/>
                </a:lnTo>
                <a:lnTo>
                  <a:pt x="307787" y="1309506"/>
                </a:lnTo>
                <a:lnTo>
                  <a:pt x="355749" y="1340745"/>
                </a:lnTo>
                <a:lnTo>
                  <a:pt x="406237" y="1368427"/>
                </a:lnTo>
                <a:lnTo>
                  <a:pt x="459057" y="1392364"/>
                </a:lnTo>
                <a:lnTo>
                  <a:pt x="514014" y="1412370"/>
                </a:lnTo>
                <a:lnTo>
                  <a:pt x="570915" y="1428256"/>
                </a:lnTo>
                <a:lnTo>
                  <a:pt x="629564" y="1439835"/>
                </a:lnTo>
                <a:lnTo>
                  <a:pt x="689768" y="1446920"/>
                </a:lnTo>
                <a:lnTo>
                  <a:pt x="751331" y="1449323"/>
                </a:lnTo>
                <a:lnTo>
                  <a:pt x="813102" y="1446920"/>
                </a:lnTo>
                <a:lnTo>
                  <a:pt x="873469" y="1439835"/>
                </a:lnTo>
                <a:lnTo>
                  <a:pt x="932244" y="1428256"/>
                </a:lnTo>
                <a:lnTo>
                  <a:pt x="989234" y="1412370"/>
                </a:lnTo>
                <a:lnTo>
                  <a:pt x="1044249" y="1392364"/>
                </a:lnTo>
                <a:lnTo>
                  <a:pt x="1097098" y="1368427"/>
                </a:lnTo>
                <a:lnTo>
                  <a:pt x="1147590" y="1340745"/>
                </a:lnTo>
                <a:lnTo>
                  <a:pt x="1195535" y="1309506"/>
                </a:lnTo>
                <a:lnTo>
                  <a:pt x="1240741" y="1274897"/>
                </a:lnTo>
                <a:lnTo>
                  <a:pt x="1283017" y="1237106"/>
                </a:lnTo>
                <a:lnTo>
                  <a:pt x="1322173" y="1196321"/>
                </a:lnTo>
                <a:lnTo>
                  <a:pt x="1358018" y="1152729"/>
                </a:lnTo>
                <a:lnTo>
                  <a:pt x="1390360" y="1106516"/>
                </a:lnTo>
                <a:lnTo>
                  <a:pt x="1419010" y="1057872"/>
                </a:lnTo>
                <a:lnTo>
                  <a:pt x="1443775" y="1006982"/>
                </a:lnTo>
                <a:lnTo>
                  <a:pt x="1464466" y="954036"/>
                </a:lnTo>
                <a:lnTo>
                  <a:pt x="1480891" y="899219"/>
                </a:lnTo>
                <a:lnTo>
                  <a:pt x="1492860" y="842720"/>
                </a:lnTo>
                <a:lnTo>
                  <a:pt x="1500181" y="784725"/>
                </a:lnTo>
                <a:lnTo>
                  <a:pt x="1502663" y="725423"/>
                </a:lnTo>
                <a:lnTo>
                  <a:pt x="1500181" y="665904"/>
                </a:lnTo>
                <a:lnTo>
                  <a:pt x="1492860" y="607714"/>
                </a:lnTo>
                <a:lnTo>
                  <a:pt x="1480891" y="551040"/>
                </a:lnTo>
                <a:lnTo>
                  <a:pt x="1464466" y="496068"/>
                </a:lnTo>
                <a:lnTo>
                  <a:pt x="1443775" y="442983"/>
                </a:lnTo>
                <a:lnTo>
                  <a:pt x="1419010" y="391974"/>
                </a:lnTo>
                <a:lnTo>
                  <a:pt x="1390360" y="343225"/>
                </a:lnTo>
                <a:lnTo>
                  <a:pt x="1358018" y="296923"/>
                </a:lnTo>
                <a:lnTo>
                  <a:pt x="1322173" y="253255"/>
                </a:lnTo>
                <a:lnTo>
                  <a:pt x="1283017" y="212407"/>
                </a:lnTo>
                <a:lnTo>
                  <a:pt x="1240741" y="174565"/>
                </a:lnTo>
                <a:lnTo>
                  <a:pt x="1195535" y="139915"/>
                </a:lnTo>
                <a:lnTo>
                  <a:pt x="1147590" y="108644"/>
                </a:lnTo>
                <a:lnTo>
                  <a:pt x="1097098" y="80938"/>
                </a:lnTo>
                <a:lnTo>
                  <a:pt x="1044249" y="56983"/>
                </a:lnTo>
                <a:lnTo>
                  <a:pt x="989234" y="36966"/>
                </a:lnTo>
                <a:lnTo>
                  <a:pt x="932244" y="21072"/>
                </a:lnTo>
                <a:lnTo>
                  <a:pt x="873469" y="9489"/>
                </a:lnTo>
                <a:lnTo>
                  <a:pt x="813102" y="2403"/>
                </a:lnTo>
                <a:lnTo>
                  <a:pt x="751331" y="0"/>
                </a:lnTo>
                <a:lnTo>
                  <a:pt x="689768" y="2403"/>
                </a:lnTo>
                <a:lnTo>
                  <a:pt x="629564" y="9489"/>
                </a:lnTo>
                <a:lnTo>
                  <a:pt x="570915" y="21072"/>
                </a:lnTo>
                <a:lnTo>
                  <a:pt x="514014" y="36966"/>
                </a:lnTo>
                <a:lnTo>
                  <a:pt x="459057" y="56983"/>
                </a:lnTo>
                <a:lnTo>
                  <a:pt x="406237" y="80938"/>
                </a:lnTo>
                <a:lnTo>
                  <a:pt x="355749" y="108644"/>
                </a:lnTo>
                <a:lnTo>
                  <a:pt x="307787" y="139915"/>
                </a:lnTo>
                <a:lnTo>
                  <a:pt x="262545" y="174565"/>
                </a:lnTo>
                <a:lnTo>
                  <a:pt x="220217" y="212407"/>
                </a:lnTo>
                <a:lnTo>
                  <a:pt x="180999" y="253255"/>
                </a:lnTo>
                <a:lnTo>
                  <a:pt x="145084" y="296923"/>
                </a:lnTo>
                <a:lnTo>
                  <a:pt x="112667" y="343225"/>
                </a:lnTo>
                <a:lnTo>
                  <a:pt x="83941" y="391974"/>
                </a:lnTo>
                <a:lnTo>
                  <a:pt x="59102" y="442983"/>
                </a:lnTo>
                <a:lnTo>
                  <a:pt x="38343" y="496068"/>
                </a:lnTo>
                <a:lnTo>
                  <a:pt x="21859" y="551040"/>
                </a:lnTo>
                <a:lnTo>
                  <a:pt x="9845" y="607714"/>
                </a:lnTo>
                <a:lnTo>
                  <a:pt x="2493" y="665904"/>
                </a:lnTo>
                <a:lnTo>
                  <a:pt x="0" y="725423"/>
                </a:lnTo>
                <a:close/>
              </a:path>
            </a:pathLst>
          </a:custGeom>
          <a:solidFill>
            <a:srgbClr val="4180C3"/>
          </a:solidFill>
        </p:spPr>
        <p:txBody>
          <a:bodyPr wrap="square" lIns="0" tIns="0" rIns="0" bIns="0" rtlCol="0">
            <a:noAutofit/>
          </a:bodyPr>
          <a:lstStyle/>
          <a:p>
            <a:endParaRPr/>
          </a:p>
        </p:txBody>
      </p:sp>
      <p:sp>
        <p:nvSpPr>
          <p:cNvPr id="36" name="object 36"/>
          <p:cNvSpPr/>
          <p:nvPr/>
        </p:nvSpPr>
        <p:spPr>
          <a:xfrm>
            <a:off x="6062749" y="3314699"/>
            <a:ext cx="1377141" cy="1290917"/>
          </a:xfrm>
          <a:custGeom>
            <a:avLst/>
            <a:gdLst/>
            <a:ahLst/>
            <a:cxnLst/>
            <a:rect l="l" t="t" r="r" b="b"/>
            <a:pathLst>
              <a:path w="1514855" h="1463039">
                <a:moveTo>
                  <a:pt x="795527" y="1449323"/>
                </a:moveTo>
                <a:lnTo>
                  <a:pt x="719327" y="1449323"/>
                </a:lnTo>
                <a:lnTo>
                  <a:pt x="681227" y="1446275"/>
                </a:lnTo>
                <a:lnTo>
                  <a:pt x="644651" y="1441703"/>
                </a:lnTo>
                <a:lnTo>
                  <a:pt x="608075" y="1435607"/>
                </a:lnTo>
                <a:lnTo>
                  <a:pt x="571499" y="1426463"/>
                </a:lnTo>
                <a:lnTo>
                  <a:pt x="536447" y="1417319"/>
                </a:lnTo>
                <a:lnTo>
                  <a:pt x="501395" y="1406651"/>
                </a:lnTo>
                <a:lnTo>
                  <a:pt x="467867" y="1392935"/>
                </a:lnTo>
                <a:lnTo>
                  <a:pt x="434339" y="1379219"/>
                </a:lnTo>
                <a:lnTo>
                  <a:pt x="402335" y="1362455"/>
                </a:lnTo>
                <a:lnTo>
                  <a:pt x="371855" y="1345691"/>
                </a:lnTo>
                <a:lnTo>
                  <a:pt x="341375" y="1327403"/>
                </a:lnTo>
                <a:lnTo>
                  <a:pt x="312419" y="1307591"/>
                </a:lnTo>
                <a:lnTo>
                  <a:pt x="283463" y="1286255"/>
                </a:lnTo>
                <a:lnTo>
                  <a:pt x="257555" y="1263395"/>
                </a:lnTo>
                <a:lnTo>
                  <a:pt x="231648" y="1239011"/>
                </a:lnTo>
                <a:lnTo>
                  <a:pt x="205739" y="1214627"/>
                </a:lnTo>
                <a:lnTo>
                  <a:pt x="182879" y="1188719"/>
                </a:lnTo>
                <a:lnTo>
                  <a:pt x="161543" y="1161287"/>
                </a:lnTo>
                <a:lnTo>
                  <a:pt x="140207" y="1132331"/>
                </a:lnTo>
                <a:lnTo>
                  <a:pt x="120396" y="1103375"/>
                </a:lnTo>
                <a:lnTo>
                  <a:pt x="103631" y="1072895"/>
                </a:lnTo>
                <a:lnTo>
                  <a:pt x="86867" y="1042415"/>
                </a:lnTo>
                <a:lnTo>
                  <a:pt x="71627" y="1010411"/>
                </a:lnTo>
                <a:lnTo>
                  <a:pt x="57911" y="978407"/>
                </a:lnTo>
                <a:lnTo>
                  <a:pt x="59435" y="1016507"/>
                </a:lnTo>
                <a:lnTo>
                  <a:pt x="74675" y="1048511"/>
                </a:lnTo>
                <a:lnTo>
                  <a:pt x="91439" y="1080515"/>
                </a:lnTo>
                <a:lnTo>
                  <a:pt x="109727" y="1110995"/>
                </a:lnTo>
                <a:lnTo>
                  <a:pt x="129539" y="1139951"/>
                </a:lnTo>
                <a:lnTo>
                  <a:pt x="150875" y="1168907"/>
                </a:lnTo>
                <a:lnTo>
                  <a:pt x="173735" y="1196339"/>
                </a:lnTo>
                <a:lnTo>
                  <a:pt x="198119" y="1223771"/>
                </a:lnTo>
                <a:lnTo>
                  <a:pt x="222503" y="1248155"/>
                </a:lnTo>
                <a:lnTo>
                  <a:pt x="248411" y="1272539"/>
                </a:lnTo>
                <a:lnTo>
                  <a:pt x="275843" y="1295399"/>
                </a:lnTo>
                <a:lnTo>
                  <a:pt x="304800" y="1316735"/>
                </a:lnTo>
                <a:lnTo>
                  <a:pt x="335279" y="1338071"/>
                </a:lnTo>
                <a:lnTo>
                  <a:pt x="365759" y="1356359"/>
                </a:lnTo>
                <a:lnTo>
                  <a:pt x="397763" y="1374647"/>
                </a:lnTo>
                <a:lnTo>
                  <a:pt x="429767" y="1389887"/>
                </a:lnTo>
                <a:lnTo>
                  <a:pt x="463295" y="1405127"/>
                </a:lnTo>
                <a:lnTo>
                  <a:pt x="498347" y="1418843"/>
                </a:lnTo>
                <a:lnTo>
                  <a:pt x="533399" y="1429511"/>
                </a:lnTo>
                <a:lnTo>
                  <a:pt x="568451" y="1440179"/>
                </a:lnTo>
                <a:lnTo>
                  <a:pt x="605027" y="1447799"/>
                </a:lnTo>
                <a:lnTo>
                  <a:pt x="643127" y="1453895"/>
                </a:lnTo>
                <a:lnTo>
                  <a:pt x="681227" y="1458467"/>
                </a:lnTo>
                <a:lnTo>
                  <a:pt x="719327" y="1461515"/>
                </a:lnTo>
                <a:lnTo>
                  <a:pt x="757427" y="1463039"/>
                </a:lnTo>
                <a:lnTo>
                  <a:pt x="797051" y="1461515"/>
                </a:lnTo>
                <a:lnTo>
                  <a:pt x="835151" y="1458467"/>
                </a:lnTo>
                <a:lnTo>
                  <a:pt x="873251" y="1453895"/>
                </a:lnTo>
                <a:lnTo>
                  <a:pt x="911351" y="1447799"/>
                </a:lnTo>
                <a:lnTo>
                  <a:pt x="947927" y="1438655"/>
                </a:lnTo>
                <a:lnTo>
                  <a:pt x="982979" y="1429511"/>
                </a:lnTo>
                <a:lnTo>
                  <a:pt x="1018031" y="1417319"/>
                </a:lnTo>
                <a:lnTo>
                  <a:pt x="1053083" y="1405127"/>
                </a:lnTo>
                <a:lnTo>
                  <a:pt x="1086611" y="1389887"/>
                </a:lnTo>
                <a:lnTo>
                  <a:pt x="1118615" y="1374647"/>
                </a:lnTo>
                <a:lnTo>
                  <a:pt x="1150619" y="1356359"/>
                </a:lnTo>
                <a:lnTo>
                  <a:pt x="1181099" y="1338071"/>
                </a:lnTo>
                <a:lnTo>
                  <a:pt x="1211579" y="1316735"/>
                </a:lnTo>
                <a:lnTo>
                  <a:pt x="1240535" y="1295399"/>
                </a:lnTo>
                <a:lnTo>
                  <a:pt x="1267967" y="1272539"/>
                </a:lnTo>
                <a:lnTo>
                  <a:pt x="1293875" y="1248155"/>
                </a:lnTo>
                <a:lnTo>
                  <a:pt x="1318259" y="1222247"/>
                </a:lnTo>
                <a:lnTo>
                  <a:pt x="1342643" y="1196339"/>
                </a:lnTo>
                <a:lnTo>
                  <a:pt x="1365503" y="1168907"/>
                </a:lnTo>
                <a:lnTo>
                  <a:pt x="1386839" y="1139951"/>
                </a:lnTo>
                <a:lnTo>
                  <a:pt x="1405127" y="1110995"/>
                </a:lnTo>
                <a:lnTo>
                  <a:pt x="1423415" y="1078991"/>
                </a:lnTo>
                <a:lnTo>
                  <a:pt x="1440179" y="1048511"/>
                </a:lnTo>
                <a:lnTo>
                  <a:pt x="1455419" y="1016507"/>
                </a:lnTo>
                <a:lnTo>
                  <a:pt x="1469135" y="982979"/>
                </a:lnTo>
                <a:lnTo>
                  <a:pt x="1481327" y="947927"/>
                </a:lnTo>
                <a:lnTo>
                  <a:pt x="1491995" y="914399"/>
                </a:lnTo>
                <a:lnTo>
                  <a:pt x="1499615" y="877823"/>
                </a:lnTo>
                <a:lnTo>
                  <a:pt x="1507235" y="842771"/>
                </a:lnTo>
                <a:lnTo>
                  <a:pt x="1511807" y="806195"/>
                </a:lnTo>
                <a:lnTo>
                  <a:pt x="1514855" y="768095"/>
                </a:lnTo>
                <a:lnTo>
                  <a:pt x="1514855" y="693419"/>
                </a:lnTo>
                <a:lnTo>
                  <a:pt x="1511807" y="656843"/>
                </a:lnTo>
                <a:lnTo>
                  <a:pt x="1507235" y="620267"/>
                </a:lnTo>
                <a:lnTo>
                  <a:pt x="1499615" y="583691"/>
                </a:lnTo>
                <a:lnTo>
                  <a:pt x="1491995" y="548639"/>
                </a:lnTo>
                <a:lnTo>
                  <a:pt x="1481327" y="513587"/>
                </a:lnTo>
                <a:lnTo>
                  <a:pt x="1469135" y="480060"/>
                </a:lnTo>
                <a:lnTo>
                  <a:pt x="1455419" y="446532"/>
                </a:lnTo>
                <a:lnTo>
                  <a:pt x="1440179" y="414528"/>
                </a:lnTo>
                <a:lnTo>
                  <a:pt x="1423415" y="382524"/>
                </a:lnTo>
                <a:lnTo>
                  <a:pt x="1405127" y="352044"/>
                </a:lnTo>
                <a:lnTo>
                  <a:pt x="1385315" y="321564"/>
                </a:lnTo>
                <a:lnTo>
                  <a:pt x="1365503" y="294132"/>
                </a:lnTo>
                <a:lnTo>
                  <a:pt x="1342643" y="265176"/>
                </a:lnTo>
                <a:lnTo>
                  <a:pt x="1318259" y="239268"/>
                </a:lnTo>
                <a:lnTo>
                  <a:pt x="1293875" y="213360"/>
                </a:lnTo>
                <a:lnTo>
                  <a:pt x="1266443" y="188976"/>
                </a:lnTo>
                <a:lnTo>
                  <a:pt x="1239011" y="166116"/>
                </a:lnTo>
                <a:lnTo>
                  <a:pt x="1211579" y="144780"/>
                </a:lnTo>
                <a:lnTo>
                  <a:pt x="1181099" y="124968"/>
                </a:lnTo>
                <a:lnTo>
                  <a:pt x="1150619" y="105156"/>
                </a:lnTo>
                <a:lnTo>
                  <a:pt x="1118615" y="88392"/>
                </a:lnTo>
                <a:lnTo>
                  <a:pt x="1086611" y="71628"/>
                </a:lnTo>
                <a:lnTo>
                  <a:pt x="1053083" y="57912"/>
                </a:lnTo>
                <a:lnTo>
                  <a:pt x="1018031" y="44196"/>
                </a:lnTo>
                <a:lnTo>
                  <a:pt x="982979" y="32004"/>
                </a:lnTo>
                <a:lnTo>
                  <a:pt x="946403" y="22860"/>
                </a:lnTo>
                <a:lnTo>
                  <a:pt x="909827" y="15240"/>
                </a:lnTo>
                <a:lnTo>
                  <a:pt x="873251" y="7620"/>
                </a:lnTo>
                <a:lnTo>
                  <a:pt x="835151" y="3048"/>
                </a:lnTo>
                <a:lnTo>
                  <a:pt x="797051" y="1524"/>
                </a:lnTo>
                <a:lnTo>
                  <a:pt x="757427" y="0"/>
                </a:lnTo>
                <a:lnTo>
                  <a:pt x="719327" y="1524"/>
                </a:lnTo>
                <a:lnTo>
                  <a:pt x="679703" y="3048"/>
                </a:lnTo>
                <a:lnTo>
                  <a:pt x="643127" y="7620"/>
                </a:lnTo>
                <a:lnTo>
                  <a:pt x="605027" y="15240"/>
                </a:lnTo>
                <a:lnTo>
                  <a:pt x="568451" y="22860"/>
                </a:lnTo>
                <a:lnTo>
                  <a:pt x="531875" y="33528"/>
                </a:lnTo>
                <a:lnTo>
                  <a:pt x="496823" y="44196"/>
                </a:lnTo>
                <a:lnTo>
                  <a:pt x="463295" y="57912"/>
                </a:lnTo>
                <a:lnTo>
                  <a:pt x="429767" y="71628"/>
                </a:lnTo>
                <a:lnTo>
                  <a:pt x="396239" y="88392"/>
                </a:lnTo>
                <a:lnTo>
                  <a:pt x="365759" y="105156"/>
                </a:lnTo>
                <a:lnTo>
                  <a:pt x="333755" y="124968"/>
                </a:lnTo>
                <a:lnTo>
                  <a:pt x="304800" y="144780"/>
                </a:lnTo>
                <a:lnTo>
                  <a:pt x="275843" y="167640"/>
                </a:lnTo>
                <a:lnTo>
                  <a:pt x="248411" y="190500"/>
                </a:lnTo>
                <a:lnTo>
                  <a:pt x="222503" y="213360"/>
                </a:lnTo>
                <a:lnTo>
                  <a:pt x="196596" y="239268"/>
                </a:lnTo>
                <a:lnTo>
                  <a:pt x="173735" y="266700"/>
                </a:lnTo>
                <a:lnTo>
                  <a:pt x="150875" y="294132"/>
                </a:lnTo>
                <a:lnTo>
                  <a:pt x="129539" y="321564"/>
                </a:lnTo>
                <a:lnTo>
                  <a:pt x="109727" y="352044"/>
                </a:lnTo>
                <a:lnTo>
                  <a:pt x="91439" y="382524"/>
                </a:lnTo>
                <a:lnTo>
                  <a:pt x="74675" y="414528"/>
                </a:lnTo>
                <a:lnTo>
                  <a:pt x="59435" y="446532"/>
                </a:lnTo>
                <a:lnTo>
                  <a:pt x="45719" y="480060"/>
                </a:lnTo>
                <a:lnTo>
                  <a:pt x="35051" y="513587"/>
                </a:lnTo>
                <a:lnTo>
                  <a:pt x="24383" y="548639"/>
                </a:lnTo>
                <a:lnTo>
                  <a:pt x="15239" y="583691"/>
                </a:lnTo>
                <a:lnTo>
                  <a:pt x="9143" y="620267"/>
                </a:lnTo>
                <a:lnTo>
                  <a:pt x="4572" y="656843"/>
                </a:lnTo>
                <a:lnTo>
                  <a:pt x="1524" y="693419"/>
                </a:lnTo>
                <a:lnTo>
                  <a:pt x="0" y="731519"/>
                </a:lnTo>
                <a:lnTo>
                  <a:pt x="1524" y="769619"/>
                </a:lnTo>
                <a:lnTo>
                  <a:pt x="4572" y="806195"/>
                </a:lnTo>
                <a:lnTo>
                  <a:pt x="9143" y="842771"/>
                </a:lnTo>
                <a:lnTo>
                  <a:pt x="15239" y="879347"/>
                </a:lnTo>
                <a:lnTo>
                  <a:pt x="24383" y="914399"/>
                </a:lnTo>
                <a:lnTo>
                  <a:pt x="35051" y="949451"/>
                </a:lnTo>
                <a:lnTo>
                  <a:pt x="28955" y="876299"/>
                </a:lnTo>
                <a:lnTo>
                  <a:pt x="21335" y="839723"/>
                </a:lnTo>
                <a:lnTo>
                  <a:pt x="16763" y="804671"/>
                </a:lnTo>
                <a:lnTo>
                  <a:pt x="13715" y="768095"/>
                </a:lnTo>
                <a:lnTo>
                  <a:pt x="13715" y="693419"/>
                </a:lnTo>
                <a:lnTo>
                  <a:pt x="16763" y="656843"/>
                </a:lnTo>
                <a:lnTo>
                  <a:pt x="21335" y="621791"/>
                </a:lnTo>
                <a:lnTo>
                  <a:pt x="28955" y="586739"/>
                </a:lnTo>
                <a:lnTo>
                  <a:pt x="36575" y="551687"/>
                </a:lnTo>
                <a:lnTo>
                  <a:pt x="47243" y="518159"/>
                </a:lnTo>
                <a:lnTo>
                  <a:pt x="57911" y="484632"/>
                </a:lnTo>
                <a:lnTo>
                  <a:pt x="71627" y="451104"/>
                </a:lnTo>
                <a:lnTo>
                  <a:pt x="86867" y="419100"/>
                </a:lnTo>
                <a:lnTo>
                  <a:pt x="103631" y="388620"/>
                </a:lnTo>
                <a:lnTo>
                  <a:pt x="120396" y="358140"/>
                </a:lnTo>
                <a:lnTo>
                  <a:pt x="140207" y="329184"/>
                </a:lnTo>
                <a:lnTo>
                  <a:pt x="161543" y="301752"/>
                </a:lnTo>
                <a:lnTo>
                  <a:pt x="182879" y="274320"/>
                </a:lnTo>
                <a:lnTo>
                  <a:pt x="207263" y="248412"/>
                </a:lnTo>
                <a:lnTo>
                  <a:pt x="231648" y="222504"/>
                </a:lnTo>
                <a:lnTo>
                  <a:pt x="257555" y="199644"/>
                </a:lnTo>
                <a:lnTo>
                  <a:pt x="284987" y="176784"/>
                </a:lnTo>
                <a:lnTo>
                  <a:pt x="312419" y="155448"/>
                </a:lnTo>
                <a:lnTo>
                  <a:pt x="341375" y="135636"/>
                </a:lnTo>
                <a:lnTo>
                  <a:pt x="371855" y="117348"/>
                </a:lnTo>
                <a:lnTo>
                  <a:pt x="402335" y="99060"/>
                </a:lnTo>
                <a:lnTo>
                  <a:pt x="435863" y="83820"/>
                </a:lnTo>
                <a:lnTo>
                  <a:pt x="467867" y="68580"/>
                </a:lnTo>
                <a:lnTo>
                  <a:pt x="501395" y="56388"/>
                </a:lnTo>
                <a:lnTo>
                  <a:pt x="536447" y="44196"/>
                </a:lnTo>
                <a:lnTo>
                  <a:pt x="571499" y="35052"/>
                </a:lnTo>
                <a:lnTo>
                  <a:pt x="608075" y="27432"/>
                </a:lnTo>
                <a:lnTo>
                  <a:pt x="644651" y="21336"/>
                </a:lnTo>
                <a:lnTo>
                  <a:pt x="681227" y="16764"/>
                </a:lnTo>
                <a:lnTo>
                  <a:pt x="719327" y="13716"/>
                </a:lnTo>
                <a:lnTo>
                  <a:pt x="757427" y="12192"/>
                </a:lnTo>
                <a:lnTo>
                  <a:pt x="797051" y="13716"/>
                </a:lnTo>
                <a:lnTo>
                  <a:pt x="833627" y="16764"/>
                </a:lnTo>
                <a:lnTo>
                  <a:pt x="871727" y="21336"/>
                </a:lnTo>
                <a:lnTo>
                  <a:pt x="908303" y="27432"/>
                </a:lnTo>
                <a:lnTo>
                  <a:pt x="944879" y="35052"/>
                </a:lnTo>
                <a:lnTo>
                  <a:pt x="979931" y="44196"/>
                </a:lnTo>
                <a:lnTo>
                  <a:pt x="1013459" y="56388"/>
                </a:lnTo>
                <a:lnTo>
                  <a:pt x="1048511" y="68580"/>
                </a:lnTo>
                <a:lnTo>
                  <a:pt x="1080515" y="83820"/>
                </a:lnTo>
                <a:lnTo>
                  <a:pt x="1112519" y="99060"/>
                </a:lnTo>
                <a:lnTo>
                  <a:pt x="1144523" y="117348"/>
                </a:lnTo>
                <a:lnTo>
                  <a:pt x="1175003" y="135636"/>
                </a:lnTo>
                <a:lnTo>
                  <a:pt x="1203959" y="155448"/>
                </a:lnTo>
                <a:lnTo>
                  <a:pt x="1231391" y="176784"/>
                </a:lnTo>
                <a:lnTo>
                  <a:pt x="1258823" y="199644"/>
                </a:lnTo>
                <a:lnTo>
                  <a:pt x="1284731" y="222504"/>
                </a:lnTo>
                <a:lnTo>
                  <a:pt x="1309115" y="248412"/>
                </a:lnTo>
                <a:lnTo>
                  <a:pt x="1333499" y="274320"/>
                </a:lnTo>
                <a:lnTo>
                  <a:pt x="1354835" y="301752"/>
                </a:lnTo>
                <a:lnTo>
                  <a:pt x="1376171" y="329184"/>
                </a:lnTo>
                <a:lnTo>
                  <a:pt x="1394459" y="358140"/>
                </a:lnTo>
                <a:lnTo>
                  <a:pt x="1412747" y="388620"/>
                </a:lnTo>
                <a:lnTo>
                  <a:pt x="1429511" y="419100"/>
                </a:lnTo>
                <a:lnTo>
                  <a:pt x="1444751" y="451104"/>
                </a:lnTo>
                <a:lnTo>
                  <a:pt x="1456943" y="484632"/>
                </a:lnTo>
                <a:lnTo>
                  <a:pt x="1469135" y="518159"/>
                </a:lnTo>
                <a:lnTo>
                  <a:pt x="1479803" y="551687"/>
                </a:lnTo>
                <a:lnTo>
                  <a:pt x="1487423" y="586739"/>
                </a:lnTo>
                <a:lnTo>
                  <a:pt x="1493519" y="621791"/>
                </a:lnTo>
                <a:lnTo>
                  <a:pt x="1499615" y="658367"/>
                </a:lnTo>
                <a:lnTo>
                  <a:pt x="1501139" y="694943"/>
                </a:lnTo>
                <a:lnTo>
                  <a:pt x="1502663" y="731519"/>
                </a:lnTo>
                <a:lnTo>
                  <a:pt x="1501139" y="768095"/>
                </a:lnTo>
                <a:lnTo>
                  <a:pt x="1499615" y="804671"/>
                </a:lnTo>
                <a:lnTo>
                  <a:pt x="1493519" y="841247"/>
                </a:lnTo>
                <a:lnTo>
                  <a:pt x="1487423" y="876299"/>
                </a:lnTo>
                <a:lnTo>
                  <a:pt x="1479803" y="911351"/>
                </a:lnTo>
                <a:lnTo>
                  <a:pt x="1469135" y="944879"/>
                </a:lnTo>
                <a:lnTo>
                  <a:pt x="1456943" y="978407"/>
                </a:lnTo>
                <a:lnTo>
                  <a:pt x="1444751" y="1010411"/>
                </a:lnTo>
                <a:lnTo>
                  <a:pt x="1429511" y="1042415"/>
                </a:lnTo>
                <a:lnTo>
                  <a:pt x="1412747" y="1074419"/>
                </a:lnTo>
                <a:lnTo>
                  <a:pt x="1394459" y="1103375"/>
                </a:lnTo>
                <a:lnTo>
                  <a:pt x="1376171" y="1132331"/>
                </a:lnTo>
                <a:lnTo>
                  <a:pt x="1354835" y="1161287"/>
                </a:lnTo>
                <a:lnTo>
                  <a:pt x="1331975" y="1188719"/>
                </a:lnTo>
                <a:lnTo>
                  <a:pt x="1309115" y="1214627"/>
                </a:lnTo>
                <a:lnTo>
                  <a:pt x="1284731" y="1239011"/>
                </a:lnTo>
                <a:lnTo>
                  <a:pt x="1258823" y="1263395"/>
                </a:lnTo>
                <a:lnTo>
                  <a:pt x="1231391" y="1286255"/>
                </a:lnTo>
                <a:lnTo>
                  <a:pt x="1203959" y="1307591"/>
                </a:lnTo>
                <a:lnTo>
                  <a:pt x="1175003" y="1327403"/>
                </a:lnTo>
                <a:lnTo>
                  <a:pt x="1144523" y="1345691"/>
                </a:lnTo>
                <a:lnTo>
                  <a:pt x="1112519" y="1362455"/>
                </a:lnTo>
                <a:lnTo>
                  <a:pt x="1080515" y="1379219"/>
                </a:lnTo>
                <a:lnTo>
                  <a:pt x="1046987" y="1392935"/>
                </a:lnTo>
                <a:lnTo>
                  <a:pt x="1013459" y="1406651"/>
                </a:lnTo>
                <a:lnTo>
                  <a:pt x="979931" y="1417319"/>
                </a:lnTo>
                <a:lnTo>
                  <a:pt x="943355" y="1426463"/>
                </a:lnTo>
                <a:lnTo>
                  <a:pt x="908303" y="1435607"/>
                </a:lnTo>
                <a:lnTo>
                  <a:pt x="871727" y="1441703"/>
                </a:lnTo>
                <a:lnTo>
                  <a:pt x="833627" y="1446275"/>
                </a:lnTo>
                <a:lnTo>
                  <a:pt x="795527" y="1449323"/>
                </a:lnTo>
                <a:close/>
              </a:path>
              <a:path w="1514855" h="1463039">
                <a:moveTo>
                  <a:pt x="28955" y="876299"/>
                </a:moveTo>
                <a:lnTo>
                  <a:pt x="35051" y="949451"/>
                </a:lnTo>
                <a:lnTo>
                  <a:pt x="45719" y="982979"/>
                </a:lnTo>
                <a:lnTo>
                  <a:pt x="59435" y="1016507"/>
                </a:lnTo>
                <a:lnTo>
                  <a:pt x="57911" y="978407"/>
                </a:lnTo>
                <a:lnTo>
                  <a:pt x="47243" y="944879"/>
                </a:lnTo>
                <a:lnTo>
                  <a:pt x="36575" y="909827"/>
                </a:lnTo>
                <a:lnTo>
                  <a:pt x="28955" y="876299"/>
                </a:lnTo>
                <a:close/>
              </a:path>
            </a:pathLst>
          </a:custGeom>
          <a:solidFill>
            <a:srgbClr val="FFFFFF"/>
          </a:solidFill>
        </p:spPr>
        <p:txBody>
          <a:bodyPr wrap="square" lIns="0" tIns="0" rIns="0" bIns="0" rtlCol="0">
            <a:noAutofit/>
          </a:bodyPr>
          <a:lstStyle/>
          <a:p>
            <a:endParaRPr/>
          </a:p>
        </p:txBody>
      </p:sp>
      <p:sp>
        <p:nvSpPr>
          <p:cNvPr id="37" name="object 37"/>
          <p:cNvSpPr/>
          <p:nvPr/>
        </p:nvSpPr>
        <p:spPr>
          <a:xfrm>
            <a:off x="6475614" y="4598893"/>
            <a:ext cx="566650" cy="939949"/>
          </a:xfrm>
          <a:custGeom>
            <a:avLst/>
            <a:gdLst/>
            <a:ahLst/>
            <a:cxnLst/>
            <a:rect l="l" t="t" r="r" b="b"/>
            <a:pathLst>
              <a:path w="623315" h="1065275">
                <a:moveTo>
                  <a:pt x="312420" y="1065275"/>
                </a:moveTo>
                <a:lnTo>
                  <a:pt x="623315" y="754379"/>
                </a:lnTo>
                <a:lnTo>
                  <a:pt x="467867" y="754379"/>
                </a:lnTo>
                <a:lnTo>
                  <a:pt x="467867" y="0"/>
                </a:lnTo>
                <a:lnTo>
                  <a:pt x="155448" y="0"/>
                </a:lnTo>
                <a:lnTo>
                  <a:pt x="155448" y="754379"/>
                </a:lnTo>
                <a:lnTo>
                  <a:pt x="0" y="754379"/>
                </a:lnTo>
                <a:lnTo>
                  <a:pt x="312420" y="1065275"/>
                </a:lnTo>
                <a:close/>
              </a:path>
            </a:pathLst>
          </a:custGeom>
          <a:solidFill>
            <a:srgbClr val="4180C3"/>
          </a:solidFill>
        </p:spPr>
        <p:txBody>
          <a:bodyPr wrap="square" lIns="0" tIns="0" rIns="0" bIns="0" rtlCol="0">
            <a:noAutofit/>
          </a:bodyPr>
          <a:lstStyle/>
          <a:p>
            <a:endParaRPr/>
          </a:p>
        </p:txBody>
      </p:sp>
      <p:sp>
        <p:nvSpPr>
          <p:cNvPr id="38" name="object 38"/>
          <p:cNvSpPr/>
          <p:nvPr/>
        </p:nvSpPr>
        <p:spPr>
          <a:xfrm>
            <a:off x="6461760" y="4593515"/>
            <a:ext cx="594359" cy="953396"/>
          </a:xfrm>
          <a:custGeom>
            <a:avLst/>
            <a:gdLst/>
            <a:ahLst/>
            <a:cxnLst/>
            <a:rect l="l" t="t" r="r" b="b"/>
            <a:pathLst>
              <a:path w="653795" h="1080515">
                <a:moveTo>
                  <a:pt x="178308" y="13715"/>
                </a:moveTo>
                <a:lnTo>
                  <a:pt x="477012" y="13715"/>
                </a:lnTo>
                <a:lnTo>
                  <a:pt x="477012" y="6096"/>
                </a:lnTo>
                <a:lnTo>
                  <a:pt x="178307" y="6096"/>
                </a:lnTo>
                <a:lnTo>
                  <a:pt x="170688" y="13716"/>
                </a:lnTo>
                <a:lnTo>
                  <a:pt x="178307" y="766571"/>
                </a:lnTo>
                <a:lnTo>
                  <a:pt x="178308" y="13715"/>
                </a:lnTo>
                <a:close/>
              </a:path>
              <a:path w="653795" h="1080515">
                <a:moveTo>
                  <a:pt x="332231" y="1066799"/>
                </a:moveTo>
                <a:lnTo>
                  <a:pt x="323088" y="1066799"/>
                </a:lnTo>
                <a:lnTo>
                  <a:pt x="327660" y="1080515"/>
                </a:lnTo>
                <a:lnTo>
                  <a:pt x="653795" y="752855"/>
                </a:lnTo>
                <a:lnTo>
                  <a:pt x="332231" y="1066799"/>
                </a:lnTo>
                <a:close/>
              </a:path>
              <a:path w="653795" h="1080515">
                <a:moveTo>
                  <a:pt x="489204" y="752855"/>
                </a:moveTo>
                <a:lnTo>
                  <a:pt x="489203" y="0"/>
                </a:lnTo>
                <a:lnTo>
                  <a:pt x="483107" y="13716"/>
                </a:lnTo>
                <a:lnTo>
                  <a:pt x="483107" y="752855"/>
                </a:lnTo>
                <a:lnTo>
                  <a:pt x="489203" y="760475"/>
                </a:lnTo>
                <a:lnTo>
                  <a:pt x="489204" y="752855"/>
                </a:lnTo>
                <a:close/>
              </a:path>
              <a:path w="653795" h="1080515">
                <a:moveTo>
                  <a:pt x="170688" y="752855"/>
                </a:moveTo>
                <a:lnTo>
                  <a:pt x="164592" y="0"/>
                </a:lnTo>
                <a:lnTo>
                  <a:pt x="164592" y="760475"/>
                </a:lnTo>
                <a:lnTo>
                  <a:pt x="170688" y="752855"/>
                </a:lnTo>
                <a:close/>
              </a:path>
              <a:path w="653795" h="1080515">
                <a:moveTo>
                  <a:pt x="30532" y="766571"/>
                </a:moveTo>
                <a:lnTo>
                  <a:pt x="19812" y="755903"/>
                </a:lnTo>
                <a:lnTo>
                  <a:pt x="15240" y="766571"/>
                </a:lnTo>
                <a:lnTo>
                  <a:pt x="30532" y="766571"/>
                </a:lnTo>
                <a:close/>
              </a:path>
              <a:path w="653795" h="1080515">
                <a:moveTo>
                  <a:pt x="638555" y="766571"/>
                </a:moveTo>
                <a:lnTo>
                  <a:pt x="633983" y="755903"/>
                </a:lnTo>
                <a:lnTo>
                  <a:pt x="623316" y="766571"/>
                </a:lnTo>
                <a:lnTo>
                  <a:pt x="638555" y="766571"/>
                </a:lnTo>
                <a:close/>
              </a:path>
              <a:path w="653795" h="1080515">
                <a:moveTo>
                  <a:pt x="332231" y="1066799"/>
                </a:moveTo>
                <a:lnTo>
                  <a:pt x="327648" y="1062239"/>
                </a:lnTo>
                <a:lnTo>
                  <a:pt x="30532" y="766571"/>
                </a:lnTo>
                <a:lnTo>
                  <a:pt x="15240" y="766571"/>
                </a:lnTo>
                <a:lnTo>
                  <a:pt x="19812" y="755903"/>
                </a:lnTo>
                <a:lnTo>
                  <a:pt x="30532" y="766571"/>
                </a:lnTo>
                <a:lnTo>
                  <a:pt x="178307" y="766571"/>
                </a:lnTo>
                <a:lnTo>
                  <a:pt x="170688" y="13716"/>
                </a:lnTo>
                <a:lnTo>
                  <a:pt x="178307" y="6096"/>
                </a:lnTo>
                <a:lnTo>
                  <a:pt x="477012" y="6096"/>
                </a:lnTo>
                <a:lnTo>
                  <a:pt x="477012" y="766571"/>
                </a:lnTo>
                <a:lnTo>
                  <a:pt x="623316" y="766571"/>
                </a:lnTo>
                <a:lnTo>
                  <a:pt x="633983" y="755903"/>
                </a:lnTo>
                <a:lnTo>
                  <a:pt x="638555" y="766571"/>
                </a:lnTo>
                <a:lnTo>
                  <a:pt x="623316" y="766571"/>
                </a:lnTo>
                <a:lnTo>
                  <a:pt x="327648" y="1062239"/>
                </a:lnTo>
                <a:lnTo>
                  <a:pt x="332231" y="1066799"/>
                </a:lnTo>
                <a:lnTo>
                  <a:pt x="653795" y="752855"/>
                </a:lnTo>
                <a:lnTo>
                  <a:pt x="489204" y="752855"/>
                </a:lnTo>
                <a:lnTo>
                  <a:pt x="489203" y="760475"/>
                </a:lnTo>
                <a:lnTo>
                  <a:pt x="483107" y="752855"/>
                </a:lnTo>
                <a:lnTo>
                  <a:pt x="483107" y="13716"/>
                </a:lnTo>
                <a:lnTo>
                  <a:pt x="489203" y="0"/>
                </a:lnTo>
                <a:lnTo>
                  <a:pt x="164592" y="0"/>
                </a:lnTo>
                <a:lnTo>
                  <a:pt x="170688" y="752855"/>
                </a:lnTo>
                <a:lnTo>
                  <a:pt x="164592" y="760475"/>
                </a:lnTo>
                <a:lnTo>
                  <a:pt x="164592" y="752855"/>
                </a:lnTo>
                <a:lnTo>
                  <a:pt x="0" y="752855"/>
                </a:lnTo>
                <a:lnTo>
                  <a:pt x="327660" y="1080515"/>
                </a:lnTo>
                <a:lnTo>
                  <a:pt x="323088" y="1066799"/>
                </a:lnTo>
                <a:lnTo>
                  <a:pt x="332231" y="1066799"/>
                </a:lnTo>
                <a:close/>
              </a:path>
            </a:pathLst>
          </a:custGeom>
          <a:solidFill>
            <a:srgbClr val="FFFFFF"/>
          </a:solidFill>
        </p:spPr>
        <p:txBody>
          <a:bodyPr wrap="square" lIns="0" tIns="0" rIns="0" bIns="0" rtlCol="0">
            <a:noAutofit/>
          </a:bodyPr>
          <a:lstStyle/>
          <a:p>
            <a:endParaRPr/>
          </a:p>
        </p:txBody>
      </p:sp>
      <p:sp>
        <p:nvSpPr>
          <p:cNvPr id="39" name="object 39"/>
          <p:cNvSpPr/>
          <p:nvPr/>
        </p:nvSpPr>
        <p:spPr>
          <a:xfrm>
            <a:off x="5177443" y="3293184"/>
            <a:ext cx="1021079" cy="325418"/>
          </a:xfrm>
          <a:custGeom>
            <a:avLst/>
            <a:gdLst/>
            <a:ahLst/>
            <a:cxnLst/>
            <a:rect l="l" t="t" r="r" b="b"/>
            <a:pathLst>
              <a:path w="1123187" h="368807">
                <a:moveTo>
                  <a:pt x="0" y="368807"/>
                </a:moveTo>
                <a:lnTo>
                  <a:pt x="1123187" y="368807"/>
                </a:lnTo>
                <a:lnTo>
                  <a:pt x="1123187" y="0"/>
                </a:lnTo>
                <a:lnTo>
                  <a:pt x="0" y="0"/>
                </a:lnTo>
                <a:lnTo>
                  <a:pt x="0" y="368807"/>
                </a:lnTo>
                <a:close/>
              </a:path>
            </a:pathLst>
          </a:custGeom>
          <a:solidFill>
            <a:srgbClr val="D8E6F2"/>
          </a:solidFill>
        </p:spPr>
        <p:txBody>
          <a:bodyPr wrap="square" lIns="0" tIns="0" rIns="0" bIns="0" rtlCol="0">
            <a:noAutofit/>
          </a:bodyPr>
          <a:lstStyle/>
          <a:p>
            <a:endParaRPr/>
          </a:p>
        </p:txBody>
      </p:sp>
      <p:sp>
        <p:nvSpPr>
          <p:cNvPr id="40" name="object 40"/>
          <p:cNvSpPr/>
          <p:nvPr/>
        </p:nvSpPr>
        <p:spPr>
          <a:xfrm>
            <a:off x="7409410" y="3289150"/>
            <a:ext cx="839585" cy="324073"/>
          </a:xfrm>
          <a:custGeom>
            <a:avLst/>
            <a:gdLst/>
            <a:ahLst/>
            <a:cxnLst/>
            <a:rect l="l" t="t" r="r" b="b"/>
            <a:pathLst>
              <a:path w="923543" h="367283">
                <a:moveTo>
                  <a:pt x="0" y="367283"/>
                </a:moveTo>
                <a:lnTo>
                  <a:pt x="923543" y="367283"/>
                </a:lnTo>
                <a:lnTo>
                  <a:pt x="923543" y="0"/>
                </a:lnTo>
                <a:lnTo>
                  <a:pt x="0" y="0"/>
                </a:lnTo>
                <a:lnTo>
                  <a:pt x="0" y="367283"/>
                </a:lnTo>
                <a:close/>
              </a:path>
            </a:pathLst>
          </a:custGeom>
          <a:solidFill>
            <a:srgbClr val="D8E6F2"/>
          </a:solidFill>
        </p:spPr>
        <p:txBody>
          <a:bodyPr wrap="square" lIns="0" tIns="0" rIns="0" bIns="0" rtlCol="0">
            <a:noAutofit/>
          </a:bodyPr>
          <a:lstStyle/>
          <a:p>
            <a:endParaRPr/>
          </a:p>
        </p:txBody>
      </p:sp>
      <p:sp>
        <p:nvSpPr>
          <p:cNvPr id="41" name="object 41"/>
          <p:cNvSpPr/>
          <p:nvPr/>
        </p:nvSpPr>
        <p:spPr>
          <a:xfrm>
            <a:off x="6276109" y="1955202"/>
            <a:ext cx="1021079" cy="325418"/>
          </a:xfrm>
          <a:custGeom>
            <a:avLst/>
            <a:gdLst/>
            <a:ahLst/>
            <a:cxnLst/>
            <a:rect l="l" t="t" r="r" b="b"/>
            <a:pathLst>
              <a:path w="1123187" h="368807">
                <a:moveTo>
                  <a:pt x="0" y="368807"/>
                </a:moveTo>
                <a:lnTo>
                  <a:pt x="1123187" y="368807"/>
                </a:lnTo>
                <a:lnTo>
                  <a:pt x="1123187" y="0"/>
                </a:lnTo>
                <a:lnTo>
                  <a:pt x="0" y="0"/>
                </a:lnTo>
                <a:lnTo>
                  <a:pt x="0" y="368807"/>
                </a:lnTo>
                <a:close/>
              </a:path>
            </a:pathLst>
          </a:custGeom>
          <a:solidFill>
            <a:srgbClr val="D8E6F2"/>
          </a:solidFill>
        </p:spPr>
        <p:txBody>
          <a:bodyPr wrap="square" lIns="0" tIns="0" rIns="0" bIns="0" rtlCol="0">
            <a:noAutofit/>
          </a:bodyPr>
          <a:lstStyle/>
          <a:p>
            <a:endParaRPr/>
          </a:p>
        </p:txBody>
      </p:sp>
      <p:sp>
        <p:nvSpPr>
          <p:cNvPr id="28" name="object 28"/>
          <p:cNvSpPr/>
          <p:nvPr/>
        </p:nvSpPr>
        <p:spPr>
          <a:xfrm>
            <a:off x="556952" y="3816275"/>
            <a:ext cx="4261657" cy="1709120"/>
          </a:xfrm>
          <a:custGeom>
            <a:avLst/>
            <a:gdLst/>
            <a:ahLst/>
            <a:cxnLst/>
            <a:rect l="l" t="t" r="r" b="b"/>
            <a:pathLst>
              <a:path w="4687823" h="1937003">
                <a:moveTo>
                  <a:pt x="0" y="1937003"/>
                </a:moveTo>
                <a:lnTo>
                  <a:pt x="4687823" y="1937003"/>
                </a:lnTo>
                <a:lnTo>
                  <a:pt x="4687823" y="0"/>
                </a:lnTo>
                <a:lnTo>
                  <a:pt x="0" y="0"/>
                </a:lnTo>
                <a:lnTo>
                  <a:pt x="0" y="1937003"/>
                </a:lnTo>
                <a:close/>
              </a:path>
            </a:pathLst>
          </a:custGeom>
          <a:solidFill>
            <a:srgbClr val="FFFF00"/>
          </a:solidFill>
        </p:spPr>
        <p:txBody>
          <a:bodyPr wrap="square" lIns="0" tIns="0" rIns="0" bIns="0" rtlCol="0">
            <a:noAutofit/>
          </a:bodyPr>
          <a:lstStyle/>
          <a:p>
            <a:endParaRPr/>
          </a:p>
        </p:txBody>
      </p:sp>
      <p:sp>
        <p:nvSpPr>
          <p:cNvPr id="27" name="object 27"/>
          <p:cNvSpPr/>
          <p:nvPr/>
        </p:nvSpPr>
        <p:spPr>
          <a:xfrm>
            <a:off x="6285807" y="5596666"/>
            <a:ext cx="998912" cy="324073"/>
          </a:xfrm>
          <a:custGeom>
            <a:avLst/>
            <a:gdLst/>
            <a:ahLst/>
            <a:cxnLst/>
            <a:rect l="l" t="t" r="r" b="b"/>
            <a:pathLst>
              <a:path w="1098803" h="367283">
                <a:moveTo>
                  <a:pt x="0" y="367283"/>
                </a:moveTo>
                <a:lnTo>
                  <a:pt x="1098803" y="367283"/>
                </a:lnTo>
                <a:lnTo>
                  <a:pt x="1098803" y="0"/>
                </a:lnTo>
                <a:lnTo>
                  <a:pt x="0" y="0"/>
                </a:lnTo>
                <a:lnTo>
                  <a:pt x="0" y="367283"/>
                </a:lnTo>
                <a:close/>
              </a:path>
            </a:pathLst>
          </a:custGeom>
          <a:solidFill>
            <a:srgbClr val="D8E6F2"/>
          </a:solidFill>
        </p:spPr>
        <p:txBody>
          <a:bodyPr wrap="square" lIns="0" tIns="0" rIns="0" bIns="0" rtlCol="0">
            <a:noAutofit/>
          </a:bodyPr>
          <a:lstStyle/>
          <a:p>
            <a:endParaRPr/>
          </a:p>
        </p:txBody>
      </p:sp>
      <p:sp>
        <p:nvSpPr>
          <p:cNvPr id="26" name="object 26"/>
          <p:cNvSpPr txBox="1"/>
          <p:nvPr/>
        </p:nvSpPr>
        <p:spPr>
          <a:xfrm>
            <a:off x="591580" y="1196247"/>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25" name="object 25"/>
          <p:cNvSpPr txBox="1"/>
          <p:nvPr/>
        </p:nvSpPr>
        <p:spPr>
          <a:xfrm>
            <a:off x="799399" y="1196164"/>
            <a:ext cx="6526981"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A</a:t>
            </a:r>
            <a:r>
              <a:rPr spc="-4" dirty="0">
                <a:latin typeface="Arial"/>
                <a:cs typeface="Arial"/>
              </a:rPr>
              <a:t> </a:t>
            </a:r>
            <a:r>
              <a:rPr spc="4" dirty="0">
                <a:latin typeface="Arial"/>
                <a:cs typeface="Arial"/>
              </a:rPr>
              <a:t>c</a:t>
            </a:r>
            <a:r>
              <a:rPr dirty="0">
                <a:latin typeface="Arial"/>
                <a:cs typeface="Arial"/>
              </a:rPr>
              <a:t>olle</a:t>
            </a:r>
            <a:r>
              <a:rPr spc="4" dirty="0">
                <a:latin typeface="Arial"/>
                <a:cs typeface="Arial"/>
              </a:rPr>
              <a:t>c</a:t>
            </a:r>
            <a:r>
              <a:rPr spc="-4" dirty="0">
                <a:latin typeface="Arial"/>
                <a:cs typeface="Arial"/>
              </a:rPr>
              <a:t>t</a:t>
            </a:r>
            <a:r>
              <a:rPr dirty="0">
                <a:latin typeface="Arial"/>
                <a:cs typeface="Arial"/>
              </a:rPr>
              <a:t>ion of</a:t>
            </a:r>
            <a:r>
              <a:rPr spc="-17" dirty="0">
                <a:latin typeface="Arial"/>
                <a:cs typeface="Arial"/>
              </a:rPr>
              <a:t> </a:t>
            </a:r>
            <a:r>
              <a:rPr dirty="0">
                <a:latin typeface="Arial"/>
                <a:cs typeface="Arial"/>
              </a:rPr>
              <a:t>la</a:t>
            </a:r>
            <a:r>
              <a:rPr spc="4" dirty="0">
                <a:latin typeface="Arial"/>
                <a:cs typeface="Arial"/>
              </a:rPr>
              <a:t>r</a:t>
            </a:r>
            <a:r>
              <a:rPr dirty="0">
                <a:latin typeface="Arial"/>
                <a:cs typeface="Arial"/>
              </a:rPr>
              <a:t>ge</a:t>
            </a:r>
            <a:r>
              <a:rPr spc="-13" dirty="0">
                <a:latin typeface="Arial"/>
                <a:cs typeface="Arial"/>
              </a:rPr>
              <a:t> </a:t>
            </a:r>
            <a:r>
              <a:rPr dirty="0">
                <a:latin typeface="Arial"/>
                <a:cs typeface="Arial"/>
              </a:rPr>
              <a:t>and</a:t>
            </a:r>
            <a:r>
              <a:rPr spc="-13" dirty="0">
                <a:latin typeface="Arial"/>
                <a:cs typeface="Arial"/>
              </a:rPr>
              <a:t> </a:t>
            </a:r>
            <a:r>
              <a:rPr spc="4" dirty="0">
                <a:latin typeface="Arial"/>
                <a:cs typeface="Arial"/>
              </a:rPr>
              <a:t>c</a:t>
            </a:r>
            <a:r>
              <a:rPr dirty="0">
                <a:latin typeface="Arial"/>
                <a:cs typeface="Arial"/>
              </a:rPr>
              <a:t>omplex</a:t>
            </a:r>
            <a:r>
              <a:rPr spc="-17" dirty="0">
                <a:latin typeface="Arial"/>
                <a:cs typeface="Arial"/>
              </a:rPr>
              <a:t> </a:t>
            </a:r>
            <a:r>
              <a:rPr dirty="0">
                <a:latin typeface="Arial"/>
                <a:cs typeface="Arial"/>
              </a:rPr>
              <a:t>da</a:t>
            </a:r>
            <a:r>
              <a:rPr spc="-4" dirty="0">
                <a:latin typeface="Arial"/>
                <a:cs typeface="Arial"/>
              </a:rPr>
              <a:t>t</a:t>
            </a:r>
            <a:r>
              <a:rPr dirty="0">
                <a:latin typeface="Arial"/>
                <a:cs typeface="Arial"/>
              </a:rPr>
              <a:t>a</a:t>
            </a:r>
            <a:r>
              <a:rPr spc="-22" dirty="0">
                <a:latin typeface="Arial"/>
                <a:cs typeface="Arial"/>
              </a:rPr>
              <a:t> </a:t>
            </a:r>
            <a:r>
              <a:rPr spc="4" dirty="0">
                <a:latin typeface="Arial"/>
                <a:cs typeface="Arial"/>
              </a:rPr>
              <a:t>s</a:t>
            </a:r>
            <a:r>
              <a:rPr dirty="0">
                <a:latin typeface="Arial"/>
                <a:cs typeface="Arial"/>
              </a:rPr>
              <a:t>e</a:t>
            </a:r>
            <a:r>
              <a:rPr spc="-4" dirty="0">
                <a:latin typeface="Arial"/>
                <a:cs typeface="Arial"/>
              </a:rPr>
              <a:t>t</a:t>
            </a:r>
            <a:r>
              <a:rPr dirty="0">
                <a:latin typeface="Arial"/>
                <a:cs typeface="Arial"/>
              </a:rPr>
              <a:t>s</a:t>
            </a:r>
            <a:r>
              <a:rPr spc="-22" dirty="0">
                <a:latin typeface="Arial"/>
                <a:cs typeface="Arial"/>
              </a:rPr>
              <a:t> </a:t>
            </a:r>
            <a:r>
              <a:rPr spc="4" dirty="0">
                <a:latin typeface="Arial"/>
                <a:cs typeface="Arial"/>
              </a:rPr>
              <a:t>w</a:t>
            </a:r>
            <a:r>
              <a:rPr dirty="0">
                <a:latin typeface="Arial"/>
                <a:cs typeface="Arial"/>
              </a:rPr>
              <a:t>hi</a:t>
            </a:r>
            <a:r>
              <a:rPr spc="4" dirty="0">
                <a:latin typeface="Arial"/>
                <a:cs typeface="Arial"/>
              </a:rPr>
              <a:t>c</a:t>
            </a:r>
            <a:r>
              <a:rPr dirty="0">
                <a:latin typeface="Arial"/>
                <a:cs typeface="Arial"/>
              </a:rPr>
              <a:t>h</a:t>
            </a:r>
            <a:r>
              <a:rPr spc="-13" dirty="0">
                <a:latin typeface="Arial"/>
                <a:cs typeface="Arial"/>
              </a:rPr>
              <a:t> </a:t>
            </a:r>
            <a:r>
              <a:rPr dirty="0">
                <a:latin typeface="Arial"/>
                <a:cs typeface="Arial"/>
              </a:rPr>
              <a:t>a</a:t>
            </a:r>
            <a:r>
              <a:rPr spc="4" dirty="0">
                <a:latin typeface="Arial"/>
                <a:cs typeface="Arial"/>
              </a:rPr>
              <a:t>r</a:t>
            </a:r>
            <a:r>
              <a:rPr dirty="0">
                <a:latin typeface="Arial"/>
                <a:cs typeface="Arial"/>
              </a:rPr>
              <a:t>e</a:t>
            </a:r>
            <a:r>
              <a:rPr spc="-13" dirty="0">
                <a:latin typeface="Arial"/>
                <a:cs typeface="Arial"/>
              </a:rPr>
              <a:t> </a:t>
            </a:r>
            <a:r>
              <a:rPr dirty="0">
                <a:latin typeface="Arial"/>
                <a:cs typeface="Arial"/>
              </a:rPr>
              <a:t>di</a:t>
            </a:r>
            <a:r>
              <a:rPr spc="-4" dirty="0">
                <a:latin typeface="Arial"/>
                <a:cs typeface="Arial"/>
              </a:rPr>
              <a:t>ff</a:t>
            </a:r>
            <a:r>
              <a:rPr dirty="0">
                <a:latin typeface="Arial"/>
                <a:cs typeface="Arial"/>
              </a:rPr>
              <a:t>i</a:t>
            </a:r>
            <a:r>
              <a:rPr spc="4" dirty="0">
                <a:latin typeface="Arial"/>
                <a:cs typeface="Arial"/>
              </a:rPr>
              <a:t>c</a:t>
            </a:r>
            <a:r>
              <a:rPr dirty="0">
                <a:latin typeface="Arial"/>
                <a:cs typeface="Arial"/>
              </a:rPr>
              <a:t>ult</a:t>
            </a:r>
            <a:r>
              <a:rPr spc="-17" dirty="0">
                <a:latin typeface="Arial"/>
                <a:cs typeface="Arial"/>
              </a:rPr>
              <a:t> </a:t>
            </a:r>
            <a:r>
              <a:rPr spc="-4" dirty="0">
                <a:latin typeface="Arial"/>
                <a:cs typeface="Arial"/>
              </a:rPr>
              <a:t>t</a:t>
            </a:r>
            <a:r>
              <a:rPr dirty="0">
                <a:latin typeface="Arial"/>
                <a:cs typeface="Arial"/>
              </a:rPr>
              <a:t>o</a:t>
            </a:r>
          </a:p>
        </p:txBody>
      </p:sp>
      <p:sp>
        <p:nvSpPr>
          <p:cNvPr id="24" name="object 24"/>
          <p:cNvSpPr txBox="1"/>
          <p:nvPr/>
        </p:nvSpPr>
        <p:spPr>
          <a:xfrm>
            <a:off x="7332210" y="1196164"/>
            <a:ext cx="869214"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p</a:t>
            </a:r>
            <a:r>
              <a:rPr spc="4" dirty="0">
                <a:latin typeface="Arial"/>
                <a:cs typeface="Arial"/>
              </a:rPr>
              <a:t>r</a:t>
            </a:r>
            <a:r>
              <a:rPr dirty="0">
                <a:latin typeface="Arial"/>
                <a:cs typeface="Arial"/>
              </a:rPr>
              <a:t>o</a:t>
            </a:r>
            <a:r>
              <a:rPr spc="4" dirty="0">
                <a:latin typeface="Arial"/>
                <a:cs typeface="Arial"/>
              </a:rPr>
              <a:t>c</a:t>
            </a:r>
            <a:r>
              <a:rPr dirty="0">
                <a:latin typeface="Arial"/>
                <a:cs typeface="Arial"/>
              </a:rPr>
              <a:t>e</a:t>
            </a:r>
            <a:r>
              <a:rPr spc="4" dirty="0">
                <a:latin typeface="Arial"/>
                <a:cs typeface="Arial"/>
              </a:rPr>
              <a:t>s</a:t>
            </a:r>
            <a:r>
              <a:rPr dirty="0">
                <a:latin typeface="Arial"/>
                <a:cs typeface="Arial"/>
              </a:rPr>
              <a:t>s</a:t>
            </a:r>
          </a:p>
        </p:txBody>
      </p:sp>
      <p:sp>
        <p:nvSpPr>
          <p:cNvPr id="23" name="object 23"/>
          <p:cNvSpPr txBox="1"/>
          <p:nvPr/>
        </p:nvSpPr>
        <p:spPr>
          <a:xfrm>
            <a:off x="799399" y="1465105"/>
            <a:ext cx="4592203" cy="1494932"/>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u</a:t>
            </a:r>
            <a:r>
              <a:rPr spc="4" dirty="0">
                <a:latin typeface="Arial"/>
                <a:cs typeface="Arial"/>
              </a:rPr>
              <a:t>s</a:t>
            </a:r>
            <a:r>
              <a:rPr dirty="0">
                <a:latin typeface="Arial"/>
                <a:cs typeface="Arial"/>
              </a:rPr>
              <a:t>ing</a:t>
            </a:r>
            <a:r>
              <a:rPr spc="-13" dirty="0">
                <a:latin typeface="Arial"/>
                <a:cs typeface="Arial"/>
              </a:rPr>
              <a:t> </a:t>
            </a:r>
            <a:r>
              <a:rPr spc="4" dirty="0">
                <a:latin typeface="Arial"/>
                <a:cs typeface="Arial"/>
              </a:rPr>
              <a:t>c</a:t>
            </a:r>
            <a:r>
              <a:rPr dirty="0">
                <a:latin typeface="Arial"/>
                <a:cs typeface="Arial"/>
              </a:rPr>
              <a:t>ommon</a:t>
            </a:r>
            <a:r>
              <a:rPr spc="460" dirty="0">
                <a:latin typeface="Arial"/>
                <a:cs typeface="Arial"/>
              </a:rPr>
              <a:t> </a:t>
            </a:r>
            <a:r>
              <a:rPr dirty="0">
                <a:latin typeface="Arial"/>
                <a:cs typeface="Arial"/>
              </a:rPr>
              <a:t>da</a:t>
            </a:r>
            <a:r>
              <a:rPr spc="-4" dirty="0">
                <a:latin typeface="Arial"/>
                <a:cs typeface="Arial"/>
              </a:rPr>
              <a:t>t</a:t>
            </a:r>
            <a:r>
              <a:rPr dirty="0">
                <a:latin typeface="Arial"/>
                <a:cs typeface="Arial"/>
              </a:rPr>
              <a:t>aba</a:t>
            </a:r>
            <a:r>
              <a:rPr spc="4" dirty="0">
                <a:latin typeface="Arial"/>
                <a:cs typeface="Arial"/>
              </a:rPr>
              <a:t>s</a:t>
            </a:r>
            <a:r>
              <a:rPr dirty="0">
                <a:latin typeface="Arial"/>
                <a:cs typeface="Arial"/>
              </a:rPr>
              <a:t>e</a:t>
            </a:r>
            <a:r>
              <a:rPr spc="-35" dirty="0">
                <a:latin typeface="Arial"/>
                <a:cs typeface="Arial"/>
              </a:rPr>
              <a:t> </a:t>
            </a:r>
            <a:r>
              <a:rPr dirty="0">
                <a:latin typeface="Arial"/>
                <a:cs typeface="Arial"/>
              </a:rPr>
              <a:t>management</a:t>
            </a:r>
            <a:r>
              <a:rPr spc="-39" dirty="0">
                <a:latin typeface="Arial"/>
                <a:cs typeface="Arial"/>
              </a:rPr>
              <a:t> </a:t>
            </a:r>
            <a:r>
              <a:rPr spc="-4" dirty="0">
                <a:latin typeface="Arial"/>
                <a:cs typeface="Arial"/>
              </a:rPr>
              <a:t>t</a:t>
            </a:r>
            <a:r>
              <a:rPr dirty="0">
                <a:latin typeface="Arial"/>
                <a:cs typeface="Arial"/>
              </a:rPr>
              <a:t>ools</a:t>
            </a:r>
          </a:p>
          <a:p>
            <a:pPr marL="11397" marR="34259">
              <a:lnSpc>
                <a:spcPct val="95825"/>
              </a:lnSpc>
            </a:pPr>
            <a:r>
              <a:rPr dirty="0">
                <a:latin typeface="Arial"/>
                <a:cs typeface="Arial"/>
              </a:rPr>
              <a:t>p</a:t>
            </a:r>
            <a:r>
              <a:rPr spc="4" dirty="0">
                <a:latin typeface="Arial"/>
                <a:cs typeface="Arial"/>
              </a:rPr>
              <a:t>r</a:t>
            </a:r>
            <a:r>
              <a:rPr dirty="0">
                <a:latin typeface="Arial"/>
                <a:cs typeface="Arial"/>
              </a:rPr>
              <a:t>o</a:t>
            </a:r>
            <a:r>
              <a:rPr spc="4" dirty="0">
                <a:latin typeface="Arial"/>
                <a:cs typeface="Arial"/>
              </a:rPr>
              <a:t>c</a:t>
            </a:r>
            <a:r>
              <a:rPr dirty="0">
                <a:latin typeface="Arial"/>
                <a:cs typeface="Arial"/>
              </a:rPr>
              <a:t>e</a:t>
            </a:r>
            <a:r>
              <a:rPr spc="4" dirty="0">
                <a:latin typeface="Arial"/>
                <a:cs typeface="Arial"/>
              </a:rPr>
              <a:t>s</a:t>
            </a:r>
            <a:r>
              <a:rPr spc="-4" dirty="0">
                <a:latin typeface="Arial"/>
                <a:cs typeface="Arial"/>
              </a:rPr>
              <a:t>s</a:t>
            </a:r>
            <a:r>
              <a:rPr dirty="0">
                <a:latin typeface="Arial"/>
                <a:cs typeface="Arial"/>
              </a:rPr>
              <a:t>ing</a:t>
            </a:r>
            <a:r>
              <a:rPr spc="-35" dirty="0">
                <a:latin typeface="Arial"/>
                <a:cs typeface="Arial"/>
              </a:rPr>
              <a:t> </a:t>
            </a:r>
            <a:r>
              <a:rPr dirty="0">
                <a:latin typeface="Arial"/>
                <a:cs typeface="Arial"/>
              </a:rPr>
              <a:t>appli</a:t>
            </a:r>
            <a:r>
              <a:rPr spc="4" dirty="0">
                <a:latin typeface="Arial"/>
                <a:cs typeface="Arial"/>
              </a:rPr>
              <a:t>c</a:t>
            </a:r>
            <a:r>
              <a:rPr dirty="0">
                <a:latin typeface="Arial"/>
                <a:cs typeface="Arial"/>
              </a:rPr>
              <a:t>a</a:t>
            </a:r>
            <a:r>
              <a:rPr spc="-4" dirty="0">
                <a:latin typeface="Arial"/>
                <a:cs typeface="Arial"/>
              </a:rPr>
              <a:t>t</a:t>
            </a:r>
            <a:r>
              <a:rPr dirty="0">
                <a:latin typeface="Arial"/>
                <a:cs typeface="Arial"/>
              </a:rPr>
              <a:t>ion</a:t>
            </a:r>
            <a:r>
              <a:rPr spc="4" dirty="0">
                <a:latin typeface="Arial"/>
                <a:cs typeface="Arial"/>
              </a:rPr>
              <a:t>s</a:t>
            </a:r>
            <a:r>
              <a:rPr dirty="0">
                <a:latin typeface="Arial"/>
                <a:cs typeface="Arial"/>
              </a:rPr>
              <a:t>.</a:t>
            </a:r>
          </a:p>
          <a:p>
            <a:pPr marL="46567" marR="356016">
              <a:lnSpc>
                <a:spcPct val="100041"/>
              </a:lnSpc>
              <a:spcBef>
                <a:spcPts val="1468"/>
              </a:spcBef>
            </a:pPr>
            <a:r>
              <a:rPr spc="4" dirty="0">
                <a:latin typeface="Arial"/>
                <a:cs typeface="Arial"/>
              </a:rPr>
              <a:t>“</a:t>
            </a:r>
            <a:r>
              <a:rPr spc="-4" dirty="0">
                <a:latin typeface="Arial"/>
                <a:cs typeface="Arial"/>
              </a:rPr>
              <a:t>B</a:t>
            </a:r>
            <a:r>
              <a:rPr dirty="0">
                <a:latin typeface="Arial"/>
                <a:cs typeface="Arial"/>
              </a:rPr>
              <a:t>ig da</a:t>
            </a:r>
            <a:r>
              <a:rPr spc="-4" dirty="0">
                <a:latin typeface="Arial"/>
                <a:cs typeface="Arial"/>
              </a:rPr>
              <a:t>t</a:t>
            </a:r>
            <a:r>
              <a:rPr dirty="0">
                <a:latin typeface="Arial"/>
                <a:cs typeface="Arial"/>
              </a:rPr>
              <a:t>a</a:t>
            </a:r>
            <a:r>
              <a:rPr spc="-22" dirty="0">
                <a:latin typeface="Arial"/>
                <a:cs typeface="Arial"/>
              </a:rPr>
              <a:t> </a:t>
            </a:r>
            <a:r>
              <a:rPr spc="4" dirty="0">
                <a:latin typeface="Arial"/>
                <a:cs typeface="Arial"/>
              </a:rPr>
              <a:t>r</a:t>
            </a:r>
            <a:r>
              <a:rPr dirty="0">
                <a:latin typeface="Arial"/>
                <a:cs typeface="Arial"/>
              </a:rPr>
              <a:t>e</a:t>
            </a:r>
            <a:r>
              <a:rPr spc="-4" dirty="0">
                <a:latin typeface="Arial"/>
                <a:cs typeface="Arial"/>
              </a:rPr>
              <a:t>f</a:t>
            </a:r>
            <a:r>
              <a:rPr dirty="0">
                <a:latin typeface="Arial"/>
                <a:cs typeface="Arial"/>
              </a:rPr>
              <a:t>e</a:t>
            </a:r>
            <a:r>
              <a:rPr spc="4" dirty="0">
                <a:latin typeface="Arial"/>
                <a:cs typeface="Arial"/>
              </a:rPr>
              <a:t>r</a:t>
            </a:r>
            <a:r>
              <a:rPr dirty="0">
                <a:latin typeface="Arial"/>
                <a:cs typeface="Arial"/>
              </a:rPr>
              <a:t>s</a:t>
            </a:r>
            <a:r>
              <a:rPr spc="-31" dirty="0">
                <a:latin typeface="Arial"/>
                <a:cs typeface="Arial"/>
              </a:rPr>
              <a:t> </a:t>
            </a:r>
            <a:r>
              <a:rPr spc="-4" dirty="0">
                <a:latin typeface="Arial"/>
                <a:cs typeface="Arial"/>
              </a:rPr>
              <a:t>t</a:t>
            </a:r>
            <a:r>
              <a:rPr dirty="0">
                <a:latin typeface="Arial"/>
                <a:cs typeface="Arial"/>
              </a:rPr>
              <a:t>o </a:t>
            </a:r>
            <a:r>
              <a:rPr spc="-4" dirty="0">
                <a:latin typeface="Arial"/>
                <a:cs typeface="Arial"/>
              </a:rPr>
              <a:t>t</a:t>
            </a:r>
            <a:r>
              <a:rPr dirty="0">
                <a:latin typeface="Arial"/>
                <a:cs typeface="Arial"/>
              </a:rPr>
              <a:t>he</a:t>
            </a:r>
            <a:r>
              <a:rPr spc="-13" dirty="0">
                <a:latin typeface="Arial"/>
                <a:cs typeface="Arial"/>
              </a:rPr>
              <a:t> </a:t>
            </a:r>
            <a:r>
              <a:rPr spc="-4" dirty="0">
                <a:latin typeface="Arial"/>
                <a:cs typeface="Arial"/>
              </a:rPr>
              <a:t>t</a:t>
            </a:r>
            <a:r>
              <a:rPr dirty="0">
                <a:latin typeface="Arial"/>
                <a:cs typeface="Arial"/>
              </a:rPr>
              <a:t>ool</a:t>
            </a:r>
            <a:r>
              <a:rPr spc="4" dirty="0">
                <a:latin typeface="Arial"/>
                <a:cs typeface="Arial"/>
              </a:rPr>
              <a:t>s</a:t>
            </a:r>
            <a:r>
              <a:rPr dirty="0">
                <a:latin typeface="Arial"/>
                <a:cs typeface="Arial"/>
              </a:rPr>
              <a:t>,</a:t>
            </a:r>
            <a:r>
              <a:rPr spc="-17" dirty="0">
                <a:latin typeface="Arial"/>
                <a:cs typeface="Arial"/>
              </a:rPr>
              <a:t> </a:t>
            </a:r>
            <a:r>
              <a:rPr dirty="0">
                <a:latin typeface="Arial"/>
                <a:cs typeface="Arial"/>
              </a:rPr>
              <a:t>p</a:t>
            </a:r>
            <a:r>
              <a:rPr spc="4" dirty="0">
                <a:latin typeface="Arial"/>
                <a:cs typeface="Arial"/>
              </a:rPr>
              <a:t>r</a:t>
            </a:r>
            <a:r>
              <a:rPr dirty="0">
                <a:latin typeface="Arial"/>
                <a:cs typeface="Arial"/>
              </a:rPr>
              <a:t>o</a:t>
            </a:r>
            <a:r>
              <a:rPr spc="4" dirty="0">
                <a:latin typeface="Arial"/>
                <a:cs typeface="Arial"/>
              </a:rPr>
              <a:t>c</a:t>
            </a:r>
            <a:r>
              <a:rPr dirty="0">
                <a:latin typeface="Arial"/>
                <a:cs typeface="Arial"/>
              </a:rPr>
              <a:t>e</a:t>
            </a:r>
            <a:r>
              <a:rPr spc="4" dirty="0">
                <a:latin typeface="Arial"/>
                <a:cs typeface="Arial"/>
              </a:rPr>
              <a:t>s</a:t>
            </a:r>
            <a:r>
              <a:rPr spc="-4" dirty="0">
                <a:latin typeface="Arial"/>
                <a:cs typeface="Arial"/>
              </a:rPr>
              <a:t>s</a:t>
            </a:r>
            <a:r>
              <a:rPr dirty="0">
                <a:latin typeface="Arial"/>
                <a:cs typeface="Arial"/>
              </a:rPr>
              <a:t>es and</a:t>
            </a:r>
            <a:r>
              <a:rPr spc="-13" dirty="0">
                <a:latin typeface="Arial"/>
                <a:cs typeface="Arial"/>
              </a:rPr>
              <a:t> </a:t>
            </a:r>
            <a:r>
              <a:rPr dirty="0">
                <a:latin typeface="Arial"/>
                <a:cs typeface="Arial"/>
              </a:rPr>
              <a:t>p</a:t>
            </a:r>
            <a:r>
              <a:rPr spc="4" dirty="0">
                <a:latin typeface="Arial"/>
                <a:cs typeface="Arial"/>
              </a:rPr>
              <a:t>r</a:t>
            </a:r>
            <a:r>
              <a:rPr dirty="0">
                <a:latin typeface="Arial"/>
                <a:cs typeface="Arial"/>
              </a:rPr>
              <a:t>o</a:t>
            </a:r>
            <a:r>
              <a:rPr spc="4" dirty="0">
                <a:latin typeface="Arial"/>
                <a:cs typeface="Arial"/>
              </a:rPr>
              <a:t>c</a:t>
            </a:r>
            <a:r>
              <a:rPr dirty="0">
                <a:latin typeface="Arial"/>
                <a:cs typeface="Arial"/>
              </a:rPr>
              <a:t>edu</a:t>
            </a:r>
            <a:r>
              <a:rPr spc="-4" dirty="0">
                <a:latin typeface="Arial"/>
                <a:cs typeface="Arial"/>
              </a:rPr>
              <a:t>r</a:t>
            </a:r>
            <a:r>
              <a:rPr dirty="0">
                <a:latin typeface="Arial"/>
                <a:cs typeface="Arial"/>
              </a:rPr>
              <a:t>es</a:t>
            </a:r>
            <a:r>
              <a:rPr spc="-39" dirty="0">
                <a:latin typeface="Arial"/>
                <a:cs typeface="Arial"/>
              </a:rPr>
              <a:t> </a:t>
            </a:r>
            <a:r>
              <a:rPr dirty="0">
                <a:latin typeface="Arial"/>
                <a:cs typeface="Arial"/>
              </a:rPr>
              <a:t>allo</a:t>
            </a:r>
            <a:r>
              <a:rPr spc="4" dirty="0">
                <a:latin typeface="Arial"/>
                <a:cs typeface="Arial"/>
              </a:rPr>
              <a:t>w</a:t>
            </a:r>
            <a:r>
              <a:rPr dirty="0">
                <a:latin typeface="Arial"/>
                <a:cs typeface="Arial"/>
              </a:rPr>
              <a:t>ing an</a:t>
            </a:r>
            <a:r>
              <a:rPr spc="-13" dirty="0">
                <a:latin typeface="Arial"/>
                <a:cs typeface="Arial"/>
              </a:rPr>
              <a:t> </a:t>
            </a:r>
            <a:r>
              <a:rPr dirty="0">
                <a:latin typeface="Arial"/>
                <a:cs typeface="Arial"/>
              </a:rPr>
              <a:t>o</a:t>
            </a:r>
            <a:r>
              <a:rPr spc="4" dirty="0">
                <a:latin typeface="Arial"/>
                <a:cs typeface="Arial"/>
              </a:rPr>
              <a:t>r</a:t>
            </a:r>
            <a:r>
              <a:rPr dirty="0">
                <a:latin typeface="Arial"/>
                <a:cs typeface="Arial"/>
              </a:rPr>
              <a:t>gani</a:t>
            </a:r>
            <a:r>
              <a:rPr spc="4" dirty="0">
                <a:latin typeface="Arial"/>
                <a:cs typeface="Arial"/>
              </a:rPr>
              <a:t>z</a:t>
            </a:r>
            <a:r>
              <a:rPr dirty="0">
                <a:latin typeface="Arial"/>
                <a:cs typeface="Arial"/>
              </a:rPr>
              <a:t>a</a:t>
            </a:r>
            <a:r>
              <a:rPr spc="-4" dirty="0">
                <a:latin typeface="Arial"/>
                <a:cs typeface="Arial"/>
              </a:rPr>
              <a:t>t</a:t>
            </a:r>
            <a:r>
              <a:rPr dirty="0">
                <a:latin typeface="Arial"/>
                <a:cs typeface="Arial"/>
              </a:rPr>
              <a:t>ion </a:t>
            </a:r>
            <a:r>
              <a:rPr spc="-4" dirty="0">
                <a:latin typeface="Arial"/>
                <a:cs typeface="Arial"/>
              </a:rPr>
              <a:t>t</a:t>
            </a:r>
            <a:r>
              <a:rPr dirty="0">
                <a:latin typeface="Arial"/>
                <a:cs typeface="Arial"/>
              </a:rPr>
              <a:t>o</a:t>
            </a:r>
            <a:r>
              <a:rPr spc="-13" dirty="0">
                <a:latin typeface="Arial"/>
                <a:cs typeface="Arial"/>
              </a:rPr>
              <a:t> </a:t>
            </a:r>
            <a:r>
              <a:rPr spc="4" dirty="0">
                <a:latin typeface="Arial"/>
                <a:cs typeface="Arial"/>
              </a:rPr>
              <a:t>cr</a:t>
            </a:r>
            <a:r>
              <a:rPr dirty="0">
                <a:latin typeface="Arial"/>
                <a:cs typeface="Arial"/>
              </a:rPr>
              <a:t>ea</a:t>
            </a:r>
            <a:r>
              <a:rPr spc="-4" dirty="0">
                <a:latin typeface="Arial"/>
                <a:cs typeface="Arial"/>
              </a:rPr>
              <a:t>t</a:t>
            </a:r>
            <a:r>
              <a:rPr dirty="0">
                <a:latin typeface="Arial"/>
                <a:cs typeface="Arial"/>
              </a:rPr>
              <a:t>e,</a:t>
            </a:r>
            <a:r>
              <a:rPr spc="-26" dirty="0">
                <a:latin typeface="Arial"/>
                <a:cs typeface="Arial"/>
              </a:rPr>
              <a:t> </a:t>
            </a:r>
            <a:r>
              <a:rPr dirty="0">
                <a:latin typeface="Arial"/>
                <a:cs typeface="Arial"/>
              </a:rPr>
              <a:t>manipula</a:t>
            </a:r>
            <a:r>
              <a:rPr spc="-4" dirty="0">
                <a:latin typeface="Arial"/>
                <a:cs typeface="Arial"/>
              </a:rPr>
              <a:t>t</a:t>
            </a:r>
            <a:r>
              <a:rPr dirty="0">
                <a:latin typeface="Arial"/>
                <a:cs typeface="Arial"/>
              </a:rPr>
              <a:t>e,</a:t>
            </a:r>
            <a:r>
              <a:rPr spc="-26" dirty="0">
                <a:latin typeface="Arial"/>
                <a:cs typeface="Arial"/>
              </a:rPr>
              <a:t> </a:t>
            </a:r>
            <a:r>
              <a:rPr dirty="0">
                <a:latin typeface="Arial"/>
                <a:cs typeface="Arial"/>
              </a:rPr>
              <a:t>and</a:t>
            </a:r>
            <a:r>
              <a:rPr spc="-13" dirty="0">
                <a:latin typeface="Arial"/>
                <a:cs typeface="Arial"/>
              </a:rPr>
              <a:t> </a:t>
            </a:r>
            <a:r>
              <a:rPr dirty="0">
                <a:latin typeface="Arial"/>
                <a:cs typeface="Arial"/>
              </a:rPr>
              <a:t>manage</a:t>
            </a:r>
            <a:r>
              <a:rPr spc="-22" dirty="0">
                <a:latin typeface="Arial"/>
                <a:cs typeface="Arial"/>
              </a:rPr>
              <a:t> </a:t>
            </a:r>
            <a:r>
              <a:rPr spc="-4" dirty="0">
                <a:latin typeface="Arial"/>
                <a:cs typeface="Arial"/>
              </a:rPr>
              <a:t>v</a:t>
            </a:r>
            <a:r>
              <a:rPr dirty="0">
                <a:latin typeface="Arial"/>
                <a:cs typeface="Arial"/>
              </a:rPr>
              <a:t>e</a:t>
            </a:r>
            <a:r>
              <a:rPr spc="4" dirty="0">
                <a:latin typeface="Arial"/>
                <a:cs typeface="Arial"/>
              </a:rPr>
              <a:t>r</a:t>
            </a:r>
            <a:r>
              <a:rPr dirty="0">
                <a:latin typeface="Arial"/>
                <a:cs typeface="Arial"/>
              </a:rPr>
              <a:t>y</a:t>
            </a:r>
          </a:p>
        </p:txBody>
      </p:sp>
      <p:sp>
        <p:nvSpPr>
          <p:cNvPr id="22" name="object 22"/>
          <p:cNvSpPr txBox="1"/>
          <p:nvPr/>
        </p:nvSpPr>
        <p:spPr>
          <a:xfrm>
            <a:off x="5396508" y="1465105"/>
            <a:ext cx="263485"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or</a:t>
            </a:r>
          </a:p>
        </p:txBody>
      </p:sp>
      <p:sp>
        <p:nvSpPr>
          <p:cNvPr id="21" name="object 21"/>
          <p:cNvSpPr txBox="1"/>
          <p:nvPr/>
        </p:nvSpPr>
        <p:spPr>
          <a:xfrm>
            <a:off x="5664897" y="1465105"/>
            <a:ext cx="1059864"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t</a:t>
            </a:r>
            <a:r>
              <a:rPr spc="4" dirty="0">
                <a:latin typeface="Arial"/>
                <a:cs typeface="Arial"/>
              </a:rPr>
              <a:t>r</a:t>
            </a:r>
            <a:r>
              <a:rPr dirty="0">
                <a:latin typeface="Arial"/>
                <a:cs typeface="Arial"/>
              </a:rPr>
              <a:t>adi</a:t>
            </a:r>
            <a:r>
              <a:rPr spc="-4" dirty="0">
                <a:latin typeface="Arial"/>
                <a:cs typeface="Arial"/>
              </a:rPr>
              <a:t>t</a:t>
            </a:r>
            <a:r>
              <a:rPr dirty="0">
                <a:latin typeface="Arial"/>
                <a:cs typeface="Arial"/>
              </a:rPr>
              <a:t>ional</a:t>
            </a:r>
          </a:p>
        </p:txBody>
      </p:sp>
      <p:sp>
        <p:nvSpPr>
          <p:cNvPr id="20" name="object 20"/>
          <p:cNvSpPr txBox="1"/>
          <p:nvPr/>
        </p:nvSpPr>
        <p:spPr>
          <a:xfrm>
            <a:off x="6727816" y="1465105"/>
            <a:ext cx="507350"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da</a:t>
            </a:r>
            <a:r>
              <a:rPr spc="-4" dirty="0">
                <a:latin typeface="Arial"/>
                <a:cs typeface="Arial"/>
              </a:rPr>
              <a:t>t</a:t>
            </a:r>
            <a:r>
              <a:rPr dirty="0">
                <a:latin typeface="Arial"/>
                <a:cs typeface="Arial"/>
              </a:rPr>
              <a:t>a</a:t>
            </a:r>
          </a:p>
        </p:txBody>
      </p:sp>
      <p:sp>
        <p:nvSpPr>
          <p:cNvPr id="19" name="object 19"/>
          <p:cNvSpPr txBox="1"/>
          <p:nvPr/>
        </p:nvSpPr>
        <p:spPr>
          <a:xfrm>
            <a:off x="627208" y="2175261"/>
            <a:ext cx="163533" cy="246978"/>
          </a:xfrm>
          <a:prstGeom prst="rect">
            <a:avLst/>
          </a:prstGeom>
        </p:spPr>
        <p:txBody>
          <a:bodyPr wrap="square" lIns="0" tIns="0" rIns="0" bIns="0" rtlCol="0">
            <a:noAutofit/>
          </a:bodyPr>
          <a:lstStyle/>
          <a:p>
            <a:pPr marL="11397">
              <a:lnSpc>
                <a:spcPts val="1925"/>
              </a:lnSpc>
              <a:spcBef>
                <a:spcPts val="96"/>
              </a:spcBef>
            </a:pPr>
            <a:r>
              <a:rPr dirty="0">
                <a:latin typeface="Wingdings"/>
                <a:cs typeface="Wingdings"/>
              </a:rPr>
              <a:t></a:t>
            </a:r>
          </a:p>
        </p:txBody>
      </p:sp>
      <p:sp>
        <p:nvSpPr>
          <p:cNvPr id="18" name="object 18"/>
          <p:cNvSpPr txBox="1"/>
          <p:nvPr/>
        </p:nvSpPr>
        <p:spPr>
          <a:xfrm>
            <a:off x="835027" y="2982002"/>
            <a:ext cx="572596"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la</a:t>
            </a:r>
            <a:r>
              <a:rPr spc="4" dirty="0">
                <a:latin typeface="Arial"/>
                <a:cs typeface="Arial"/>
              </a:rPr>
              <a:t>r</a:t>
            </a:r>
            <a:r>
              <a:rPr dirty="0">
                <a:latin typeface="Arial"/>
                <a:cs typeface="Arial"/>
              </a:rPr>
              <a:t>ge</a:t>
            </a:r>
          </a:p>
        </p:txBody>
      </p:sp>
      <p:sp>
        <p:nvSpPr>
          <p:cNvPr id="17" name="object 17"/>
          <p:cNvSpPr txBox="1"/>
          <p:nvPr/>
        </p:nvSpPr>
        <p:spPr>
          <a:xfrm>
            <a:off x="1412066" y="2982002"/>
            <a:ext cx="507350"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da</a:t>
            </a:r>
            <a:r>
              <a:rPr spc="-4" dirty="0">
                <a:latin typeface="Arial"/>
                <a:cs typeface="Arial"/>
              </a:rPr>
              <a:t>t</a:t>
            </a:r>
            <a:r>
              <a:rPr dirty="0">
                <a:latin typeface="Arial"/>
                <a:cs typeface="Arial"/>
              </a:rPr>
              <a:t>a</a:t>
            </a:r>
          </a:p>
        </p:txBody>
      </p:sp>
      <p:sp>
        <p:nvSpPr>
          <p:cNvPr id="16" name="object 16"/>
          <p:cNvSpPr txBox="1"/>
          <p:nvPr/>
        </p:nvSpPr>
        <p:spPr>
          <a:xfrm>
            <a:off x="1922470" y="2982002"/>
            <a:ext cx="2723420"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s</a:t>
            </a:r>
            <a:r>
              <a:rPr dirty="0">
                <a:latin typeface="Arial"/>
                <a:cs typeface="Arial"/>
              </a:rPr>
              <a:t>e</a:t>
            </a:r>
            <a:r>
              <a:rPr spc="-4" dirty="0">
                <a:latin typeface="Arial"/>
                <a:cs typeface="Arial"/>
              </a:rPr>
              <a:t>t</a:t>
            </a:r>
            <a:r>
              <a:rPr dirty="0">
                <a:latin typeface="Arial"/>
                <a:cs typeface="Arial"/>
              </a:rPr>
              <a:t>s</a:t>
            </a:r>
            <a:r>
              <a:rPr spc="-8" dirty="0">
                <a:latin typeface="Arial"/>
                <a:cs typeface="Arial"/>
              </a:rPr>
              <a:t> </a:t>
            </a:r>
            <a:r>
              <a:rPr dirty="0">
                <a:latin typeface="Arial"/>
                <a:cs typeface="Arial"/>
              </a:rPr>
              <a:t>and</a:t>
            </a:r>
            <a:r>
              <a:rPr spc="-22" dirty="0">
                <a:latin typeface="Arial"/>
                <a:cs typeface="Arial"/>
              </a:rPr>
              <a:t> </a:t>
            </a:r>
            <a:r>
              <a:rPr spc="4" dirty="0">
                <a:latin typeface="Arial"/>
                <a:cs typeface="Arial"/>
              </a:rPr>
              <a:t>s</a:t>
            </a:r>
            <a:r>
              <a:rPr spc="-4" dirty="0">
                <a:latin typeface="Arial"/>
                <a:cs typeface="Arial"/>
              </a:rPr>
              <a:t>t</a:t>
            </a:r>
            <a:r>
              <a:rPr dirty="0">
                <a:latin typeface="Arial"/>
                <a:cs typeface="Arial"/>
              </a:rPr>
              <a:t>o</a:t>
            </a:r>
            <a:r>
              <a:rPr spc="4" dirty="0">
                <a:latin typeface="Arial"/>
                <a:cs typeface="Arial"/>
              </a:rPr>
              <a:t>r</a:t>
            </a:r>
            <a:r>
              <a:rPr dirty="0">
                <a:latin typeface="Arial"/>
                <a:cs typeface="Arial"/>
              </a:rPr>
              <a:t>age</a:t>
            </a:r>
            <a:r>
              <a:rPr spc="-22" dirty="0">
                <a:latin typeface="Arial"/>
                <a:cs typeface="Arial"/>
              </a:rPr>
              <a:t> </a:t>
            </a:r>
            <a:r>
              <a:rPr spc="-4" dirty="0">
                <a:latin typeface="Arial"/>
                <a:cs typeface="Arial"/>
              </a:rPr>
              <a:t>f</a:t>
            </a:r>
            <a:r>
              <a:rPr dirty="0">
                <a:latin typeface="Arial"/>
                <a:cs typeface="Arial"/>
              </a:rPr>
              <a:t>a</a:t>
            </a:r>
            <a:r>
              <a:rPr spc="4" dirty="0">
                <a:latin typeface="Arial"/>
                <a:cs typeface="Arial"/>
              </a:rPr>
              <a:t>c</a:t>
            </a:r>
            <a:r>
              <a:rPr dirty="0">
                <a:latin typeface="Arial"/>
                <a:cs typeface="Arial"/>
              </a:rPr>
              <a:t>ili</a:t>
            </a:r>
            <a:r>
              <a:rPr spc="-4" dirty="0">
                <a:latin typeface="Arial"/>
                <a:cs typeface="Arial"/>
              </a:rPr>
              <a:t>t</a:t>
            </a:r>
            <a:r>
              <a:rPr dirty="0">
                <a:latin typeface="Arial"/>
                <a:cs typeface="Arial"/>
              </a:rPr>
              <a:t>ie</a:t>
            </a:r>
            <a:r>
              <a:rPr spc="4" dirty="0">
                <a:latin typeface="Arial"/>
                <a:cs typeface="Arial"/>
              </a:rPr>
              <a:t>s</a:t>
            </a:r>
            <a:r>
              <a:rPr dirty="0">
                <a:latin typeface="Arial"/>
                <a:cs typeface="Arial"/>
              </a:rPr>
              <a:t>”</a:t>
            </a:r>
          </a:p>
        </p:txBody>
      </p:sp>
      <p:sp>
        <p:nvSpPr>
          <p:cNvPr id="15" name="object 15"/>
          <p:cNvSpPr txBox="1"/>
          <p:nvPr/>
        </p:nvSpPr>
        <p:spPr>
          <a:xfrm>
            <a:off x="2390892" y="3358519"/>
            <a:ext cx="186438"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a:t>
            </a:r>
          </a:p>
        </p:txBody>
      </p:sp>
      <p:sp>
        <p:nvSpPr>
          <p:cNvPr id="14" name="object 14"/>
          <p:cNvSpPr txBox="1"/>
          <p:nvPr/>
        </p:nvSpPr>
        <p:spPr>
          <a:xfrm>
            <a:off x="2598711" y="3358519"/>
            <a:ext cx="1062177" cy="246978"/>
          </a:xfrm>
          <a:prstGeom prst="rect">
            <a:avLst/>
          </a:prstGeom>
        </p:spPr>
        <p:txBody>
          <a:bodyPr wrap="square" lIns="0" tIns="0" rIns="0" bIns="0" rtlCol="0">
            <a:noAutofit/>
          </a:bodyPr>
          <a:lstStyle/>
          <a:p>
            <a:pPr marL="11397">
              <a:lnSpc>
                <a:spcPts val="1929"/>
              </a:lnSpc>
              <a:spcBef>
                <a:spcPts val="96"/>
              </a:spcBef>
            </a:pPr>
            <a:r>
              <a:rPr dirty="0">
                <a:latin typeface="Arial"/>
                <a:cs typeface="Arial"/>
              </a:rPr>
              <a:t>a</a:t>
            </a:r>
            <a:r>
              <a:rPr spc="4" dirty="0">
                <a:latin typeface="Arial"/>
                <a:cs typeface="Arial"/>
              </a:rPr>
              <a:t>cc</a:t>
            </a:r>
            <a:r>
              <a:rPr dirty="0">
                <a:latin typeface="Arial"/>
                <a:cs typeface="Arial"/>
              </a:rPr>
              <a:t>o</a:t>
            </a:r>
            <a:r>
              <a:rPr spc="4" dirty="0">
                <a:latin typeface="Arial"/>
                <a:cs typeface="Arial"/>
              </a:rPr>
              <a:t>r</a:t>
            </a:r>
            <a:r>
              <a:rPr dirty="0">
                <a:latin typeface="Arial"/>
                <a:cs typeface="Arial"/>
              </a:rPr>
              <a:t>ding</a:t>
            </a:r>
          </a:p>
        </p:txBody>
      </p:sp>
      <p:sp>
        <p:nvSpPr>
          <p:cNvPr id="13" name="object 13"/>
          <p:cNvSpPr txBox="1"/>
          <p:nvPr/>
        </p:nvSpPr>
        <p:spPr>
          <a:xfrm>
            <a:off x="3662554" y="3358519"/>
            <a:ext cx="250065"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t</a:t>
            </a:r>
            <a:r>
              <a:rPr dirty="0">
                <a:latin typeface="Arial"/>
                <a:cs typeface="Arial"/>
              </a:rPr>
              <a:t>o</a:t>
            </a:r>
          </a:p>
        </p:txBody>
      </p:sp>
      <p:sp>
        <p:nvSpPr>
          <p:cNvPr id="12" name="object 12"/>
          <p:cNvSpPr txBox="1"/>
          <p:nvPr/>
        </p:nvSpPr>
        <p:spPr>
          <a:xfrm>
            <a:off x="3917062" y="3358519"/>
            <a:ext cx="1124647" cy="246978"/>
          </a:xfrm>
          <a:prstGeom prst="rect">
            <a:avLst/>
          </a:prstGeom>
        </p:spPr>
        <p:txBody>
          <a:bodyPr wrap="square" lIns="0" tIns="0" rIns="0" bIns="0" rtlCol="0">
            <a:noAutofit/>
          </a:bodyPr>
          <a:lstStyle/>
          <a:p>
            <a:pPr marL="11397">
              <a:lnSpc>
                <a:spcPts val="1929"/>
              </a:lnSpc>
              <a:spcBef>
                <a:spcPts val="96"/>
              </a:spcBef>
            </a:pPr>
            <a:r>
              <a:rPr spc="4" dirty="0">
                <a:latin typeface="Arial"/>
                <a:cs typeface="Arial"/>
              </a:rPr>
              <a:t>z</a:t>
            </a:r>
            <a:r>
              <a:rPr dirty="0">
                <a:latin typeface="Arial"/>
                <a:cs typeface="Arial"/>
              </a:rPr>
              <a:t>dne</a:t>
            </a:r>
            <a:r>
              <a:rPr spc="-4" dirty="0">
                <a:latin typeface="Arial"/>
                <a:cs typeface="Arial"/>
              </a:rPr>
              <a:t>t.</a:t>
            </a:r>
            <a:r>
              <a:rPr spc="4" dirty="0">
                <a:latin typeface="Arial"/>
                <a:cs typeface="Arial"/>
              </a:rPr>
              <a:t>c</a:t>
            </a:r>
            <a:r>
              <a:rPr dirty="0">
                <a:latin typeface="Arial"/>
                <a:cs typeface="Arial"/>
              </a:rPr>
              <a:t>om</a:t>
            </a:r>
          </a:p>
        </p:txBody>
      </p:sp>
      <p:sp>
        <p:nvSpPr>
          <p:cNvPr id="11" name="object 11"/>
          <p:cNvSpPr txBox="1"/>
          <p:nvPr/>
        </p:nvSpPr>
        <p:spPr>
          <a:xfrm>
            <a:off x="8457193" y="6209851"/>
            <a:ext cx="120904" cy="156882"/>
          </a:xfrm>
          <a:prstGeom prst="rect">
            <a:avLst/>
          </a:prstGeom>
        </p:spPr>
        <p:txBody>
          <a:bodyPr wrap="square" lIns="0" tIns="0" rIns="0" bIns="0" rtlCol="0">
            <a:noAutofit/>
          </a:bodyPr>
          <a:lstStyle/>
          <a:p>
            <a:pPr marL="11397">
              <a:lnSpc>
                <a:spcPts val="1189"/>
              </a:lnSpc>
              <a:spcBef>
                <a:spcPts val="59"/>
              </a:spcBef>
            </a:pPr>
            <a:r>
              <a:rPr sz="1100" dirty="0">
                <a:latin typeface="Arial"/>
                <a:cs typeface="Arial"/>
              </a:rPr>
              <a:t>5</a:t>
            </a:r>
          </a:p>
        </p:txBody>
      </p:sp>
      <p:sp>
        <p:nvSpPr>
          <p:cNvPr id="10" name="object 10"/>
          <p:cNvSpPr txBox="1"/>
          <p:nvPr/>
        </p:nvSpPr>
        <p:spPr>
          <a:xfrm>
            <a:off x="556952" y="5671969"/>
            <a:ext cx="4178530" cy="568810"/>
          </a:xfrm>
          <a:prstGeom prst="rect">
            <a:avLst/>
          </a:prstGeom>
        </p:spPr>
        <p:txBody>
          <a:bodyPr wrap="square" lIns="0" tIns="0" rIns="0" bIns="0" rtlCol="0">
            <a:noAutofit/>
          </a:bodyPr>
          <a:lstStyle/>
          <a:p>
            <a:pPr marL="80751" marR="219512">
              <a:lnSpc>
                <a:spcPct val="100041"/>
              </a:lnSpc>
              <a:spcBef>
                <a:spcPts val="377"/>
              </a:spcBef>
            </a:pPr>
            <a:r>
              <a:rPr sz="1600" spc="13" dirty="0">
                <a:latin typeface="Arial"/>
                <a:cs typeface="Arial"/>
              </a:rPr>
              <a:t>T</a:t>
            </a:r>
            <a:r>
              <a:rPr sz="1600" spc="-4" dirty="0">
                <a:latin typeface="Arial"/>
                <a:cs typeface="Arial"/>
              </a:rPr>
              <a:t>h</a:t>
            </a:r>
            <a:r>
              <a:rPr sz="1600" dirty="0">
                <a:latin typeface="Arial"/>
                <a:cs typeface="Arial"/>
              </a:rPr>
              <a:t>e</a:t>
            </a:r>
            <a:r>
              <a:rPr sz="1600" spc="-8" dirty="0">
                <a:latin typeface="Arial"/>
                <a:cs typeface="Arial"/>
              </a:rPr>
              <a:t> </a:t>
            </a:r>
            <a:r>
              <a:rPr sz="1600" dirty="0">
                <a:latin typeface="Arial"/>
                <a:cs typeface="Arial"/>
              </a:rPr>
              <a:t>c</a:t>
            </a:r>
            <a:r>
              <a:rPr sz="1600" spc="-4" dirty="0">
                <a:latin typeface="Arial"/>
                <a:cs typeface="Arial"/>
              </a:rPr>
              <a:t>hallenge</a:t>
            </a:r>
            <a:r>
              <a:rPr sz="1600" dirty="0">
                <a:latin typeface="Arial"/>
                <a:cs typeface="Arial"/>
              </a:rPr>
              <a:t>s</a:t>
            </a:r>
            <a:r>
              <a:rPr sz="1600" spc="22" dirty="0">
                <a:latin typeface="Arial"/>
                <a:cs typeface="Arial"/>
              </a:rPr>
              <a:t> </a:t>
            </a:r>
            <a:r>
              <a:rPr sz="1600" spc="-4" dirty="0">
                <a:latin typeface="Arial"/>
                <a:cs typeface="Arial"/>
              </a:rPr>
              <a:t>in</a:t>
            </a:r>
            <a:r>
              <a:rPr sz="1600" dirty="0">
                <a:latin typeface="Arial"/>
                <a:cs typeface="Arial"/>
              </a:rPr>
              <a:t>c</a:t>
            </a:r>
            <a:r>
              <a:rPr sz="1600" spc="-4" dirty="0">
                <a:latin typeface="Arial"/>
                <a:cs typeface="Arial"/>
              </a:rPr>
              <a:t>lud</a:t>
            </a:r>
            <a:r>
              <a:rPr sz="1600" dirty="0">
                <a:latin typeface="Arial"/>
                <a:cs typeface="Arial"/>
              </a:rPr>
              <a:t>e</a:t>
            </a:r>
            <a:r>
              <a:rPr sz="1600" spc="13" dirty="0">
                <a:latin typeface="Arial"/>
                <a:cs typeface="Arial"/>
              </a:rPr>
              <a:t> </a:t>
            </a:r>
            <a:r>
              <a:rPr sz="1600" dirty="0">
                <a:latin typeface="Arial"/>
                <a:cs typeface="Arial"/>
              </a:rPr>
              <a:t>c</a:t>
            </a:r>
            <a:r>
              <a:rPr sz="1600" spc="-4" dirty="0">
                <a:latin typeface="Arial"/>
                <a:cs typeface="Arial"/>
              </a:rPr>
              <a:t>ap</a:t>
            </a:r>
            <a:r>
              <a:rPr sz="1600" spc="4" dirty="0">
                <a:latin typeface="Arial"/>
                <a:cs typeface="Arial"/>
              </a:rPr>
              <a:t>t</a:t>
            </a:r>
            <a:r>
              <a:rPr sz="1600" spc="-4" dirty="0">
                <a:latin typeface="Arial"/>
                <a:cs typeface="Arial"/>
              </a:rPr>
              <a:t>u</a:t>
            </a:r>
            <a:r>
              <a:rPr sz="1600" dirty="0">
                <a:latin typeface="Arial"/>
                <a:cs typeface="Arial"/>
              </a:rPr>
              <a:t>r</a:t>
            </a:r>
            <a:r>
              <a:rPr sz="1600" spc="-4" dirty="0">
                <a:latin typeface="Arial"/>
                <a:cs typeface="Arial"/>
              </a:rPr>
              <a:t>ing</a:t>
            </a:r>
            <a:r>
              <a:rPr sz="1600" dirty="0">
                <a:latin typeface="Arial"/>
                <a:cs typeface="Arial"/>
              </a:rPr>
              <a:t>,</a:t>
            </a:r>
            <a:r>
              <a:rPr sz="1600" spc="17" dirty="0">
                <a:latin typeface="Arial"/>
                <a:cs typeface="Arial"/>
              </a:rPr>
              <a:t> </a:t>
            </a:r>
            <a:r>
              <a:rPr sz="1600" dirty="0">
                <a:latin typeface="Arial"/>
                <a:cs typeface="Arial"/>
              </a:rPr>
              <a:t>s</a:t>
            </a:r>
            <a:r>
              <a:rPr sz="1600" spc="4" dirty="0">
                <a:latin typeface="Arial"/>
                <a:cs typeface="Arial"/>
              </a:rPr>
              <a:t>t</a:t>
            </a:r>
            <a:r>
              <a:rPr sz="1600" spc="-4" dirty="0">
                <a:latin typeface="Arial"/>
                <a:cs typeface="Arial"/>
              </a:rPr>
              <a:t>o</a:t>
            </a:r>
            <a:r>
              <a:rPr sz="1600" dirty="0">
                <a:latin typeface="Arial"/>
                <a:cs typeface="Arial"/>
              </a:rPr>
              <a:t>r</a:t>
            </a:r>
            <a:r>
              <a:rPr sz="1600" spc="-4" dirty="0">
                <a:latin typeface="Arial"/>
                <a:cs typeface="Arial"/>
              </a:rPr>
              <a:t>ing</a:t>
            </a:r>
            <a:r>
              <a:rPr sz="1600" dirty="0">
                <a:latin typeface="Arial"/>
                <a:cs typeface="Arial"/>
              </a:rPr>
              <a:t>, s</a:t>
            </a:r>
            <a:r>
              <a:rPr sz="1600" spc="-4" dirty="0">
                <a:latin typeface="Arial"/>
                <a:cs typeface="Arial"/>
              </a:rPr>
              <a:t>ea</a:t>
            </a:r>
            <a:r>
              <a:rPr sz="1600" dirty="0">
                <a:latin typeface="Arial"/>
                <a:cs typeface="Arial"/>
              </a:rPr>
              <a:t>rc</a:t>
            </a:r>
            <a:r>
              <a:rPr sz="1600" spc="-4" dirty="0">
                <a:latin typeface="Arial"/>
                <a:cs typeface="Arial"/>
              </a:rPr>
              <a:t>hing</a:t>
            </a:r>
            <a:r>
              <a:rPr sz="1600" dirty="0">
                <a:latin typeface="Arial"/>
                <a:cs typeface="Arial"/>
              </a:rPr>
              <a:t>,</a:t>
            </a:r>
            <a:r>
              <a:rPr sz="1600" spc="13" dirty="0">
                <a:latin typeface="Arial"/>
                <a:cs typeface="Arial"/>
              </a:rPr>
              <a:t> </a:t>
            </a:r>
            <a:r>
              <a:rPr sz="1600" dirty="0">
                <a:latin typeface="Arial"/>
                <a:cs typeface="Arial"/>
              </a:rPr>
              <a:t>s</a:t>
            </a:r>
            <a:r>
              <a:rPr sz="1600" spc="-4" dirty="0">
                <a:latin typeface="Arial"/>
                <a:cs typeface="Arial"/>
              </a:rPr>
              <a:t>ha</a:t>
            </a:r>
            <a:r>
              <a:rPr sz="1600" dirty="0">
                <a:latin typeface="Arial"/>
                <a:cs typeface="Arial"/>
              </a:rPr>
              <a:t>r</a:t>
            </a:r>
            <a:r>
              <a:rPr sz="1600" spc="-4" dirty="0">
                <a:latin typeface="Arial"/>
                <a:cs typeface="Arial"/>
              </a:rPr>
              <a:t>in</a:t>
            </a:r>
            <a:r>
              <a:rPr sz="1600" dirty="0">
                <a:latin typeface="Arial"/>
                <a:cs typeface="Arial"/>
              </a:rPr>
              <a:t>g</a:t>
            </a:r>
            <a:r>
              <a:rPr sz="1600" spc="22" dirty="0">
                <a:latin typeface="Arial"/>
                <a:cs typeface="Arial"/>
              </a:rPr>
              <a:t> </a:t>
            </a:r>
            <a:r>
              <a:rPr sz="1600" dirty="0">
                <a:latin typeface="Arial"/>
                <a:cs typeface="Arial"/>
              </a:rPr>
              <a:t>&amp;</a:t>
            </a:r>
            <a:r>
              <a:rPr sz="1600" spc="-4" dirty="0">
                <a:latin typeface="Arial"/>
                <a:cs typeface="Arial"/>
              </a:rPr>
              <a:t> anal</a:t>
            </a:r>
            <a:r>
              <a:rPr sz="1600" spc="-22" dirty="0">
                <a:latin typeface="Arial"/>
                <a:cs typeface="Arial"/>
              </a:rPr>
              <a:t>y</a:t>
            </a:r>
            <a:r>
              <a:rPr sz="1600" dirty="0">
                <a:latin typeface="Arial"/>
                <a:cs typeface="Arial"/>
              </a:rPr>
              <a:t>z</a:t>
            </a:r>
            <a:r>
              <a:rPr sz="1600" spc="-4" dirty="0">
                <a:latin typeface="Arial"/>
                <a:cs typeface="Arial"/>
              </a:rPr>
              <a:t>ing</a:t>
            </a:r>
            <a:r>
              <a:rPr sz="1600" dirty="0">
                <a:latin typeface="Arial"/>
                <a:cs typeface="Arial"/>
              </a:rPr>
              <a:t>.</a:t>
            </a:r>
          </a:p>
        </p:txBody>
      </p:sp>
      <p:sp>
        <p:nvSpPr>
          <p:cNvPr id="9" name="object 9"/>
          <p:cNvSpPr txBox="1"/>
          <p:nvPr/>
        </p:nvSpPr>
        <p:spPr>
          <a:xfrm>
            <a:off x="4735483" y="6017559"/>
            <a:ext cx="3674225" cy="324073"/>
          </a:xfrm>
          <a:prstGeom prst="rect">
            <a:avLst/>
          </a:prstGeom>
        </p:spPr>
        <p:txBody>
          <a:bodyPr wrap="square" lIns="0" tIns="0" rIns="0" bIns="0" rtlCol="0">
            <a:noAutofit/>
          </a:bodyPr>
          <a:lstStyle/>
          <a:p>
            <a:pPr marL="82315">
              <a:lnSpc>
                <a:spcPct val="95825"/>
              </a:lnSpc>
              <a:spcBef>
                <a:spcPts val="372"/>
              </a:spcBef>
            </a:pPr>
            <a:r>
              <a:rPr sz="1600" spc="13" dirty="0">
                <a:latin typeface="Arial"/>
                <a:cs typeface="Arial"/>
              </a:rPr>
              <a:t>T</a:t>
            </a:r>
            <a:r>
              <a:rPr sz="1600" spc="-4" dirty="0">
                <a:latin typeface="Arial"/>
                <a:cs typeface="Arial"/>
              </a:rPr>
              <a:t>h</a:t>
            </a:r>
            <a:r>
              <a:rPr sz="1600" dirty="0">
                <a:latin typeface="Arial"/>
                <a:cs typeface="Arial"/>
              </a:rPr>
              <a:t>e</a:t>
            </a:r>
            <a:r>
              <a:rPr sz="1600" spc="-8" dirty="0">
                <a:latin typeface="Arial"/>
                <a:cs typeface="Arial"/>
              </a:rPr>
              <a:t> </a:t>
            </a:r>
            <a:r>
              <a:rPr sz="1600" spc="4" dirty="0">
                <a:latin typeface="Arial"/>
                <a:cs typeface="Arial"/>
              </a:rPr>
              <a:t>f</a:t>
            </a:r>
            <a:r>
              <a:rPr sz="1600" spc="-4" dirty="0">
                <a:latin typeface="Arial"/>
                <a:cs typeface="Arial"/>
              </a:rPr>
              <a:t>ou</a:t>
            </a:r>
            <a:r>
              <a:rPr sz="1600" dirty="0">
                <a:latin typeface="Arial"/>
                <a:cs typeface="Arial"/>
              </a:rPr>
              <a:t>r </a:t>
            </a:r>
            <a:r>
              <a:rPr sz="1600" spc="-4" dirty="0">
                <a:latin typeface="Arial"/>
                <a:cs typeface="Arial"/>
              </a:rPr>
              <a:t>di</a:t>
            </a:r>
            <a:r>
              <a:rPr sz="1600" dirty="0">
                <a:latin typeface="Arial"/>
                <a:cs typeface="Arial"/>
              </a:rPr>
              <a:t>m</a:t>
            </a:r>
            <a:r>
              <a:rPr sz="1600" spc="-4" dirty="0">
                <a:latin typeface="Arial"/>
                <a:cs typeface="Arial"/>
              </a:rPr>
              <a:t>en</a:t>
            </a:r>
            <a:r>
              <a:rPr sz="1600" dirty="0">
                <a:latin typeface="Arial"/>
                <a:cs typeface="Arial"/>
              </a:rPr>
              <a:t>s</a:t>
            </a:r>
            <a:r>
              <a:rPr sz="1600" spc="-4" dirty="0">
                <a:latin typeface="Arial"/>
                <a:cs typeface="Arial"/>
              </a:rPr>
              <a:t>ion</a:t>
            </a:r>
            <a:r>
              <a:rPr sz="1600" dirty="0">
                <a:latin typeface="Arial"/>
                <a:cs typeface="Arial"/>
              </a:rPr>
              <a:t>s</a:t>
            </a:r>
            <a:r>
              <a:rPr sz="1600" spc="22" dirty="0">
                <a:latin typeface="Arial"/>
                <a:cs typeface="Arial"/>
              </a:rPr>
              <a:t> </a:t>
            </a:r>
            <a:r>
              <a:rPr sz="1600" dirty="0">
                <a:latin typeface="Arial"/>
                <a:cs typeface="Arial"/>
              </a:rPr>
              <a:t>(V</a:t>
            </a:r>
            <a:r>
              <a:rPr sz="1600" spc="-35" dirty="0">
                <a:latin typeface="Arial"/>
                <a:cs typeface="Arial"/>
              </a:rPr>
              <a:t>’</a:t>
            </a:r>
            <a:r>
              <a:rPr sz="1600" dirty="0">
                <a:latin typeface="Arial"/>
                <a:cs typeface="Arial"/>
              </a:rPr>
              <a:t>s) </a:t>
            </a:r>
            <a:r>
              <a:rPr sz="1600" spc="-4" dirty="0">
                <a:latin typeface="Arial"/>
                <a:cs typeface="Arial"/>
              </a:rPr>
              <a:t>o</a:t>
            </a:r>
            <a:r>
              <a:rPr sz="1600" dirty="0">
                <a:latin typeface="Arial"/>
                <a:cs typeface="Arial"/>
              </a:rPr>
              <a:t>f</a:t>
            </a:r>
            <a:r>
              <a:rPr sz="1600" spc="4" dirty="0">
                <a:latin typeface="Arial"/>
                <a:cs typeface="Arial"/>
              </a:rPr>
              <a:t> </a:t>
            </a:r>
            <a:r>
              <a:rPr sz="1600" dirty="0">
                <a:latin typeface="Arial"/>
                <a:cs typeface="Arial"/>
              </a:rPr>
              <a:t>B</a:t>
            </a:r>
            <a:r>
              <a:rPr sz="1600" spc="-4" dirty="0">
                <a:latin typeface="Arial"/>
                <a:cs typeface="Arial"/>
              </a:rPr>
              <a:t>i</a:t>
            </a:r>
            <a:r>
              <a:rPr sz="1600" dirty="0">
                <a:latin typeface="Arial"/>
                <a:cs typeface="Arial"/>
              </a:rPr>
              <a:t>g </a:t>
            </a:r>
            <a:r>
              <a:rPr sz="1600" spc="-4" dirty="0">
                <a:latin typeface="Arial"/>
                <a:cs typeface="Arial"/>
              </a:rPr>
              <a:t>Da</a:t>
            </a:r>
            <a:r>
              <a:rPr sz="1600" spc="4" dirty="0">
                <a:latin typeface="Arial"/>
                <a:cs typeface="Arial"/>
              </a:rPr>
              <a:t>t</a:t>
            </a:r>
            <a:r>
              <a:rPr sz="1600" dirty="0">
                <a:latin typeface="Arial"/>
                <a:cs typeface="Arial"/>
              </a:rPr>
              <a:t>a</a:t>
            </a:r>
          </a:p>
        </p:txBody>
      </p:sp>
      <p:sp>
        <p:nvSpPr>
          <p:cNvPr id="8" name="object 8"/>
          <p:cNvSpPr txBox="1"/>
          <p:nvPr/>
        </p:nvSpPr>
        <p:spPr>
          <a:xfrm>
            <a:off x="6285807" y="5596666"/>
            <a:ext cx="998912" cy="324073"/>
          </a:xfrm>
          <a:prstGeom prst="rect">
            <a:avLst/>
          </a:prstGeom>
        </p:spPr>
        <p:txBody>
          <a:bodyPr wrap="square" lIns="0" tIns="0" rIns="0" bIns="0" rtlCol="0">
            <a:noAutofit/>
          </a:bodyPr>
          <a:lstStyle/>
          <a:p>
            <a:pPr marL="81897">
              <a:lnSpc>
                <a:spcPct val="95825"/>
              </a:lnSpc>
              <a:spcBef>
                <a:spcPts val="377"/>
              </a:spcBef>
            </a:pPr>
            <a:r>
              <a:rPr sz="1600" spc="-84" dirty="0">
                <a:latin typeface="Arial"/>
                <a:cs typeface="Arial"/>
              </a:rPr>
              <a:t>V</a:t>
            </a:r>
            <a:r>
              <a:rPr sz="1600" spc="-4" dirty="0">
                <a:latin typeface="Arial"/>
                <a:cs typeface="Arial"/>
              </a:rPr>
              <a:t>e</a:t>
            </a:r>
            <a:r>
              <a:rPr sz="1600" dirty="0">
                <a:latin typeface="Arial"/>
                <a:cs typeface="Arial"/>
              </a:rPr>
              <a:t>r</a:t>
            </a:r>
            <a:r>
              <a:rPr sz="1600" spc="-4" dirty="0">
                <a:latin typeface="Arial"/>
                <a:cs typeface="Arial"/>
              </a:rPr>
              <a:t>a</a:t>
            </a:r>
            <a:r>
              <a:rPr sz="1600" dirty="0">
                <a:latin typeface="Arial"/>
                <a:cs typeface="Arial"/>
              </a:rPr>
              <a:t>c</a:t>
            </a:r>
            <a:r>
              <a:rPr sz="1600" spc="-4" dirty="0">
                <a:latin typeface="Arial"/>
                <a:cs typeface="Arial"/>
              </a:rPr>
              <a:t>i</a:t>
            </a:r>
            <a:r>
              <a:rPr sz="1600" spc="4" dirty="0">
                <a:latin typeface="Arial"/>
                <a:cs typeface="Arial"/>
              </a:rPr>
              <a:t>t</a:t>
            </a:r>
            <a:r>
              <a:rPr sz="1600" dirty="0">
                <a:latin typeface="Arial"/>
                <a:cs typeface="Arial"/>
              </a:rPr>
              <a:t>y</a:t>
            </a:r>
          </a:p>
        </p:txBody>
      </p:sp>
      <p:sp>
        <p:nvSpPr>
          <p:cNvPr id="7" name="object 7"/>
          <p:cNvSpPr txBox="1"/>
          <p:nvPr/>
        </p:nvSpPr>
        <p:spPr>
          <a:xfrm>
            <a:off x="556952" y="3816275"/>
            <a:ext cx="4261657" cy="1709120"/>
          </a:xfrm>
          <a:prstGeom prst="rect">
            <a:avLst/>
          </a:prstGeom>
        </p:spPr>
        <p:txBody>
          <a:bodyPr wrap="square" lIns="0" tIns="0" rIns="0" bIns="0" rtlCol="0">
            <a:noAutofit/>
          </a:bodyPr>
          <a:lstStyle/>
          <a:p>
            <a:pPr marL="80747">
              <a:lnSpc>
                <a:spcPct val="95825"/>
              </a:lnSpc>
              <a:spcBef>
                <a:spcPts val="372"/>
              </a:spcBef>
            </a:pPr>
            <a:r>
              <a:rPr spc="-4" dirty="0">
                <a:solidFill>
                  <a:srgbClr val="FF0000"/>
                </a:solidFill>
                <a:latin typeface="Arial"/>
                <a:cs typeface="Arial"/>
              </a:rPr>
              <a:t>B</a:t>
            </a:r>
            <a:r>
              <a:rPr dirty="0">
                <a:solidFill>
                  <a:srgbClr val="FF0000"/>
                </a:solidFill>
                <a:latin typeface="Arial"/>
                <a:cs typeface="Arial"/>
              </a:rPr>
              <a:t>ig da</a:t>
            </a:r>
            <a:r>
              <a:rPr spc="-4" dirty="0">
                <a:solidFill>
                  <a:srgbClr val="FF0000"/>
                </a:solidFill>
                <a:latin typeface="Arial"/>
                <a:cs typeface="Arial"/>
              </a:rPr>
              <a:t>t</a:t>
            </a:r>
            <a:r>
              <a:rPr dirty="0">
                <a:solidFill>
                  <a:srgbClr val="FF0000"/>
                </a:solidFill>
                <a:latin typeface="Arial"/>
                <a:cs typeface="Arial"/>
              </a:rPr>
              <a:t>a</a:t>
            </a:r>
            <a:r>
              <a:rPr spc="-13" dirty="0">
                <a:solidFill>
                  <a:srgbClr val="FF0000"/>
                </a:solidFill>
                <a:latin typeface="Arial"/>
                <a:cs typeface="Arial"/>
              </a:rPr>
              <a:t> </a:t>
            </a:r>
            <a:r>
              <a:rPr dirty="0">
                <a:solidFill>
                  <a:srgbClr val="FF0000"/>
                </a:solidFill>
                <a:latin typeface="Arial"/>
                <a:cs typeface="Arial"/>
              </a:rPr>
              <a:t>is not</a:t>
            </a:r>
            <a:r>
              <a:rPr spc="-17" dirty="0">
                <a:solidFill>
                  <a:srgbClr val="FF0000"/>
                </a:solidFill>
                <a:latin typeface="Arial"/>
                <a:cs typeface="Arial"/>
              </a:rPr>
              <a:t> </a:t>
            </a:r>
            <a:r>
              <a:rPr dirty="0">
                <a:solidFill>
                  <a:srgbClr val="FF0000"/>
                </a:solidFill>
                <a:latin typeface="Arial"/>
                <a:cs typeface="Arial"/>
              </a:rPr>
              <a:t>ju</a:t>
            </a:r>
            <a:r>
              <a:rPr spc="4" dirty="0">
                <a:solidFill>
                  <a:srgbClr val="FF0000"/>
                </a:solidFill>
                <a:latin typeface="Arial"/>
                <a:cs typeface="Arial"/>
              </a:rPr>
              <a:t>s</a:t>
            </a:r>
            <a:r>
              <a:rPr dirty="0">
                <a:solidFill>
                  <a:srgbClr val="FF0000"/>
                </a:solidFill>
                <a:latin typeface="Arial"/>
                <a:cs typeface="Arial"/>
              </a:rPr>
              <a:t>t</a:t>
            </a:r>
            <a:r>
              <a:rPr spc="-17" dirty="0">
                <a:solidFill>
                  <a:srgbClr val="FF0000"/>
                </a:solidFill>
                <a:latin typeface="Arial"/>
                <a:cs typeface="Arial"/>
              </a:rPr>
              <a:t> </a:t>
            </a:r>
            <a:r>
              <a:rPr dirty="0">
                <a:solidFill>
                  <a:srgbClr val="FF0000"/>
                </a:solidFill>
                <a:latin typeface="Arial"/>
                <a:cs typeface="Arial"/>
              </a:rPr>
              <a:t>about</a:t>
            </a:r>
            <a:r>
              <a:rPr spc="8" dirty="0">
                <a:solidFill>
                  <a:srgbClr val="FF0000"/>
                </a:solidFill>
                <a:latin typeface="Arial"/>
                <a:cs typeface="Arial"/>
              </a:rPr>
              <a:t> </a:t>
            </a:r>
            <a:r>
              <a:rPr spc="4" dirty="0">
                <a:solidFill>
                  <a:srgbClr val="FF0000"/>
                </a:solidFill>
                <a:latin typeface="Arial"/>
                <a:cs typeface="Arial"/>
              </a:rPr>
              <a:t>s</a:t>
            </a:r>
            <a:r>
              <a:rPr dirty="0">
                <a:solidFill>
                  <a:srgbClr val="FF0000"/>
                </a:solidFill>
                <a:latin typeface="Arial"/>
                <a:cs typeface="Arial"/>
              </a:rPr>
              <a:t>i</a:t>
            </a:r>
            <a:r>
              <a:rPr spc="4" dirty="0">
                <a:solidFill>
                  <a:srgbClr val="FF0000"/>
                </a:solidFill>
                <a:latin typeface="Arial"/>
                <a:cs typeface="Arial"/>
              </a:rPr>
              <a:t>z</a:t>
            </a:r>
            <a:r>
              <a:rPr dirty="0">
                <a:solidFill>
                  <a:srgbClr val="FF0000"/>
                </a:solidFill>
                <a:latin typeface="Arial"/>
                <a:cs typeface="Arial"/>
              </a:rPr>
              <a:t>e.</a:t>
            </a:r>
            <a:endParaRPr dirty="0">
              <a:latin typeface="Arial"/>
              <a:cs typeface="Arial"/>
            </a:endParaRPr>
          </a:p>
          <a:p>
            <a:pPr marL="388465" marR="253330" indent="-307718">
              <a:lnSpc>
                <a:spcPct val="100041"/>
              </a:lnSpc>
              <a:spcBef>
                <a:spcPts val="90"/>
              </a:spcBef>
              <a:tabLst>
                <a:tab pos="387497" algn="l"/>
              </a:tabLst>
            </a:pPr>
            <a:r>
              <a:rPr dirty="0">
                <a:solidFill>
                  <a:srgbClr val="FF0000"/>
                </a:solidFill>
                <a:latin typeface="Arial"/>
                <a:cs typeface="Arial"/>
              </a:rPr>
              <a:t>•	Finds</a:t>
            </a:r>
            <a:r>
              <a:rPr spc="-8" dirty="0">
                <a:solidFill>
                  <a:srgbClr val="FF0000"/>
                </a:solidFill>
                <a:latin typeface="Arial"/>
                <a:cs typeface="Arial"/>
              </a:rPr>
              <a:t> </a:t>
            </a:r>
            <a:r>
              <a:rPr dirty="0">
                <a:solidFill>
                  <a:srgbClr val="FF0000"/>
                </a:solidFill>
                <a:latin typeface="Arial"/>
                <a:cs typeface="Arial"/>
              </a:rPr>
              <a:t>in</a:t>
            </a:r>
            <a:r>
              <a:rPr spc="4" dirty="0">
                <a:solidFill>
                  <a:srgbClr val="FF0000"/>
                </a:solidFill>
                <a:latin typeface="Arial"/>
                <a:cs typeface="Arial"/>
              </a:rPr>
              <a:t>s</a:t>
            </a:r>
            <a:r>
              <a:rPr dirty="0">
                <a:solidFill>
                  <a:srgbClr val="FF0000"/>
                </a:solidFill>
                <a:latin typeface="Arial"/>
                <a:cs typeface="Arial"/>
              </a:rPr>
              <a:t>igh</a:t>
            </a:r>
            <a:r>
              <a:rPr spc="-4" dirty="0">
                <a:solidFill>
                  <a:srgbClr val="FF0000"/>
                </a:solidFill>
                <a:latin typeface="Arial"/>
                <a:cs typeface="Arial"/>
              </a:rPr>
              <a:t>t</a:t>
            </a:r>
            <a:r>
              <a:rPr dirty="0">
                <a:solidFill>
                  <a:srgbClr val="FF0000"/>
                </a:solidFill>
                <a:latin typeface="Arial"/>
                <a:cs typeface="Arial"/>
              </a:rPr>
              <a:t>s</a:t>
            </a:r>
            <a:r>
              <a:rPr spc="-8" dirty="0">
                <a:solidFill>
                  <a:srgbClr val="FF0000"/>
                </a:solidFill>
                <a:latin typeface="Arial"/>
                <a:cs typeface="Arial"/>
              </a:rPr>
              <a:t> </a:t>
            </a:r>
            <a:r>
              <a:rPr spc="-4" dirty="0">
                <a:solidFill>
                  <a:srgbClr val="FF0000"/>
                </a:solidFill>
                <a:latin typeface="Arial"/>
                <a:cs typeface="Arial"/>
              </a:rPr>
              <a:t>f</a:t>
            </a:r>
            <a:r>
              <a:rPr spc="4" dirty="0">
                <a:solidFill>
                  <a:srgbClr val="FF0000"/>
                </a:solidFill>
                <a:latin typeface="Arial"/>
                <a:cs typeface="Arial"/>
              </a:rPr>
              <a:t>r</a:t>
            </a:r>
            <a:r>
              <a:rPr dirty="0">
                <a:solidFill>
                  <a:srgbClr val="FF0000"/>
                </a:solidFill>
                <a:latin typeface="Arial"/>
                <a:cs typeface="Arial"/>
              </a:rPr>
              <a:t>om</a:t>
            </a:r>
            <a:r>
              <a:rPr spc="-22" dirty="0">
                <a:solidFill>
                  <a:srgbClr val="FF0000"/>
                </a:solidFill>
                <a:latin typeface="Arial"/>
                <a:cs typeface="Arial"/>
              </a:rPr>
              <a:t> </a:t>
            </a:r>
            <a:r>
              <a:rPr spc="4" dirty="0">
                <a:solidFill>
                  <a:srgbClr val="FF0000"/>
                </a:solidFill>
                <a:latin typeface="Arial"/>
                <a:cs typeface="Arial"/>
              </a:rPr>
              <a:t>c</a:t>
            </a:r>
            <a:r>
              <a:rPr dirty="0">
                <a:solidFill>
                  <a:srgbClr val="FF0000"/>
                </a:solidFill>
                <a:latin typeface="Arial"/>
                <a:cs typeface="Arial"/>
              </a:rPr>
              <a:t>omple</a:t>
            </a:r>
            <a:r>
              <a:rPr spc="-4" dirty="0">
                <a:solidFill>
                  <a:srgbClr val="FF0000"/>
                </a:solidFill>
                <a:latin typeface="Arial"/>
                <a:cs typeface="Arial"/>
              </a:rPr>
              <a:t>x</a:t>
            </a:r>
            <a:r>
              <a:rPr dirty="0">
                <a:solidFill>
                  <a:srgbClr val="FF0000"/>
                </a:solidFill>
                <a:latin typeface="Arial"/>
                <a:cs typeface="Arial"/>
              </a:rPr>
              <a:t>,</a:t>
            </a:r>
            <a:r>
              <a:rPr spc="-26" dirty="0">
                <a:solidFill>
                  <a:srgbClr val="FF0000"/>
                </a:solidFill>
                <a:latin typeface="Arial"/>
                <a:cs typeface="Arial"/>
              </a:rPr>
              <a:t> </a:t>
            </a:r>
            <a:r>
              <a:rPr dirty="0">
                <a:solidFill>
                  <a:srgbClr val="FF0000"/>
                </a:solidFill>
                <a:latin typeface="Arial"/>
                <a:cs typeface="Arial"/>
              </a:rPr>
              <a:t>noi</a:t>
            </a:r>
            <a:r>
              <a:rPr spc="4" dirty="0">
                <a:solidFill>
                  <a:srgbClr val="FF0000"/>
                </a:solidFill>
                <a:latin typeface="Arial"/>
                <a:cs typeface="Arial"/>
              </a:rPr>
              <a:t>s</a:t>
            </a:r>
            <a:r>
              <a:rPr spc="-135" dirty="0">
                <a:solidFill>
                  <a:srgbClr val="FF0000"/>
                </a:solidFill>
                <a:latin typeface="Arial"/>
                <a:cs typeface="Arial"/>
              </a:rPr>
              <a:t>y</a:t>
            </a:r>
            <a:r>
              <a:rPr dirty="0">
                <a:solidFill>
                  <a:srgbClr val="FF0000"/>
                </a:solidFill>
                <a:latin typeface="Arial"/>
                <a:cs typeface="Arial"/>
              </a:rPr>
              <a:t>, he</a:t>
            </a:r>
            <a:r>
              <a:rPr spc="-4" dirty="0">
                <a:solidFill>
                  <a:srgbClr val="FF0000"/>
                </a:solidFill>
                <a:latin typeface="Arial"/>
                <a:cs typeface="Arial"/>
              </a:rPr>
              <a:t>t</a:t>
            </a:r>
            <a:r>
              <a:rPr dirty="0">
                <a:solidFill>
                  <a:srgbClr val="FF0000"/>
                </a:solidFill>
                <a:latin typeface="Arial"/>
                <a:cs typeface="Arial"/>
              </a:rPr>
              <a:t>e</a:t>
            </a:r>
            <a:r>
              <a:rPr spc="4" dirty="0">
                <a:solidFill>
                  <a:srgbClr val="FF0000"/>
                </a:solidFill>
                <a:latin typeface="Arial"/>
                <a:cs typeface="Arial"/>
              </a:rPr>
              <a:t>r</a:t>
            </a:r>
            <a:r>
              <a:rPr dirty="0">
                <a:solidFill>
                  <a:srgbClr val="FF0000"/>
                </a:solidFill>
                <a:latin typeface="Arial"/>
                <a:cs typeface="Arial"/>
              </a:rPr>
              <a:t>ogene</a:t>
            </a:r>
            <a:r>
              <a:rPr spc="-8" dirty="0">
                <a:solidFill>
                  <a:srgbClr val="FF0000"/>
                </a:solidFill>
                <a:latin typeface="Arial"/>
                <a:cs typeface="Arial"/>
              </a:rPr>
              <a:t>o</a:t>
            </a:r>
            <a:r>
              <a:rPr dirty="0">
                <a:solidFill>
                  <a:srgbClr val="FF0000"/>
                </a:solidFill>
                <a:latin typeface="Arial"/>
                <a:cs typeface="Arial"/>
              </a:rPr>
              <a:t>u</a:t>
            </a:r>
            <a:r>
              <a:rPr spc="8" dirty="0">
                <a:solidFill>
                  <a:srgbClr val="FF0000"/>
                </a:solidFill>
                <a:latin typeface="Arial"/>
                <a:cs typeface="Arial"/>
              </a:rPr>
              <a:t>s</a:t>
            </a:r>
            <a:r>
              <a:rPr dirty="0">
                <a:solidFill>
                  <a:srgbClr val="FF0000"/>
                </a:solidFill>
                <a:latin typeface="Arial"/>
                <a:cs typeface="Arial"/>
              </a:rPr>
              <a:t>,</a:t>
            </a:r>
            <a:r>
              <a:rPr spc="-35" dirty="0">
                <a:solidFill>
                  <a:srgbClr val="FF0000"/>
                </a:solidFill>
                <a:latin typeface="Arial"/>
                <a:cs typeface="Arial"/>
              </a:rPr>
              <a:t> </a:t>
            </a:r>
            <a:r>
              <a:rPr dirty="0">
                <a:solidFill>
                  <a:srgbClr val="FF0000"/>
                </a:solidFill>
                <a:latin typeface="Arial"/>
                <a:cs typeface="Arial"/>
              </a:rPr>
              <a:t>longi</a:t>
            </a:r>
            <a:r>
              <a:rPr spc="-4" dirty="0">
                <a:solidFill>
                  <a:srgbClr val="FF0000"/>
                </a:solidFill>
                <a:latin typeface="Arial"/>
                <a:cs typeface="Arial"/>
              </a:rPr>
              <a:t>t</a:t>
            </a:r>
            <a:r>
              <a:rPr dirty="0">
                <a:solidFill>
                  <a:srgbClr val="FF0000"/>
                </a:solidFill>
                <a:latin typeface="Arial"/>
                <a:cs typeface="Arial"/>
              </a:rPr>
              <a:t>udina</a:t>
            </a:r>
            <a:r>
              <a:rPr spc="8" dirty="0">
                <a:solidFill>
                  <a:srgbClr val="FF0000"/>
                </a:solidFill>
                <a:latin typeface="Arial"/>
                <a:cs typeface="Arial"/>
              </a:rPr>
              <a:t>l</a:t>
            </a:r>
            <a:r>
              <a:rPr dirty="0">
                <a:solidFill>
                  <a:srgbClr val="FF0000"/>
                </a:solidFill>
                <a:latin typeface="Arial"/>
                <a:cs typeface="Arial"/>
              </a:rPr>
              <a:t>,</a:t>
            </a:r>
            <a:r>
              <a:rPr spc="-4" dirty="0">
                <a:solidFill>
                  <a:srgbClr val="FF0000"/>
                </a:solidFill>
                <a:latin typeface="Arial"/>
                <a:cs typeface="Arial"/>
              </a:rPr>
              <a:t> </a:t>
            </a:r>
            <a:r>
              <a:rPr dirty="0">
                <a:solidFill>
                  <a:srgbClr val="FF0000"/>
                </a:solidFill>
                <a:latin typeface="Arial"/>
                <a:cs typeface="Arial"/>
              </a:rPr>
              <a:t>and </a:t>
            </a:r>
            <a:r>
              <a:rPr spc="-4" dirty="0">
                <a:solidFill>
                  <a:srgbClr val="FF0000"/>
                </a:solidFill>
                <a:latin typeface="Arial"/>
                <a:cs typeface="Arial"/>
              </a:rPr>
              <a:t>v</a:t>
            </a:r>
            <a:r>
              <a:rPr dirty="0">
                <a:solidFill>
                  <a:srgbClr val="FF0000"/>
                </a:solidFill>
                <a:latin typeface="Arial"/>
                <a:cs typeface="Arial"/>
              </a:rPr>
              <a:t>oluminous</a:t>
            </a:r>
            <a:r>
              <a:rPr spc="-8" dirty="0">
                <a:solidFill>
                  <a:srgbClr val="FF0000"/>
                </a:solidFill>
                <a:latin typeface="Arial"/>
                <a:cs typeface="Arial"/>
              </a:rPr>
              <a:t> </a:t>
            </a:r>
            <a:r>
              <a:rPr dirty="0">
                <a:solidFill>
                  <a:srgbClr val="FF0000"/>
                </a:solidFill>
                <a:latin typeface="Arial"/>
                <a:cs typeface="Arial"/>
              </a:rPr>
              <a:t>da</a:t>
            </a:r>
            <a:r>
              <a:rPr spc="-4" dirty="0">
                <a:solidFill>
                  <a:srgbClr val="FF0000"/>
                </a:solidFill>
                <a:latin typeface="Arial"/>
                <a:cs typeface="Arial"/>
              </a:rPr>
              <a:t>t</a:t>
            </a:r>
            <a:r>
              <a:rPr spc="13" dirty="0">
                <a:solidFill>
                  <a:srgbClr val="FF0000"/>
                </a:solidFill>
                <a:latin typeface="Arial"/>
                <a:cs typeface="Arial"/>
              </a:rPr>
              <a:t>a</a:t>
            </a:r>
            <a:r>
              <a:rPr dirty="0">
                <a:solidFill>
                  <a:srgbClr val="FF0000"/>
                </a:solidFill>
                <a:latin typeface="Arial"/>
                <a:cs typeface="Arial"/>
              </a:rPr>
              <a:t>.</a:t>
            </a:r>
            <a:endParaRPr dirty="0">
              <a:latin typeface="Arial"/>
              <a:cs typeface="Arial"/>
            </a:endParaRPr>
          </a:p>
          <a:p>
            <a:pPr marL="388465" marR="577585" indent="-307718">
              <a:lnSpc>
                <a:spcPct val="100041"/>
              </a:lnSpc>
              <a:tabLst>
                <a:tab pos="387497" algn="l"/>
              </a:tabLst>
            </a:pPr>
            <a:r>
              <a:rPr dirty="0">
                <a:solidFill>
                  <a:srgbClr val="FF0000"/>
                </a:solidFill>
                <a:latin typeface="Arial"/>
                <a:cs typeface="Arial"/>
              </a:rPr>
              <a:t>•	</a:t>
            </a:r>
            <a:r>
              <a:rPr spc="-4" dirty="0">
                <a:solidFill>
                  <a:srgbClr val="FF0000"/>
                </a:solidFill>
                <a:latin typeface="Arial"/>
                <a:cs typeface="Arial"/>
              </a:rPr>
              <a:t>I</a:t>
            </a:r>
            <a:r>
              <a:rPr dirty="0">
                <a:solidFill>
                  <a:srgbClr val="FF0000"/>
                </a:solidFill>
                <a:latin typeface="Arial"/>
                <a:cs typeface="Arial"/>
              </a:rPr>
              <a:t>t</a:t>
            </a:r>
            <a:r>
              <a:rPr spc="-17" dirty="0">
                <a:solidFill>
                  <a:srgbClr val="FF0000"/>
                </a:solidFill>
                <a:latin typeface="Arial"/>
                <a:cs typeface="Arial"/>
              </a:rPr>
              <a:t> </a:t>
            </a:r>
            <a:r>
              <a:rPr dirty="0">
                <a:solidFill>
                  <a:srgbClr val="FF0000"/>
                </a:solidFill>
                <a:latin typeface="Arial"/>
                <a:cs typeface="Arial"/>
              </a:rPr>
              <a:t>aims</a:t>
            </a:r>
            <a:r>
              <a:rPr spc="-4" dirty="0">
                <a:solidFill>
                  <a:srgbClr val="FF0000"/>
                </a:solidFill>
                <a:latin typeface="Arial"/>
                <a:cs typeface="Arial"/>
              </a:rPr>
              <a:t> t</a:t>
            </a:r>
            <a:r>
              <a:rPr dirty="0">
                <a:solidFill>
                  <a:srgbClr val="FF0000"/>
                </a:solidFill>
                <a:latin typeface="Arial"/>
                <a:cs typeface="Arial"/>
              </a:rPr>
              <a:t>o an</a:t>
            </a:r>
            <a:r>
              <a:rPr spc="4" dirty="0">
                <a:solidFill>
                  <a:srgbClr val="FF0000"/>
                </a:solidFill>
                <a:latin typeface="Arial"/>
                <a:cs typeface="Arial"/>
              </a:rPr>
              <a:t>sw</a:t>
            </a:r>
            <a:r>
              <a:rPr dirty="0">
                <a:solidFill>
                  <a:srgbClr val="FF0000"/>
                </a:solidFill>
                <a:latin typeface="Arial"/>
                <a:cs typeface="Arial"/>
              </a:rPr>
              <a:t>er</a:t>
            </a:r>
            <a:r>
              <a:rPr spc="-31" dirty="0">
                <a:solidFill>
                  <a:srgbClr val="FF0000"/>
                </a:solidFill>
                <a:latin typeface="Arial"/>
                <a:cs typeface="Arial"/>
              </a:rPr>
              <a:t> </a:t>
            </a:r>
            <a:r>
              <a:rPr dirty="0">
                <a:solidFill>
                  <a:srgbClr val="FF0000"/>
                </a:solidFill>
                <a:latin typeface="Arial"/>
                <a:cs typeface="Arial"/>
              </a:rPr>
              <a:t>que</a:t>
            </a:r>
            <a:r>
              <a:rPr spc="4" dirty="0">
                <a:solidFill>
                  <a:srgbClr val="FF0000"/>
                </a:solidFill>
                <a:latin typeface="Arial"/>
                <a:cs typeface="Arial"/>
              </a:rPr>
              <a:t>s</a:t>
            </a:r>
            <a:r>
              <a:rPr spc="-4" dirty="0">
                <a:solidFill>
                  <a:srgbClr val="FF0000"/>
                </a:solidFill>
                <a:latin typeface="Arial"/>
                <a:cs typeface="Arial"/>
              </a:rPr>
              <a:t>t</a:t>
            </a:r>
            <a:r>
              <a:rPr dirty="0">
                <a:solidFill>
                  <a:srgbClr val="FF0000"/>
                </a:solidFill>
                <a:latin typeface="Arial"/>
                <a:cs typeface="Arial"/>
              </a:rPr>
              <a:t>ions </a:t>
            </a:r>
            <a:r>
              <a:rPr spc="-4" dirty="0">
                <a:solidFill>
                  <a:srgbClr val="FF0000"/>
                </a:solidFill>
                <a:latin typeface="Arial"/>
                <a:cs typeface="Arial"/>
              </a:rPr>
              <a:t>t</a:t>
            </a:r>
            <a:r>
              <a:rPr dirty="0">
                <a:solidFill>
                  <a:srgbClr val="FF0000"/>
                </a:solidFill>
                <a:latin typeface="Arial"/>
                <a:cs typeface="Arial"/>
              </a:rPr>
              <a:t>hat </a:t>
            </a:r>
            <a:r>
              <a:rPr spc="4" dirty="0">
                <a:solidFill>
                  <a:srgbClr val="FF0000"/>
                </a:solidFill>
                <a:latin typeface="Arial"/>
                <a:cs typeface="Arial"/>
              </a:rPr>
              <a:t>w</a:t>
            </a:r>
            <a:r>
              <a:rPr dirty="0">
                <a:solidFill>
                  <a:srgbClr val="FF0000"/>
                </a:solidFill>
                <a:latin typeface="Arial"/>
                <a:cs typeface="Arial"/>
              </a:rPr>
              <a:t>e</a:t>
            </a:r>
            <a:r>
              <a:rPr spc="4" dirty="0">
                <a:solidFill>
                  <a:srgbClr val="FF0000"/>
                </a:solidFill>
                <a:latin typeface="Arial"/>
                <a:cs typeface="Arial"/>
              </a:rPr>
              <a:t>r</a:t>
            </a:r>
            <a:r>
              <a:rPr dirty="0">
                <a:solidFill>
                  <a:srgbClr val="FF0000"/>
                </a:solidFill>
                <a:latin typeface="Arial"/>
                <a:cs typeface="Arial"/>
              </a:rPr>
              <a:t>e</a:t>
            </a:r>
            <a:r>
              <a:rPr spc="-22" dirty="0">
                <a:solidFill>
                  <a:srgbClr val="FF0000"/>
                </a:solidFill>
                <a:latin typeface="Arial"/>
                <a:cs typeface="Arial"/>
              </a:rPr>
              <a:t> </a:t>
            </a:r>
            <a:r>
              <a:rPr dirty="0">
                <a:solidFill>
                  <a:srgbClr val="FF0000"/>
                </a:solidFill>
                <a:latin typeface="Arial"/>
                <a:cs typeface="Arial"/>
              </a:rPr>
              <a:t>p</a:t>
            </a:r>
            <a:r>
              <a:rPr spc="4" dirty="0">
                <a:solidFill>
                  <a:srgbClr val="FF0000"/>
                </a:solidFill>
                <a:latin typeface="Arial"/>
                <a:cs typeface="Arial"/>
              </a:rPr>
              <a:t>r</a:t>
            </a:r>
            <a:r>
              <a:rPr dirty="0">
                <a:solidFill>
                  <a:srgbClr val="FF0000"/>
                </a:solidFill>
                <a:latin typeface="Arial"/>
                <a:cs typeface="Arial"/>
              </a:rPr>
              <a:t>e</a:t>
            </a:r>
            <a:r>
              <a:rPr spc="-4" dirty="0">
                <a:solidFill>
                  <a:srgbClr val="FF0000"/>
                </a:solidFill>
                <a:latin typeface="Arial"/>
                <a:cs typeface="Arial"/>
              </a:rPr>
              <a:t>v</a:t>
            </a:r>
            <a:r>
              <a:rPr dirty="0">
                <a:solidFill>
                  <a:srgbClr val="FF0000"/>
                </a:solidFill>
                <a:latin typeface="Arial"/>
                <a:cs typeface="Arial"/>
              </a:rPr>
              <a:t>iou</a:t>
            </a:r>
            <a:r>
              <a:rPr spc="4" dirty="0">
                <a:solidFill>
                  <a:srgbClr val="FF0000"/>
                </a:solidFill>
                <a:latin typeface="Arial"/>
                <a:cs typeface="Arial"/>
              </a:rPr>
              <a:t>s</a:t>
            </a:r>
            <a:r>
              <a:rPr dirty="0">
                <a:solidFill>
                  <a:srgbClr val="FF0000"/>
                </a:solidFill>
                <a:latin typeface="Arial"/>
                <a:cs typeface="Arial"/>
              </a:rPr>
              <a:t>ly</a:t>
            </a:r>
            <a:r>
              <a:rPr spc="-8" dirty="0">
                <a:solidFill>
                  <a:srgbClr val="FF0000"/>
                </a:solidFill>
                <a:latin typeface="Arial"/>
                <a:cs typeface="Arial"/>
              </a:rPr>
              <a:t> </a:t>
            </a:r>
            <a:r>
              <a:rPr dirty="0">
                <a:solidFill>
                  <a:srgbClr val="FF0000"/>
                </a:solidFill>
                <a:latin typeface="Arial"/>
                <a:cs typeface="Arial"/>
              </a:rPr>
              <a:t>unan</a:t>
            </a:r>
            <a:r>
              <a:rPr spc="4" dirty="0">
                <a:solidFill>
                  <a:srgbClr val="FF0000"/>
                </a:solidFill>
                <a:latin typeface="Arial"/>
                <a:cs typeface="Arial"/>
              </a:rPr>
              <a:t>sw</a:t>
            </a:r>
            <a:r>
              <a:rPr dirty="0">
                <a:solidFill>
                  <a:srgbClr val="FF0000"/>
                </a:solidFill>
                <a:latin typeface="Arial"/>
                <a:cs typeface="Arial"/>
              </a:rPr>
              <a:t>e</a:t>
            </a:r>
            <a:r>
              <a:rPr spc="4" dirty="0">
                <a:solidFill>
                  <a:srgbClr val="FF0000"/>
                </a:solidFill>
                <a:latin typeface="Arial"/>
                <a:cs typeface="Arial"/>
              </a:rPr>
              <a:t>r</a:t>
            </a:r>
            <a:r>
              <a:rPr dirty="0">
                <a:solidFill>
                  <a:srgbClr val="FF0000"/>
                </a:solidFill>
                <a:latin typeface="Arial"/>
                <a:cs typeface="Arial"/>
              </a:rPr>
              <a:t>ed.</a:t>
            </a:r>
            <a:endParaRPr dirty="0">
              <a:latin typeface="Arial"/>
              <a:cs typeface="Arial"/>
            </a:endParaRPr>
          </a:p>
        </p:txBody>
      </p:sp>
      <p:sp>
        <p:nvSpPr>
          <p:cNvPr id="6" name="object 6"/>
          <p:cNvSpPr txBox="1"/>
          <p:nvPr/>
        </p:nvSpPr>
        <p:spPr>
          <a:xfrm>
            <a:off x="7409410" y="3289150"/>
            <a:ext cx="839585" cy="324073"/>
          </a:xfrm>
          <a:prstGeom prst="rect">
            <a:avLst/>
          </a:prstGeom>
        </p:spPr>
        <p:txBody>
          <a:bodyPr wrap="square" lIns="0" tIns="0" rIns="0" bIns="0" rtlCol="0">
            <a:noAutofit/>
          </a:bodyPr>
          <a:lstStyle/>
          <a:p>
            <a:pPr marL="81150">
              <a:lnSpc>
                <a:spcPct val="95825"/>
              </a:lnSpc>
              <a:spcBef>
                <a:spcPts val="372"/>
              </a:spcBef>
            </a:pPr>
            <a:r>
              <a:rPr sz="1600" spc="-116" dirty="0">
                <a:latin typeface="Arial"/>
                <a:cs typeface="Arial"/>
              </a:rPr>
              <a:t>V</a:t>
            </a:r>
            <a:r>
              <a:rPr sz="1600" spc="-4" dirty="0">
                <a:latin typeface="Arial"/>
                <a:cs typeface="Arial"/>
              </a:rPr>
              <a:t>a</a:t>
            </a:r>
            <a:r>
              <a:rPr sz="1600" dirty="0">
                <a:latin typeface="Arial"/>
                <a:cs typeface="Arial"/>
              </a:rPr>
              <a:t>r</a:t>
            </a:r>
            <a:r>
              <a:rPr sz="1600" spc="-4" dirty="0">
                <a:latin typeface="Arial"/>
                <a:cs typeface="Arial"/>
              </a:rPr>
              <a:t>ie</a:t>
            </a:r>
            <a:r>
              <a:rPr sz="1600" spc="4" dirty="0">
                <a:latin typeface="Arial"/>
                <a:cs typeface="Arial"/>
              </a:rPr>
              <a:t>t</a:t>
            </a:r>
            <a:r>
              <a:rPr sz="1600" dirty="0">
                <a:latin typeface="Arial"/>
                <a:cs typeface="Arial"/>
              </a:rPr>
              <a:t>y</a:t>
            </a:r>
          </a:p>
        </p:txBody>
      </p:sp>
      <p:sp>
        <p:nvSpPr>
          <p:cNvPr id="5" name="object 5"/>
          <p:cNvSpPr txBox="1"/>
          <p:nvPr/>
        </p:nvSpPr>
        <p:spPr>
          <a:xfrm>
            <a:off x="5177443" y="3293184"/>
            <a:ext cx="1021079" cy="325418"/>
          </a:xfrm>
          <a:prstGeom prst="rect">
            <a:avLst/>
          </a:prstGeom>
        </p:spPr>
        <p:txBody>
          <a:bodyPr wrap="square" lIns="0" tIns="0" rIns="0" bIns="0" rtlCol="0">
            <a:noAutofit/>
          </a:bodyPr>
          <a:lstStyle/>
          <a:p>
            <a:pPr marL="81010">
              <a:lnSpc>
                <a:spcPct val="95825"/>
              </a:lnSpc>
              <a:spcBef>
                <a:spcPts val="377"/>
              </a:spcBef>
            </a:pPr>
            <a:r>
              <a:rPr sz="1600" spc="-84" dirty="0">
                <a:latin typeface="Arial"/>
                <a:cs typeface="Arial"/>
              </a:rPr>
              <a:t>V</a:t>
            </a:r>
            <a:r>
              <a:rPr sz="1600" spc="-4" dirty="0">
                <a:latin typeface="Arial"/>
                <a:cs typeface="Arial"/>
              </a:rPr>
              <a:t>elo</a:t>
            </a:r>
            <a:r>
              <a:rPr sz="1600" dirty="0">
                <a:latin typeface="Arial"/>
                <a:cs typeface="Arial"/>
              </a:rPr>
              <a:t>c</a:t>
            </a:r>
            <a:r>
              <a:rPr sz="1600" spc="-4" dirty="0">
                <a:latin typeface="Arial"/>
                <a:cs typeface="Arial"/>
              </a:rPr>
              <a:t>i</a:t>
            </a:r>
            <a:r>
              <a:rPr sz="1600" spc="4" dirty="0">
                <a:latin typeface="Arial"/>
                <a:cs typeface="Arial"/>
              </a:rPr>
              <a:t>t</a:t>
            </a:r>
            <a:r>
              <a:rPr sz="1600" dirty="0">
                <a:latin typeface="Arial"/>
                <a:cs typeface="Arial"/>
              </a:rPr>
              <a:t>y</a:t>
            </a:r>
          </a:p>
        </p:txBody>
      </p:sp>
      <p:sp>
        <p:nvSpPr>
          <p:cNvPr id="4" name="object 4"/>
          <p:cNvSpPr txBox="1"/>
          <p:nvPr/>
        </p:nvSpPr>
        <p:spPr>
          <a:xfrm>
            <a:off x="6276109" y="1955202"/>
            <a:ext cx="1021079" cy="325418"/>
          </a:xfrm>
          <a:prstGeom prst="rect">
            <a:avLst/>
          </a:prstGeom>
        </p:spPr>
        <p:txBody>
          <a:bodyPr wrap="square" lIns="0" tIns="0" rIns="0" bIns="0" rtlCol="0">
            <a:noAutofit/>
          </a:bodyPr>
          <a:lstStyle/>
          <a:p>
            <a:pPr marL="81435">
              <a:lnSpc>
                <a:spcPct val="95825"/>
              </a:lnSpc>
              <a:spcBef>
                <a:spcPts val="377"/>
              </a:spcBef>
            </a:pPr>
            <a:r>
              <a:rPr sz="1600" spc="-84" dirty="0">
                <a:latin typeface="Arial"/>
                <a:cs typeface="Arial"/>
              </a:rPr>
              <a:t>V</a:t>
            </a:r>
            <a:r>
              <a:rPr sz="1600" spc="-4" dirty="0">
                <a:latin typeface="Arial"/>
                <a:cs typeface="Arial"/>
              </a:rPr>
              <a:t>olu</a:t>
            </a:r>
            <a:r>
              <a:rPr sz="1600" dirty="0">
                <a:latin typeface="Arial"/>
                <a:cs typeface="Arial"/>
              </a:rPr>
              <a:t>me</a:t>
            </a:r>
          </a:p>
        </p:txBody>
      </p:sp>
      <p:sp>
        <p:nvSpPr>
          <p:cNvPr id="3" name="object 3"/>
          <p:cNvSpPr txBox="1"/>
          <p:nvPr/>
        </p:nvSpPr>
        <p:spPr>
          <a:xfrm>
            <a:off x="556952" y="534913"/>
            <a:ext cx="8034250" cy="539507"/>
          </a:xfrm>
          <a:prstGeom prst="rect">
            <a:avLst/>
          </a:prstGeom>
        </p:spPr>
        <p:txBody>
          <a:bodyPr wrap="square" lIns="0" tIns="0" rIns="0" bIns="0" rtlCol="0">
            <a:noAutofit/>
          </a:bodyPr>
          <a:lstStyle/>
          <a:p>
            <a:pPr>
              <a:lnSpc>
                <a:spcPts val="897"/>
              </a:lnSpc>
              <a:spcBef>
                <a:spcPts val="73"/>
              </a:spcBef>
            </a:pPr>
            <a:endParaRPr sz="900" dirty="0"/>
          </a:p>
          <a:p>
            <a:pPr marL="80748">
              <a:lnSpc>
                <a:spcPct val="95825"/>
              </a:lnSpc>
            </a:pPr>
            <a:r>
              <a:rPr sz="2200" spc="-4" dirty="0">
                <a:solidFill>
                  <a:srgbClr val="FFFFFF"/>
                </a:solidFill>
                <a:latin typeface="Arial"/>
                <a:cs typeface="Arial"/>
              </a:rPr>
              <a:t>D</a:t>
            </a:r>
            <a:r>
              <a:rPr sz="2200" dirty="0">
                <a:solidFill>
                  <a:srgbClr val="FFFFFF"/>
                </a:solidFill>
                <a:latin typeface="Arial"/>
                <a:cs typeface="Arial"/>
              </a:rPr>
              <a:t>e</a:t>
            </a:r>
            <a:r>
              <a:rPr sz="2200" spc="4" dirty="0">
                <a:solidFill>
                  <a:srgbClr val="FFFFFF"/>
                </a:solidFill>
                <a:latin typeface="Arial"/>
                <a:cs typeface="Arial"/>
              </a:rPr>
              <a:t>f</a:t>
            </a:r>
            <a:r>
              <a:rPr sz="2200" spc="-4" dirty="0">
                <a:solidFill>
                  <a:srgbClr val="FFFFFF"/>
                </a:solidFill>
                <a:latin typeface="Arial"/>
                <a:cs typeface="Arial"/>
              </a:rPr>
              <a:t>i</a:t>
            </a:r>
            <a:r>
              <a:rPr sz="2200" dirty="0">
                <a:solidFill>
                  <a:srgbClr val="FFFFFF"/>
                </a:solidFill>
                <a:latin typeface="Arial"/>
                <a:cs typeface="Arial"/>
              </a:rPr>
              <a:t>n</a:t>
            </a:r>
            <a:r>
              <a:rPr sz="2200" spc="-4" dirty="0">
                <a:solidFill>
                  <a:srgbClr val="FFFFFF"/>
                </a:solidFill>
                <a:latin typeface="Arial"/>
                <a:cs typeface="Arial"/>
              </a:rPr>
              <a:t>i</a:t>
            </a:r>
            <a:r>
              <a:rPr sz="2200" spc="4" dirty="0">
                <a:solidFill>
                  <a:srgbClr val="FFFFFF"/>
                </a:solidFill>
                <a:latin typeface="Arial"/>
                <a:cs typeface="Arial"/>
              </a:rPr>
              <a:t>t</a:t>
            </a:r>
            <a:r>
              <a:rPr sz="2200" spc="-4" dirty="0">
                <a:solidFill>
                  <a:srgbClr val="FFFFFF"/>
                </a:solidFill>
                <a:latin typeface="Arial"/>
                <a:cs typeface="Arial"/>
              </a:rPr>
              <a:t>i</a:t>
            </a:r>
            <a:r>
              <a:rPr sz="2200" dirty="0">
                <a:solidFill>
                  <a:srgbClr val="FFFFFF"/>
                </a:solidFill>
                <a:latin typeface="Arial"/>
                <a:cs typeface="Arial"/>
              </a:rPr>
              <a:t>on</a:t>
            </a:r>
            <a:r>
              <a:rPr sz="2200" spc="35" dirty="0">
                <a:solidFill>
                  <a:srgbClr val="FFFFFF"/>
                </a:solidFill>
                <a:latin typeface="Arial"/>
                <a:cs typeface="Arial"/>
              </a:rPr>
              <a:t> </a:t>
            </a:r>
            <a:r>
              <a:rPr sz="2200" dirty="0">
                <a:solidFill>
                  <a:srgbClr val="FFFFFF"/>
                </a:solidFill>
                <a:latin typeface="Arial"/>
                <a:cs typeface="Arial"/>
              </a:rPr>
              <a:t>of B</a:t>
            </a:r>
            <a:r>
              <a:rPr sz="2200" spc="-4" dirty="0">
                <a:solidFill>
                  <a:srgbClr val="FFFFFF"/>
                </a:solidFill>
                <a:latin typeface="Arial"/>
                <a:cs typeface="Arial"/>
              </a:rPr>
              <a:t>i</a:t>
            </a:r>
            <a:r>
              <a:rPr sz="2200" dirty="0">
                <a:solidFill>
                  <a:srgbClr val="FFFFFF"/>
                </a:solidFill>
                <a:latin typeface="Arial"/>
                <a:cs typeface="Arial"/>
              </a:rPr>
              <a:t>g </a:t>
            </a:r>
            <a:r>
              <a:rPr sz="2200" spc="-4" dirty="0">
                <a:solidFill>
                  <a:srgbClr val="FFFFFF"/>
                </a:solidFill>
                <a:latin typeface="Arial"/>
                <a:cs typeface="Arial"/>
              </a:rPr>
              <a:t>D</a:t>
            </a:r>
            <a:r>
              <a:rPr sz="2200" dirty="0">
                <a:solidFill>
                  <a:srgbClr val="FFFFFF"/>
                </a:solidFill>
                <a:latin typeface="Arial"/>
                <a:cs typeface="Arial"/>
              </a:rPr>
              <a:t>a</a:t>
            </a:r>
            <a:r>
              <a:rPr sz="2200" spc="4" dirty="0">
                <a:solidFill>
                  <a:srgbClr val="FFFFFF"/>
                </a:solidFill>
                <a:latin typeface="Arial"/>
                <a:cs typeface="Arial"/>
              </a:rPr>
              <a:t>t</a:t>
            </a:r>
            <a:r>
              <a:rPr sz="2200" dirty="0">
                <a:solidFill>
                  <a:srgbClr val="FFFFFF"/>
                </a:solidFill>
                <a:latin typeface="Arial"/>
                <a:cs typeface="Arial"/>
              </a:rPr>
              <a:t>a</a:t>
            </a:r>
            <a:endParaRPr sz="2200" dirty="0">
              <a:latin typeface="Arial"/>
              <a:cs typeface="Arial"/>
            </a:endParaRPr>
          </a:p>
        </p:txBody>
      </p:sp>
      <p:sp>
        <p:nvSpPr>
          <p:cNvPr id="2" name="object 2"/>
          <p:cNvSpPr txBox="1"/>
          <p:nvPr/>
        </p:nvSpPr>
        <p:spPr>
          <a:xfrm>
            <a:off x="415636" y="403411"/>
            <a:ext cx="8308570" cy="80682"/>
          </a:xfrm>
          <a:prstGeom prst="rect">
            <a:avLst/>
          </a:prstGeom>
        </p:spPr>
        <p:txBody>
          <a:bodyPr wrap="square" lIns="0" tIns="0" rIns="0" bIns="0" rtlCol="0">
            <a:noAutofit/>
          </a:bodyPr>
          <a:lstStyle/>
          <a:p>
            <a:pPr marL="22794">
              <a:lnSpc>
                <a:spcPts val="628"/>
              </a:lnSpc>
              <a:spcBef>
                <a:spcPts val="18"/>
              </a:spcBef>
            </a:pPr>
            <a:endParaRPr sz="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Applying PPA to healthcare data</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Steps for privacy-preserving data publication algorithms:</a:t>
            </a:r>
          </a:p>
          <a:p>
            <a:pPr lvl="1"/>
            <a:r>
              <a:rPr lang="en-US" dirty="0" smtClean="0"/>
              <a:t>1. Identifying an appropriate privacy metric and level for a given access setting and data characteristics</a:t>
            </a:r>
          </a:p>
          <a:p>
            <a:pPr lvl="1"/>
            <a:r>
              <a:rPr lang="en-US" dirty="0" smtClean="0"/>
              <a:t>2. Applying one or multiple privacy-preserving algorithm(s) to achieve the desired privacy level</a:t>
            </a:r>
          </a:p>
          <a:p>
            <a:pPr lvl="1"/>
            <a:r>
              <a:rPr lang="en-US" dirty="0" smtClean="0"/>
              <a:t>3. Post analyzing the utility of the processed data</a:t>
            </a:r>
          </a:p>
          <a:p>
            <a:pPr lvl="1"/>
            <a:r>
              <a:rPr lang="en-US" dirty="0" smtClean="0"/>
              <a:t>4. Repeating this cycle (from 1 to 3) until the desired utility and privacy levels are jointly met</a:t>
            </a:r>
          </a:p>
          <a:p>
            <a:r>
              <a:rPr lang="en-US" dirty="0" smtClean="0"/>
              <a:t>Multiple privacy-preserving algorithms are applied before publishing. </a:t>
            </a:r>
          </a:p>
          <a:p>
            <a:r>
              <a:rPr lang="en-US" dirty="0" smtClean="0"/>
              <a:t>For example, 6 different methods: (1) variable reduction, (2) suppression, (3) substitution, (4) imputation, (5) data perturbation, and (6) coarsening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Data Overview and Preprocessing</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Texas Inpatient Public Use Data File - Fourth quarter of 2006</a:t>
            </a:r>
          </a:p>
          <a:p>
            <a:r>
              <a:rPr lang="en-US" dirty="0" smtClean="0"/>
              <a:t>Each yearly dataset contains about 2.8 millions events with more than 250 features. </a:t>
            </a:r>
          </a:p>
          <a:p>
            <a:r>
              <a:rPr lang="en-US" dirty="0" smtClean="0"/>
              <a:t>Natural delivery events from Parkland Memorial Hospital. </a:t>
            </a:r>
          </a:p>
          <a:p>
            <a:r>
              <a:rPr lang="en-US" dirty="0" smtClean="0"/>
              <a:t>The dataset is already </a:t>
            </a:r>
            <a:r>
              <a:rPr lang="en-US" dirty="0" err="1" smtClean="0"/>
              <a:t>anonymized</a:t>
            </a:r>
            <a:r>
              <a:rPr lang="en-US" dirty="0" smtClean="0"/>
              <a:t>, and does not contain any identifiable information such as name, social security number, and driver license number.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Outlier Removal, Variable Reduction, and Coarsening</a:t>
            </a:r>
            <a:endParaRPr lang="en-US" dirty="0"/>
          </a:p>
        </p:txBody>
      </p:sp>
      <p:sp>
        <p:nvSpPr>
          <p:cNvPr id="3" name="Content Placeholder 2"/>
          <p:cNvSpPr>
            <a:spLocks noGrp="1"/>
          </p:cNvSpPr>
          <p:nvPr>
            <p:ph idx="1"/>
          </p:nvPr>
        </p:nvSpPr>
        <p:spPr/>
        <p:txBody>
          <a:bodyPr>
            <a:normAutofit/>
          </a:bodyPr>
          <a:lstStyle/>
          <a:p>
            <a:r>
              <a:rPr lang="en-US" b="1" dirty="0" smtClean="0"/>
              <a:t>Modeling the relationship between demographic factors (sex, address), insurance, and hospital charges. </a:t>
            </a:r>
          </a:p>
          <a:p>
            <a:r>
              <a:rPr lang="en-US" dirty="0" smtClean="0"/>
              <a:t>Objective is to publish this dataset for the specified research objective while protecting patients’ privacy.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Privacy-Preserving Publishing Methods</a:t>
            </a:r>
            <a:endParaRPr lang="en-US" dirty="0"/>
          </a:p>
        </p:txBody>
      </p:sp>
      <p:sp>
        <p:nvSpPr>
          <p:cNvPr id="3" name="Content Placeholder 2"/>
          <p:cNvSpPr>
            <a:spLocks noGrp="1"/>
          </p:cNvSpPr>
          <p:nvPr>
            <p:ph idx="1"/>
          </p:nvPr>
        </p:nvSpPr>
        <p:spPr/>
        <p:txBody>
          <a:bodyPr>
            <a:normAutofit/>
          </a:bodyPr>
          <a:lstStyle/>
          <a:p>
            <a:r>
              <a:rPr lang="en-US" dirty="0" smtClean="0"/>
              <a:t>Three different kinds of privacy-preserving algorithms:</a:t>
            </a:r>
          </a:p>
          <a:p>
            <a:pPr lvl="1"/>
            <a:r>
              <a:rPr lang="en-US" dirty="0" smtClean="0"/>
              <a:t>Generalization/suppression, </a:t>
            </a:r>
          </a:p>
          <a:p>
            <a:pPr lvl="1"/>
            <a:r>
              <a:rPr lang="en-US" dirty="0" smtClean="0"/>
              <a:t>Creation of synthetic data, and </a:t>
            </a:r>
          </a:p>
          <a:p>
            <a:pPr lvl="1"/>
            <a:r>
              <a:rPr lang="en-US" dirty="0" smtClean="0"/>
              <a:t>Perturbed synthetic data.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Generalization and Suppression</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To remove any personal identifiable variables such as name, telephone number, social security number, and driving license number. </a:t>
            </a:r>
          </a:p>
          <a:p>
            <a:r>
              <a:rPr lang="en-US" dirty="0" smtClean="0"/>
              <a:t>“linking attack.”</a:t>
            </a:r>
          </a:p>
          <a:p>
            <a:r>
              <a:rPr lang="en-US" dirty="0" smtClean="0"/>
              <a:t>A dataset from the Group Insurance Commission (GIC) and the voter registration list.</a:t>
            </a:r>
          </a:p>
          <a:p>
            <a:pPr lvl="1"/>
            <a:r>
              <a:rPr lang="en-US" dirty="0" smtClean="0"/>
              <a:t>Common variables: zip code, birth date, and sex. </a:t>
            </a:r>
          </a:p>
          <a:p>
            <a:r>
              <a:rPr lang="en-US" dirty="0" smtClean="0"/>
              <a:t>By linking the two datasets person can be identified.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Attack </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304800" y="1981200"/>
            <a:ext cx="7800975" cy="294322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 and Suppression</a:t>
            </a:r>
            <a:endParaRPr lang="en-US" dirty="0"/>
          </a:p>
        </p:txBody>
      </p:sp>
      <p:sp>
        <p:nvSpPr>
          <p:cNvPr id="3" name="Content Placeholder 2"/>
          <p:cNvSpPr>
            <a:spLocks noGrp="1"/>
          </p:cNvSpPr>
          <p:nvPr>
            <p:ph idx="1"/>
          </p:nvPr>
        </p:nvSpPr>
        <p:spPr/>
        <p:txBody>
          <a:bodyPr>
            <a:normAutofit/>
          </a:bodyPr>
          <a:lstStyle/>
          <a:p>
            <a:r>
              <a:rPr lang="en-US" dirty="0" smtClean="0"/>
              <a:t>Generalization replaces a value with a less specific but semantically consistent value. </a:t>
            </a:r>
          </a:p>
          <a:p>
            <a:r>
              <a:rPr lang="en-US" dirty="0" smtClean="0"/>
              <a:t>For example, a zip code can be generalized into city or county. </a:t>
            </a:r>
          </a:p>
          <a:p>
            <a:r>
              <a:rPr lang="en-US" dirty="0" smtClean="0"/>
              <a:t>Suppression replaces a value to a non-informative value, e.g., 600127 → *.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Quasi-identifier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Even after removable of identifiable variables, if certain combination of variables can be unique, and this may potentially lead to privacy breach incidents. </a:t>
            </a:r>
          </a:p>
          <a:p>
            <a:r>
              <a:rPr lang="en-US" dirty="0" smtClean="0"/>
              <a:t>A quasi-identifier is a set of variables within a dataset that may be empirically unique. </a:t>
            </a:r>
          </a:p>
          <a:p>
            <a:r>
              <a:rPr lang="en-US" dirty="0" err="1" smtClean="0"/>
              <a:t>Eg</a:t>
            </a:r>
            <a:r>
              <a:rPr lang="en-US" dirty="0" smtClean="0"/>
              <a:t> : set of sex, geographical code, and payment source.</a:t>
            </a:r>
          </a:p>
          <a:p>
            <a:r>
              <a:rPr lang="en-US" dirty="0" smtClean="0"/>
              <a:t>k-anonymity to formalize and quantify the disclosure risk of unique populations. </a:t>
            </a:r>
          </a:p>
          <a:p>
            <a:endParaRPr lang="en-US" dirty="0" smtClean="0"/>
          </a:p>
          <a:p>
            <a:endParaRPr lang="en-US" dirty="0" smtClean="0"/>
          </a:p>
          <a:p>
            <a:pPr>
              <a:buNone/>
            </a:pPr>
            <a:endParaRPr lang="en-US" dirty="0" smtClean="0"/>
          </a:p>
          <a:p>
            <a:r>
              <a:rPr lang="en-US" sz="2200" dirty="0" err="1" smtClean="0"/>
              <a:t>Latanya</a:t>
            </a:r>
            <a:r>
              <a:rPr lang="en-US" sz="2200" dirty="0" smtClean="0"/>
              <a:t> Sweeney. Achieving k-anonymity privacy protection using generalization and suppression. International Journal on Uncertainty, Fuzziness and Knowledge-Based Systems, 10(5):571–588, 2002.</a:t>
            </a:r>
          </a:p>
          <a:p>
            <a:r>
              <a:rPr lang="en-US" sz="2200" dirty="0" err="1" smtClean="0"/>
              <a:t>Latanya</a:t>
            </a:r>
            <a:r>
              <a:rPr lang="en-US" sz="2200" dirty="0" smtClean="0"/>
              <a:t> Sweeney. k-anonymity: A model for protecting privacy. International Journal on Uncertain, Fuzziness and Knowledge-Based Systems, 10:557–570, October 2002.</a:t>
            </a:r>
            <a:endParaRPr 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86800" cy="1143000"/>
          </a:xfrm>
        </p:spPr>
        <p:txBody>
          <a:bodyPr>
            <a:normAutofit fontScale="90000"/>
          </a:bodyPr>
          <a:lstStyle/>
          <a:p>
            <a:r>
              <a:rPr lang="en-US" dirty="0" smtClean="0"/>
              <a:t>Synthetic Data Using Multiple Imputation</a:t>
            </a:r>
            <a:endParaRPr lang="en-US" dirty="0"/>
          </a:p>
        </p:txBody>
      </p:sp>
      <p:sp>
        <p:nvSpPr>
          <p:cNvPr id="3" name="Content Placeholder 2"/>
          <p:cNvSpPr>
            <a:spLocks noGrp="1"/>
          </p:cNvSpPr>
          <p:nvPr>
            <p:ph idx="1"/>
          </p:nvPr>
        </p:nvSpPr>
        <p:spPr/>
        <p:txBody>
          <a:bodyPr>
            <a:normAutofit fontScale="70000" lnSpcReduction="20000"/>
          </a:bodyPr>
          <a:lstStyle/>
          <a:p>
            <a:r>
              <a:rPr lang="en-US" sz="4300" dirty="0" smtClean="0"/>
              <a:t>The generation of synthetic data is an alternative (and sometimes complementary) approach to data transforming disclosure techniques.</a:t>
            </a:r>
          </a:p>
          <a:p>
            <a:r>
              <a:rPr lang="en-US" sz="4300" dirty="0" smtClean="0"/>
              <a:t>Multiple imputation, which was originally developed to impute missing values in survey responses, can also be used to generate either partially or fully synthetic data. </a:t>
            </a:r>
          </a:p>
          <a:p>
            <a:endParaRPr lang="en-US" sz="4300" dirty="0" smtClean="0"/>
          </a:p>
          <a:p>
            <a:endParaRPr lang="en-US" dirty="0" smtClean="0"/>
          </a:p>
          <a:p>
            <a:r>
              <a:rPr lang="en-US" sz="2500" dirty="0" smtClean="0"/>
              <a:t>Donald B. Rubin. Multiple Imputation for </a:t>
            </a:r>
            <a:r>
              <a:rPr lang="en-US" sz="2500" dirty="0" err="1" smtClean="0"/>
              <a:t>Nonresponse</a:t>
            </a:r>
            <a:r>
              <a:rPr lang="en-US" sz="2500" dirty="0" smtClean="0"/>
              <a:t> in Surveys. Wiley, 1987.</a:t>
            </a:r>
          </a:p>
          <a:p>
            <a:r>
              <a:rPr lang="en-US" sz="2500" dirty="0" smtClean="0"/>
              <a:t>Donald B. Rubin. Discussion: Statistical disclosure limitation. Journal of Official Statistics, 9:462–468, 1993.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PeGS</a:t>
            </a:r>
            <a:r>
              <a:rPr lang="en-US" dirty="0" smtClean="0"/>
              <a:t>: Perturbed Gibbs Sampler</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r>
              <a:rPr lang="en-US" dirty="0" smtClean="0"/>
              <a:t>Synthetic data need to be accurate enough to answer relevant statistical queries without revealing private information to third parties. </a:t>
            </a:r>
          </a:p>
          <a:p>
            <a:r>
              <a:rPr lang="en-US" dirty="0" smtClean="0"/>
              <a:t>Statistical properties of synthetic data are primarily determined by imputation models, and models that are too accurate tend to leak private information.</a:t>
            </a:r>
          </a:p>
          <a:p>
            <a:r>
              <a:rPr lang="en-US" dirty="0" smtClean="0"/>
              <a:t>The disclosure risks of multiply imputed synthetic datasets are typically measured after synthetic datasets are generated, i.e., using post hoc risk analysis.</a:t>
            </a:r>
          </a:p>
          <a:p>
            <a:r>
              <a:rPr lang="en-US" dirty="0" smtClean="0"/>
              <a:t>Multiple imputation is a general imputation methodology, and the choice of posterior model is usually up to statisticians. </a:t>
            </a:r>
          </a:p>
          <a:p>
            <a:r>
              <a:rPr lang="en-US" dirty="0" smtClean="0"/>
              <a:t>This flexibility makes it difficult to apply and analyze rigorous privacy measures, such as differential privacy and l-diversity, in a unified framework. </a:t>
            </a:r>
          </a:p>
          <a:p>
            <a:r>
              <a:rPr lang="en-US" dirty="0" smtClean="0"/>
              <a:t>Park and </a:t>
            </a:r>
            <a:r>
              <a:rPr lang="en-US" dirty="0" err="1" smtClean="0"/>
              <a:t>Ghosh</a:t>
            </a:r>
            <a:r>
              <a:rPr lang="en-US" dirty="0" smtClean="0"/>
              <a:t> (2014) were able to address this limitation by deriving the relationship between the amount of Laplace smoothing and privacy measures (e in differential privacy and l in l-diversity) using a simple non-parametric model. </a:t>
            </a:r>
          </a:p>
          <a:p>
            <a:r>
              <a:rPr lang="en-US" dirty="0" smtClean="0"/>
              <a:t>They then directly incorporated these privacy measures in the synthesizing process, guaranteeing the desired level of privacy for synthetic data.</a:t>
            </a:r>
          </a:p>
          <a:p>
            <a:r>
              <a:rPr lang="en-US" dirty="0" smtClean="0"/>
              <a:t>The resulting Perturbed Gibbs Sampler (</a:t>
            </a:r>
            <a:r>
              <a:rPr lang="en-US" dirty="0" err="1" smtClean="0"/>
              <a:t>PeGS</a:t>
            </a:r>
            <a:r>
              <a:rPr lang="en-US" dirty="0" smtClean="0"/>
              <a:t>) is a practical multidimensional categorical data synthesizer that satisfies e-differential privacy. </a:t>
            </a:r>
          </a:p>
          <a:p>
            <a:r>
              <a:rPr lang="en-US" dirty="0" smtClean="0"/>
              <a:t>It can handle multidimensional data that are not practical to be represented as contingency tables.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Healthcare </a:t>
            </a:r>
            <a:r>
              <a:rPr lang="en-US" dirty="0"/>
              <a:t>costs </a:t>
            </a:r>
            <a:r>
              <a:rPr lang="en-US" dirty="0" smtClean="0"/>
              <a:t>        </a:t>
            </a:r>
          </a:p>
          <a:p>
            <a:r>
              <a:rPr lang="en-US" dirty="0" smtClean="0"/>
              <a:t>Quality of care to patients – Not seen considerable improvements. </a:t>
            </a:r>
          </a:p>
          <a:p>
            <a:r>
              <a:rPr lang="en-US" dirty="0" smtClean="0"/>
              <a:t>Incorporating </a:t>
            </a:r>
            <a:r>
              <a:rPr lang="en-US" dirty="0"/>
              <a:t>the </a:t>
            </a:r>
            <a:r>
              <a:rPr lang="en-US" dirty="0" smtClean="0"/>
              <a:t>new healthcare technologies can reduce </a:t>
            </a:r>
            <a:r>
              <a:rPr lang="en-US" dirty="0"/>
              <a:t>mortality rates, healthcare costs, and medical complications at various hospitals.</a:t>
            </a:r>
          </a:p>
          <a:p>
            <a:r>
              <a:rPr lang="en-US" dirty="0" smtClean="0"/>
              <a:t>US </a:t>
            </a:r>
            <a:r>
              <a:rPr lang="en-US" dirty="0"/>
              <a:t>government enacted the Health Information Technology for Economic and </a:t>
            </a:r>
            <a:r>
              <a:rPr lang="en-US" dirty="0" smtClean="0"/>
              <a:t>Clinical Health </a:t>
            </a:r>
            <a:r>
              <a:rPr lang="en-US" dirty="0"/>
              <a:t>Act (HITECH) </a:t>
            </a:r>
            <a:r>
              <a:rPr lang="en-US" dirty="0" smtClean="0"/>
              <a:t>for </a:t>
            </a:r>
            <a:r>
              <a:rPr lang="en-US" dirty="0"/>
              <a:t>the adoption </a:t>
            </a:r>
            <a:r>
              <a:rPr lang="en-US" dirty="0" smtClean="0"/>
              <a:t>and meaningful </a:t>
            </a:r>
            <a:r>
              <a:rPr lang="en-US" dirty="0"/>
              <a:t>use of Electronic Health Records (EHRs).</a:t>
            </a:r>
          </a:p>
          <a:p>
            <a:endParaRPr lang="en-US" dirty="0"/>
          </a:p>
        </p:txBody>
      </p:sp>
      <p:sp>
        <p:nvSpPr>
          <p:cNvPr id="4" name="Down Arrow 3"/>
          <p:cNvSpPr/>
          <p:nvPr/>
        </p:nvSpPr>
        <p:spPr>
          <a:xfrm flipV="1">
            <a:off x="3429000" y="13716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Randomization Methods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The generation of synthetic data can be viewed as a special case of the “randomization method.”</a:t>
            </a:r>
          </a:p>
          <a:p>
            <a:r>
              <a:rPr lang="en-US" dirty="0" smtClean="0"/>
              <a:t>Example, additive noise, probabilistic value mapping and suppression, and sampling from (perturbed) distributions. </a:t>
            </a:r>
          </a:p>
          <a:p>
            <a:r>
              <a:rPr lang="en-US" dirty="0" smtClean="0"/>
              <a:t>Mainly developed in the database and data mining communities.</a:t>
            </a:r>
          </a:p>
          <a:p>
            <a:r>
              <a:rPr lang="en-US" dirty="0" smtClean="0"/>
              <a:t>Although randomization methods are straightforward and easy to apply, it is difficult to quantify the level of privacy.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Data Swapping</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t>Sensitive values are exchanged among individuals while maintaining lower-order frequency counts and </a:t>
            </a:r>
            <a:r>
              <a:rPr lang="en-US" dirty="0" err="1" smtClean="0"/>
              <a:t>marginals</a:t>
            </a:r>
            <a:r>
              <a:rPr lang="en-US" dirty="0" smtClean="0"/>
              <a:t>. </a:t>
            </a:r>
          </a:p>
          <a:p>
            <a:r>
              <a:rPr lang="en-US" dirty="0" smtClean="0"/>
              <a:t>This transformation not only protects confidentiality by de-correlating sensitive values with the other values, but also keeps a certain level of data utility by preserving summary statistics of the data. </a:t>
            </a:r>
          </a:p>
          <a:p>
            <a:r>
              <a:rPr lang="en-US" dirty="0" smtClean="0">
                <a:solidFill>
                  <a:srgbClr val="00B050"/>
                </a:solidFill>
              </a:rPr>
              <a:t>In practice, use a combination of multiple privacy-preserving methods to mitigate potential risks.</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Media Analytics for Healthcare</a:t>
            </a:r>
            <a:endParaRPr lang="en-US" dirty="0"/>
          </a:p>
        </p:txBody>
      </p:sp>
      <p:sp>
        <p:nvSpPr>
          <p:cNvPr id="3" name="Content Placeholder 2"/>
          <p:cNvSpPr>
            <a:spLocks noGrp="1"/>
          </p:cNvSpPr>
          <p:nvPr>
            <p:ph idx="1"/>
          </p:nvPr>
        </p:nvSpPr>
        <p:spPr>
          <a:xfrm>
            <a:off x="381000" y="1371600"/>
            <a:ext cx="8229600" cy="4525963"/>
          </a:xfrm>
        </p:spPr>
        <p:txBody>
          <a:bodyPr>
            <a:normAutofit fontScale="77500" lnSpcReduction="20000"/>
          </a:bodyPr>
          <a:lstStyle/>
          <a:p>
            <a:pPr algn="just"/>
            <a:r>
              <a:rPr lang="en-US" dirty="0" smtClean="0"/>
              <a:t>Web 4. 0 </a:t>
            </a:r>
          </a:p>
          <a:p>
            <a:pPr algn="just"/>
            <a:r>
              <a:rPr lang="en-US" dirty="0" smtClean="0"/>
              <a:t>Some Statistics : </a:t>
            </a:r>
          </a:p>
          <a:p>
            <a:pPr algn="just"/>
            <a:r>
              <a:rPr lang="en-US" dirty="0" smtClean="0"/>
              <a:t>61% of American adults seek health information online.</a:t>
            </a:r>
          </a:p>
          <a:p>
            <a:pPr algn="just"/>
            <a:r>
              <a:rPr lang="en-US" dirty="0" smtClean="0"/>
              <a:t>37% have accessed or posted health information online. </a:t>
            </a:r>
          </a:p>
          <a:p>
            <a:pPr algn="just"/>
            <a:r>
              <a:rPr lang="en-US" dirty="0" smtClean="0"/>
              <a:t>72% of online adults in the United States are using social media. </a:t>
            </a:r>
          </a:p>
          <a:p>
            <a:pPr algn="just"/>
            <a:r>
              <a:rPr lang="en-US" dirty="0" smtClean="0"/>
              <a:t>Of adult social media users, 23% follow their friends’ personal health experiences or updates, 17% use social media to remember and </a:t>
            </a:r>
            <a:r>
              <a:rPr lang="en-US" dirty="0" err="1" smtClean="0"/>
              <a:t>memoralize</a:t>
            </a:r>
            <a:r>
              <a:rPr lang="en-US" dirty="0" smtClean="0"/>
              <a:t> people with a specific health condition and 15% obtain health information from social media sites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Research area</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20000"/>
          </a:bodyPr>
          <a:lstStyle/>
          <a:p>
            <a:pPr marL="514350" indent="-514350">
              <a:buAutoNum type="arabicPeriod"/>
            </a:pPr>
            <a:r>
              <a:rPr lang="en-US" dirty="0" smtClean="0"/>
              <a:t>Methods for capturing aggregate health trends from social media data, such as outbreaks of infectious diseases, and analyzing the mechanisms underlying the spread of infectious diseases;</a:t>
            </a:r>
          </a:p>
          <a:p>
            <a:pPr marL="514350" indent="-514350">
              <a:buAutoNum type="arabicPeriod"/>
            </a:pPr>
            <a:r>
              <a:rPr lang="en-US" dirty="0" smtClean="0"/>
              <a:t>Methods for fine-grained analysis and processing of social media data, such as methods to detect reports of adverse drug interactions and medical events and to model the health status and well-being of individuals;</a:t>
            </a:r>
          </a:p>
          <a:p>
            <a:pPr marL="514350" indent="-514350">
              <a:buAutoNum type="arabicPeriod"/>
            </a:pPr>
            <a:r>
              <a:rPr lang="en-US" dirty="0" smtClean="0"/>
              <a:t>Studying how social media can be effectively used as a communication medium between patients, between patients and doctors and how to effectively leverage social media in interventions and health education campaigns.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smtClean="0"/>
              <a:t>Social Media Analysis for Detection and Tracking of Infectious Disease Outbreaks</a:t>
            </a:r>
            <a:endParaRPr lang="en-US" sz="3200" dirty="0"/>
          </a:p>
        </p:txBody>
      </p:sp>
      <p:sp>
        <p:nvSpPr>
          <p:cNvPr id="3" name="Content Placeholder 2"/>
          <p:cNvSpPr>
            <a:spLocks noGrp="1"/>
          </p:cNvSpPr>
          <p:nvPr>
            <p:ph idx="1"/>
          </p:nvPr>
        </p:nvSpPr>
        <p:spPr>
          <a:xfrm>
            <a:off x="381000" y="1447800"/>
            <a:ext cx="8229600" cy="4525963"/>
          </a:xfrm>
        </p:spPr>
        <p:txBody>
          <a:bodyPr>
            <a:noAutofit/>
          </a:bodyPr>
          <a:lstStyle/>
          <a:p>
            <a:pPr algn="just"/>
            <a:r>
              <a:rPr lang="en-US" sz="2400" dirty="0" smtClean="0"/>
              <a:t>Epidemics of infectious diseases, such as influenza and cholera, are a major public health concern that is difficult to anticipate and model </a:t>
            </a:r>
          </a:p>
          <a:p>
            <a:pPr algn="just"/>
            <a:r>
              <a:rPr lang="en-US" sz="2400" dirty="0" smtClean="0"/>
              <a:t>Influenza - reoccurs each season in regular cycles, geographic location, timing and size of each outbreak </a:t>
            </a:r>
            <a:r>
              <a:rPr lang="en-US" sz="2400" dirty="0" smtClean="0">
                <a:solidFill>
                  <a:srgbClr val="FF0000"/>
                </a:solidFill>
              </a:rPr>
              <a:t>varies</a:t>
            </a:r>
            <a:r>
              <a:rPr lang="en-US" sz="2400" dirty="0" smtClean="0"/>
              <a:t>, so it is difficult to apply traditional methods like time series analysis. </a:t>
            </a:r>
          </a:p>
          <a:p>
            <a:pPr algn="just"/>
            <a:r>
              <a:rPr lang="en-US" sz="2400" dirty="0" smtClean="0"/>
              <a:t>Public health monitoring has traditionally relied on surveys and aggregating primary data from healthcare providers and pharmacists . </a:t>
            </a:r>
          </a:p>
          <a:p>
            <a:pPr algn="just"/>
            <a:r>
              <a:rPr lang="en-US" sz="2400" dirty="0" smtClean="0"/>
              <a:t>Sentinel surveillance - Surveillance Scheme continuously collect </a:t>
            </a:r>
            <a:r>
              <a:rPr lang="en-US" sz="2400" dirty="0" err="1" smtClean="0"/>
              <a:t>virological</a:t>
            </a:r>
            <a:r>
              <a:rPr lang="en-US" sz="2400" dirty="0" smtClean="0"/>
              <a:t> and clinical reports from designated laboratories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381000" y="1295400"/>
            <a:ext cx="8229600" cy="4525963"/>
          </a:xfrm>
        </p:spPr>
        <p:txBody>
          <a:bodyPr>
            <a:noAutofit/>
          </a:bodyPr>
          <a:lstStyle/>
          <a:p>
            <a:r>
              <a:rPr lang="en-US" sz="2400" dirty="0" err="1" smtClean="0"/>
              <a:t>FluView</a:t>
            </a:r>
            <a:r>
              <a:rPr lang="en-US" sz="2400" dirty="0" smtClean="0"/>
              <a:t>. – </a:t>
            </a:r>
            <a:r>
              <a:rPr lang="en-US" sz="2400" dirty="0" smtClean="0">
                <a:hlinkClick r:id="rId2"/>
              </a:rPr>
              <a:t>www.cdc.gov/flu/weekly</a:t>
            </a:r>
            <a:endParaRPr lang="en-US" sz="2400" dirty="0" smtClean="0"/>
          </a:p>
          <a:p>
            <a:r>
              <a:rPr lang="en-US" sz="2400" dirty="0" err="1" smtClean="0"/>
              <a:t>ILINet</a:t>
            </a:r>
            <a:r>
              <a:rPr lang="en-US" sz="2400" dirty="0" smtClean="0"/>
              <a:t>  - Issues weekly reports related to influenza-like illness  symptoms </a:t>
            </a:r>
          </a:p>
          <a:p>
            <a:r>
              <a:rPr lang="en-US" sz="2400" dirty="0" smtClean="0"/>
              <a:t>Challenge: Survey-based surveillance systems are effective but typically incur high operational costs and temporal lags in reporting.</a:t>
            </a:r>
          </a:p>
          <a:p>
            <a:r>
              <a:rPr lang="en-US" sz="2400" dirty="0" smtClean="0"/>
              <a:t>Quickly confine infected individuals to their homes in urban is important but sentinel based system suffers with time lag from population bias (since people who do not actively seek treatment or do not respond to surveys).</a:t>
            </a:r>
          </a:p>
          <a:p>
            <a:r>
              <a:rPr lang="en-US" sz="2400" dirty="0" smtClean="0"/>
              <a:t>Social media data are available in near real time.</a:t>
            </a:r>
          </a:p>
          <a:p>
            <a:r>
              <a:rPr lang="en-US" sz="2400" dirty="0" smtClean="0"/>
              <a:t>Geographical metadata can play an important role  in monitoring the impact and the geographical spread of an epidemic.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Outbreak Detection</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dirty="0" smtClean="0"/>
              <a:t>“Health information seeking” for </a:t>
            </a:r>
            <a:r>
              <a:rPr lang="en-US" dirty="0" err="1" smtClean="0"/>
              <a:t>syndromic</a:t>
            </a:r>
            <a:r>
              <a:rPr lang="en-US" dirty="0" smtClean="0"/>
              <a:t> surveillance. </a:t>
            </a:r>
          </a:p>
          <a:p>
            <a:r>
              <a:rPr lang="en-US" dirty="0" err="1" smtClean="0"/>
              <a:t>Eg</a:t>
            </a:r>
            <a:r>
              <a:rPr lang="en-US" dirty="0" smtClean="0"/>
              <a:t>: 1. Volume of calls to telephone health advisory lines, 2. Over the counter drug sales and 3. School absenteeism rates.</a:t>
            </a:r>
          </a:p>
          <a:p>
            <a:r>
              <a:rPr lang="en-US" dirty="0" smtClean="0"/>
              <a:t>Emergence of a new area of research at the intersection of computer science and public health known as “</a:t>
            </a:r>
            <a:r>
              <a:rPr lang="en-US" dirty="0" err="1" smtClean="0"/>
              <a:t>infodemiology</a:t>
            </a:r>
            <a:r>
              <a:rPr lang="en-US" dirty="0" smtClean="0"/>
              <a:t>” or “information epidemiology”. </a:t>
            </a:r>
          </a:p>
          <a:p>
            <a:r>
              <a:rPr lang="en-US" dirty="0" err="1" smtClean="0"/>
              <a:t>Infodemiology</a:t>
            </a:r>
            <a:r>
              <a:rPr lang="en-US" dirty="0" smtClean="0"/>
              <a:t> is an umbrella term for methods that study the determinants and distribution of health information for public health purposes and are aiming at:</a:t>
            </a:r>
          </a:p>
          <a:p>
            <a:pPr lvl="1"/>
            <a:r>
              <a:rPr lang="en-US" dirty="0" smtClean="0"/>
              <a:t>Developing methodologies and measures to understand patterns and trends for general public health research;</a:t>
            </a:r>
          </a:p>
          <a:p>
            <a:pPr lvl="1"/>
            <a:r>
              <a:rPr lang="en-US" dirty="0" smtClean="0"/>
              <a:t>Identifying disease outbreaks based on the analysis of these trends;</a:t>
            </a:r>
          </a:p>
          <a:p>
            <a:pPr lvl="1"/>
            <a:r>
              <a:rPr lang="en-US" dirty="0" smtClean="0"/>
              <a:t>Studying and quantifying knowledge translation gaps; </a:t>
            </a:r>
          </a:p>
          <a:p>
            <a:pPr lvl="1"/>
            <a:r>
              <a:rPr lang="en-US" dirty="0" smtClean="0"/>
              <a:t>Understanding the predictive value of search and content generation behavior for </a:t>
            </a:r>
            <a:r>
              <a:rPr lang="en-US" dirty="0" err="1" smtClean="0"/>
              <a:t>syndromic</a:t>
            </a:r>
            <a:r>
              <a:rPr lang="en-US" dirty="0" smtClean="0"/>
              <a:t> surveillance and early detection of emerging diseases.</a:t>
            </a:r>
          </a:p>
          <a:p>
            <a:r>
              <a:rPr lang="en-US" dirty="0" smtClean="0"/>
              <a:t>Detect outbreaks of infectious diseases meta data of different types of online services, such as query logs, </a:t>
            </a:r>
            <a:r>
              <a:rPr lang="en-US" dirty="0" err="1" smtClean="0"/>
              <a:t>microblogs</a:t>
            </a:r>
            <a:r>
              <a:rPr lang="en-US" dirty="0" smtClean="0"/>
              <a:t> and blogs.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Search Query and Website Access Logs</a:t>
            </a:r>
            <a:endParaRPr lang="en-US" dirty="0"/>
          </a:p>
        </p:txBody>
      </p:sp>
      <p:sp>
        <p:nvSpPr>
          <p:cNvPr id="3" name="Content Placeholder 2"/>
          <p:cNvSpPr>
            <a:spLocks noGrp="1"/>
          </p:cNvSpPr>
          <p:nvPr>
            <p:ph idx="1"/>
          </p:nvPr>
        </p:nvSpPr>
        <p:spPr/>
        <p:txBody>
          <a:bodyPr>
            <a:noAutofit/>
          </a:bodyPr>
          <a:lstStyle/>
          <a:p>
            <a:r>
              <a:rPr lang="en-US" sz="2000" dirty="0" smtClean="0"/>
              <a:t>113 million people in the US use the Internet to find health-related information with up to 8 million people searching on a typical day. </a:t>
            </a:r>
          </a:p>
          <a:p>
            <a:r>
              <a:rPr lang="en-US" sz="2000" dirty="0" smtClean="0"/>
              <a:t>So  tracking health information-seeking behavior of people over time can be used to monitor public health in general and for </a:t>
            </a:r>
            <a:r>
              <a:rPr lang="en-US" sz="2000" dirty="0" err="1" smtClean="0"/>
              <a:t>syndromic</a:t>
            </a:r>
            <a:r>
              <a:rPr lang="en-US" sz="2000" dirty="0" smtClean="0"/>
              <a:t> Surveillance.</a:t>
            </a:r>
          </a:p>
          <a:p>
            <a:r>
              <a:rPr lang="en-US" sz="2000" dirty="0" smtClean="0"/>
              <a:t>Analysis of query logs of search engines. </a:t>
            </a:r>
          </a:p>
          <a:p>
            <a:r>
              <a:rPr lang="en-US" sz="2000" dirty="0" smtClean="0"/>
              <a:t>Geographical information (generally based on the IP address of the computer, from which a particular query was issued), it may also be possible to detect simple geo-spatial patterns.</a:t>
            </a:r>
          </a:p>
          <a:p>
            <a:r>
              <a:rPr lang="en-US" sz="2000" dirty="0" smtClean="0"/>
              <a:t>Google advertisement campaign, in which the advertisements were triggered by the influenza-related search terms and experimented with different multivariate models to predict the number of ILI cases based on the advertisement campaign statistics.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Clicks on online advertisements has the highest correlation with traditional surveillance measures.</a:t>
            </a:r>
          </a:p>
          <a:p>
            <a:r>
              <a:rPr lang="en-US" dirty="0" smtClean="0"/>
              <a:t>So systematic mining of search engine logs could be a valuable addition to traditional surveillance methods.</a:t>
            </a:r>
          </a:p>
          <a:p>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latin typeface="NimbusRomNo9L-Regu"/>
              </a:rPr>
              <a:t>Jeremy Ginsberg, Matthew H. </a:t>
            </a:r>
            <a:r>
              <a:rPr lang="en-US" sz="1400" dirty="0" err="1" smtClean="0">
                <a:latin typeface="NimbusRomNo9L-Regu"/>
              </a:rPr>
              <a:t>Mohebbi</a:t>
            </a:r>
            <a:r>
              <a:rPr lang="en-US" sz="1400" dirty="0" smtClean="0">
                <a:latin typeface="NimbusRomNo9L-Regu"/>
              </a:rPr>
              <a:t>, </a:t>
            </a:r>
            <a:r>
              <a:rPr lang="en-US" sz="1400" dirty="0" err="1" smtClean="0">
                <a:latin typeface="NimbusRomNo9L-Regu"/>
              </a:rPr>
              <a:t>Rajan</a:t>
            </a:r>
            <a:r>
              <a:rPr lang="en-US" sz="1400" dirty="0" smtClean="0">
                <a:latin typeface="NimbusRomNo9L-Regu"/>
              </a:rPr>
              <a:t> S. Patel, Lynnette </a:t>
            </a:r>
            <a:r>
              <a:rPr lang="en-US" sz="1400" dirty="0" err="1" smtClean="0">
                <a:latin typeface="NimbusRomNo9L-Regu"/>
              </a:rPr>
              <a:t>Brammer</a:t>
            </a:r>
            <a:r>
              <a:rPr lang="en-US" sz="1400" dirty="0" smtClean="0">
                <a:latin typeface="NimbusRomNo9L-Regu"/>
              </a:rPr>
              <a:t>, Mark S. </a:t>
            </a:r>
            <a:r>
              <a:rPr lang="en-US" sz="1400" dirty="0" err="1" smtClean="0">
                <a:latin typeface="NimbusRomNo9L-Regu"/>
              </a:rPr>
              <a:t>Smolinski</a:t>
            </a:r>
            <a:r>
              <a:rPr lang="en-US" sz="1400" dirty="0" smtClean="0">
                <a:latin typeface="NimbusRomNo9L-Regu"/>
              </a:rPr>
              <a:t>,</a:t>
            </a:r>
            <a:br>
              <a:rPr lang="en-US" sz="1400" dirty="0" smtClean="0">
                <a:latin typeface="NimbusRomNo9L-Regu"/>
              </a:rPr>
            </a:br>
            <a:r>
              <a:rPr lang="en-US" sz="1400" dirty="0" smtClean="0">
                <a:latin typeface="NimbusRomNo9L-Regu"/>
              </a:rPr>
              <a:t>and Larry Brilliant. Detecting influenza epidemics using search engine query data. </a:t>
            </a:r>
            <a:r>
              <a:rPr lang="en-US" sz="1400" dirty="0" smtClean="0">
                <a:latin typeface="NimbusRomNo9L-ReguItal"/>
              </a:rPr>
              <a:t>Nature</a:t>
            </a:r>
            <a:r>
              <a:rPr lang="en-US" sz="1400" dirty="0" smtClean="0">
                <a:latin typeface="NimbusRomNo9L-Regu"/>
              </a:rPr>
              <a:t>,</a:t>
            </a:r>
            <a:br>
              <a:rPr lang="en-US" sz="1400" dirty="0" smtClean="0">
                <a:latin typeface="NimbusRomNo9L-Regu"/>
              </a:rPr>
            </a:br>
            <a:r>
              <a:rPr lang="en-US" sz="1400" dirty="0" smtClean="0">
                <a:latin typeface="NimbusRomNo9L-Regu"/>
              </a:rPr>
              <a:t>457(7232):1012–1014, 2008.</a:t>
            </a:r>
            <a:endParaRPr lang="en-US" sz="1400"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err="1" smtClean="0"/>
              <a:t>AnalyzedGoogle</a:t>
            </a:r>
            <a:r>
              <a:rPr lang="en-US" dirty="0" smtClean="0"/>
              <a:t> search engine between 2003 and 2008.</a:t>
            </a:r>
          </a:p>
          <a:p>
            <a:r>
              <a:rPr lang="en-US" dirty="0" smtClean="0"/>
              <a:t>Developed Linear regression model to predict the log-odds of the percentage of ILI-related physician visits.</a:t>
            </a:r>
          </a:p>
          <a:p>
            <a:r>
              <a:rPr lang="en-US" dirty="0" smtClean="0"/>
              <a:t>Pearson correlation coefficient of 0.97 with the CDC-reported ILI statistics. </a:t>
            </a:r>
          </a:p>
          <a:p>
            <a:r>
              <a:rPr lang="en-US" dirty="0" smtClean="0"/>
              <a:t>Google Flu Trends service</a:t>
            </a:r>
          </a:p>
          <a:p>
            <a:pPr lvl="1"/>
            <a:r>
              <a:rPr lang="en-US" dirty="0" smtClean="0"/>
              <a:t>Daily basis, up to 7 to 10 days faster than CDC’s </a:t>
            </a:r>
            <a:r>
              <a:rPr lang="en-US" dirty="0" err="1" smtClean="0"/>
              <a:t>FluView</a:t>
            </a:r>
            <a:r>
              <a:rPr lang="en-US" dirty="0" smtClean="0"/>
              <a:t> .</a:t>
            </a:r>
          </a:p>
          <a:p>
            <a:r>
              <a:rPr lang="en-US" dirty="0" smtClean="0"/>
              <a:t>Challenges </a:t>
            </a:r>
          </a:p>
          <a:p>
            <a:pPr lvl="1"/>
            <a:r>
              <a:rPr lang="en-US" dirty="0" smtClean="0"/>
              <a:t>Suffer from population bias, as they are restricted to the sample of individuals, who search the Internet for certain types of content when sick.</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Introduction </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a:t>Healthcare data </a:t>
            </a:r>
            <a:r>
              <a:rPr lang="en-US" dirty="0" smtClean="0"/>
              <a:t>derived </a:t>
            </a:r>
            <a:r>
              <a:rPr lang="en-US" dirty="0"/>
              <a:t>from </a:t>
            </a:r>
            <a:r>
              <a:rPr lang="en-US" dirty="0" smtClean="0"/>
              <a:t>sensors</a:t>
            </a:r>
            <a:r>
              <a:rPr lang="en-US" dirty="0"/>
              <a:t>, images, text in the form of biomedical literature/clinical notes, and traditional </a:t>
            </a:r>
            <a:r>
              <a:rPr lang="en-US" dirty="0" smtClean="0"/>
              <a:t>electronic records</a:t>
            </a:r>
            <a:r>
              <a:rPr lang="en-US" dirty="0"/>
              <a:t>. </a:t>
            </a:r>
            <a:endParaRPr lang="en-US" dirty="0" smtClean="0"/>
          </a:p>
          <a:p>
            <a:r>
              <a:rPr lang="en-US" dirty="0" smtClean="0"/>
              <a:t>Heterogeneity leads to challenges </a:t>
            </a:r>
          </a:p>
          <a:p>
            <a:pPr lvl="1"/>
            <a:r>
              <a:rPr lang="en-US" dirty="0" smtClean="0"/>
              <a:t>Diversity of technique requirement in collection and representation. </a:t>
            </a:r>
          </a:p>
          <a:p>
            <a:pPr lvl="1"/>
            <a:r>
              <a:rPr lang="en-US" dirty="0" smtClean="0"/>
              <a:t>Integration. </a:t>
            </a:r>
          </a:p>
          <a:p>
            <a:pPr lvl="1"/>
            <a:r>
              <a:rPr lang="en-US" dirty="0" smtClean="0"/>
              <a:t>Understanding underlying data.</a:t>
            </a:r>
          </a:p>
          <a:p>
            <a:pPr lvl="1"/>
            <a:r>
              <a:rPr lang="en-US" dirty="0" smtClean="0"/>
              <a:t>Interdisciplinary nature. </a:t>
            </a:r>
          </a:p>
          <a:p>
            <a:pPr lvl="2"/>
            <a:r>
              <a:rPr lang="en-US" dirty="0" smtClean="0"/>
              <a:t>So independent lines of work from completely different perspectives.</a:t>
            </a:r>
          </a:p>
          <a:p>
            <a:pPr lvl="2"/>
            <a:r>
              <a:rPr lang="en-US" dirty="0" smtClean="0"/>
              <a:t>Isolated from real domain-</a:t>
            </a:r>
            <a:r>
              <a:rPr lang="en-US" dirty="0" err="1" smtClean="0"/>
              <a:t>speciﬁc</a:t>
            </a:r>
            <a:r>
              <a:rPr lang="en-US" dirty="0" smtClean="0"/>
              <a:t> problems.</a:t>
            </a:r>
          </a:p>
          <a:p>
            <a:pPr lvl="2"/>
            <a:r>
              <a:rPr lang="en-US" dirty="0" smtClean="0"/>
              <a:t>Problem with excellent technique but with no practical use. </a:t>
            </a:r>
            <a:endParaRPr lang="en-US" dirty="0"/>
          </a:p>
          <a:p>
            <a:pPr lvl="1">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Camille </a:t>
            </a:r>
            <a:r>
              <a:rPr lang="en-US" sz="1800" dirty="0" err="1" smtClean="0"/>
              <a:t>Pelat</a:t>
            </a:r>
            <a:r>
              <a:rPr lang="en-US" sz="1800" dirty="0" smtClean="0"/>
              <a:t>, Clement </a:t>
            </a:r>
            <a:r>
              <a:rPr lang="en-US" sz="1800" dirty="0" err="1" smtClean="0"/>
              <a:t>Turbelin</a:t>
            </a:r>
            <a:r>
              <a:rPr lang="en-US" sz="1800" dirty="0" smtClean="0"/>
              <a:t>, </a:t>
            </a:r>
            <a:r>
              <a:rPr lang="en-US" sz="1800" dirty="0" err="1" smtClean="0"/>
              <a:t>Avner</a:t>
            </a:r>
            <a:r>
              <a:rPr lang="en-US" sz="1800" dirty="0" smtClean="0"/>
              <a:t> Bar-Hen, Antoine </a:t>
            </a:r>
            <a:r>
              <a:rPr lang="en-US" sz="1800" dirty="0" err="1" smtClean="0"/>
              <a:t>Flahault</a:t>
            </a:r>
            <a:r>
              <a:rPr lang="en-US" sz="1800" dirty="0" smtClean="0"/>
              <a:t>, and Alain-Jacques</a:t>
            </a:r>
            <a:br>
              <a:rPr lang="en-US" sz="1800" dirty="0" smtClean="0"/>
            </a:br>
            <a:r>
              <a:rPr lang="en-US" sz="1800" dirty="0" err="1" smtClean="0"/>
              <a:t>Valleron</a:t>
            </a:r>
            <a:r>
              <a:rPr lang="en-US" sz="1800" dirty="0" smtClean="0"/>
              <a:t>. More diseases tracked by using Google trends. Emerging Infectious Diseases,</a:t>
            </a:r>
            <a:br>
              <a:rPr lang="en-US" sz="1800" dirty="0" smtClean="0"/>
            </a:br>
            <a:r>
              <a:rPr lang="en-US" sz="1800" dirty="0" smtClean="0"/>
              <a:t>15(8):1327–1328, 2009.</a:t>
            </a:r>
            <a:endParaRPr lang="en-US" sz="1800" dirty="0"/>
          </a:p>
        </p:txBody>
      </p:sp>
      <p:sp>
        <p:nvSpPr>
          <p:cNvPr id="3" name="Content Placeholder 2"/>
          <p:cNvSpPr>
            <a:spLocks noGrp="1"/>
          </p:cNvSpPr>
          <p:nvPr>
            <p:ph idx="1"/>
          </p:nvPr>
        </p:nvSpPr>
        <p:spPr/>
        <p:txBody>
          <a:bodyPr>
            <a:normAutofit fontScale="92500" lnSpcReduction="20000"/>
          </a:bodyPr>
          <a:lstStyle/>
          <a:p>
            <a:r>
              <a:rPr lang="en-US" dirty="0" smtClean="0"/>
              <a:t>Compared the search trends related to 3 infectious diseases with clinical surveillance data from the French Sentinel Network.</a:t>
            </a:r>
          </a:p>
          <a:p>
            <a:r>
              <a:rPr lang="en-US" dirty="0" smtClean="0"/>
              <a:t>Correlation coefficients of 0.82 for influenza-like illnesses</a:t>
            </a:r>
          </a:p>
          <a:p>
            <a:r>
              <a:rPr lang="en-US" dirty="0" smtClean="0"/>
              <a:t>0.9 for gastroenteritis </a:t>
            </a:r>
          </a:p>
          <a:p>
            <a:r>
              <a:rPr lang="en-US" dirty="0" smtClean="0"/>
              <a:t>0.78 for chickenpox. </a:t>
            </a:r>
          </a:p>
          <a:p>
            <a:r>
              <a:rPr lang="en-US" dirty="0" smtClean="0"/>
              <a:t>Influenza and gastroenteritis was achieved without any time lag, while the time series of searches for chickenpox was lagging one week behind the incidence time series.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www.youtube.com/watch?v=I1DFv8t192c&amp;feature=youtu.be</a:t>
            </a:r>
            <a:endParaRPr lang="en-IN" dirty="0" smtClean="0"/>
          </a:p>
          <a:p>
            <a:endParaRPr lang="en-IN" b="1" dirty="0"/>
          </a:p>
          <a:p>
            <a:r>
              <a:rPr lang="en-IN" dirty="0">
                <a:hlinkClick r:id="rId3"/>
              </a:rPr>
              <a:t>https://www.youtube.com/watch?v=Zh6Atq6besI&amp;feature=youtu.be</a:t>
            </a:r>
            <a:endParaRPr lang="en-US"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944562"/>
          </a:xfrm>
        </p:spPr>
        <p:txBody>
          <a:bodyPr>
            <a:normAutofit fontScale="90000"/>
          </a:bodyPr>
          <a:lstStyle/>
          <a:p>
            <a:r>
              <a:rPr lang="en-US" dirty="0" smtClean="0"/>
              <a:t>Clinical Decision Support Systems (CDSS)</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lgn="just"/>
            <a:r>
              <a:rPr lang="en-US" dirty="0" smtClean="0"/>
              <a:t>Designed to assist clinicians with patient-related decision making, such as diagnosis and treatment. </a:t>
            </a:r>
          </a:p>
          <a:p>
            <a:pPr algn="just"/>
            <a:r>
              <a:rPr lang="en-US" dirty="0" smtClean="0"/>
              <a:t>CDSS have shown to improve both patient outcomes and cost of care. </a:t>
            </a:r>
          </a:p>
          <a:p>
            <a:pPr algn="just"/>
            <a:r>
              <a:rPr lang="en-US" dirty="0" smtClean="0"/>
              <a:t>To minimize analytical errors by notifying the physician of potentially harmful drug interactions, and their diagnostic procedures have been shown to enable more accurate diagnoses. </a:t>
            </a:r>
          </a:p>
          <a:p>
            <a:pPr algn="just"/>
            <a:r>
              <a:rPr lang="en-US" dirty="0" smtClean="0"/>
              <a:t>Some of the main uses include:</a:t>
            </a:r>
          </a:p>
          <a:p>
            <a:pPr lvl="1" algn="just"/>
            <a:r>
              <a:rPr lang="en-US" dirty="0" smtClean="0"/>
              <a:t>Assisting with patient-related decision making.</a:t>
            </a:r>
          </a:p>
          <a:p>
            <a:pPr lvl="1" algn="just"/>
            <a:r>
              <a:rPr lang="en-US" dirty="0" smtClean="0"/>
              <a:t>Determining optimal treatment strategies for individual patients.</a:t>
            </a:r>
          </a:p>
          <a:p>
            <a:pPr lvl="1" algn="just"/>
            <a:r>
              <a:rPr lang="en-US" dirty="0" smtClean="0"/>
              <a:t>Aiding general health policies by estimating the clinical and economic outcomes of different treatment methods.</a:t>
            </a:r>
          </a:p>
          <a:p>
            <a:pPr lvl="1" algn="just"/>
            <a:r>
              <a:rPr lang="en-US" dirty="0" smtClean="0"/>
              <a:t>Estimating treatment outcomes under circumstances where methods like randomized trials are either impossible or infeasible.</a:t>
            </a:r>
          </a:p>
          <a:p>
            <a:pPr algn="just"/>
            <a:r>
              <a:rPr lang="en-US" dirty="0" smtClean="0"/>
              <a:t>The CDSS features attributed to the analysis’ success included:</a:t>
            </a:r>
          </a:p>
          <a:p>
            <a:pPr lvl="1" algn="just"/>
            <a:r>
              <a:rPr lang="en-US" dirty="0" smtClean="0"/>
              <a:t>natural integration with clinical workflow.</a:t>
            </a:r>
          </a:p>
          <a:p>
            <a:pPr lvl="1" algn="just"/>
            <a:r>
              <a:rPr lang="en-US" dirty="0" smtClean="0"/>
              <a:t>electronic nature.</a:t>
            </a:r>
          </a:p>
          <a:p>
            <a:pPr lvl="1" algn="just"/>
            <a:r>
              <a:rPr lang="en-US" dirty="0" smtClean="0"/>
              <a:t>providing decision support at the time/location of care rather than before or after the patient encounter.</a:t>
            </a:r>
          </a:p>
          <a:p>
            <a:pPr lvl="1" algn="just"/>
            <a:r>
              <a:rPr lang="en-US" dirty="0" smtClean="0"/>
              <a:t>use of recommended care rather than assessments of care.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229600" cy="944562"/>
          </a:xfrm>
        </p:spPr>
        <p:txBody>
          <a:bodyPr>
            <a:normAutofit fontScale="90000"/>
          </a:bodyPr>
          <a:lstStyle/>
          <a:p>
            <a:r>
              <a:rPr lang="en-US" dirty="0" smtClean="0"/>
              <a:t>Various Types of CDSS – </a:t>
            </a:r>
            <a:br>
              <a:rPr lang="en-US" dirty="0" smtClean="0"/>
            </a:br>
            <a:r>
              <a:rPr lang="en-US" dirty="0" smtClean="0"/>
              <a:t>Knowledge-Based CDSS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algn="just"/>
            <a:r>
              <a:rPr lang="en-US" sz="1800" dirty="0" smtClean="0"/>
              <a:t>A computer could (theoretically) mimic the thought processes of a real-life clinician and then give a finalized diagnosis based on the information at hand. </a:t>
            </a:r>
          </a:p>
          <a:p>
            <a:pPr algn="just"/>
            <a:r>
              <a:rPr lang="en-US" sz="1800" dirty="0" smtClean="0"/>
              <a:t>Use traditional AI methods (such as conditional logic) to reach decisions on courses of treatment. </a:t>
            </a:r>
          </a:p>
          <a:p>
            <a:pPr algn="just"/>
            <a:r>
              <a:rPr lang="en-US" sz="1800" dirty="0" smtClean="0"/>
              <a:t>Challenges </a:t>
            </a:r>
          </a:p>
          <a:p>
            <a:pPr lvl="1" algn="just"/>
            <a:r>
              <a:rPr lang="en-US" sz="1800" dirty="0" smtClean="0"/>
              <a:t>Underlying fear of computers being inherently prone to errors. </a:t>
            </a:r>
          </a:p>
          <a:p>
            <a:pPr lvl="1" algn="just"/>
            <a:r>
              <a:rPr lang="en-US" sz="1800" dirty="0" smtClean="0"/>
              <a:t>realization that artificial intelligence still had a long way to go before it could successfully mimic</a:t>
            </a:r>
          </a:p>
          <a:p>
            <a:pPr algn="just"/>
            <a:r>
              <a:rPr lang="en-US" sz="1800" dirty="0" smtClean="0"/>
              <a:t>Three main parts </a:t>
            </a:r>
          </a:p>
          <a:p>
            <a:pPr lvl="1" algn="just"/>
            <a:r>
              <a:rPr lang="en-US" sz="1800" dirty="0" smtClean="0"/>
              <a:t>1. knowledge base, 2. Inference engine, and 3. user communication method.</a:t>
            </a:r>
          </a:p>
          <a:p>
            <a:pPr algn="just"/>
            <a:r>
              <a:rPr lang="en-US" sz="1800" dirty="0" smtClean="0"/>
              <a:t>Compiled information set, with structured form of IF-THEN rules. </a:t>
            </a:r>
          </a:p>
          <a:p>
            <a:pPr algn="just"/>
            <a:r>
              <a:rPr lang="en-US" sz="1800" dirty="0" smtClean="0"/>
              <a:t>To put it simply, the user inputs patient information, and then the system searches through its knowledge base for matching diseases or treatment possibilities.</a:t>
            </a:r>
            <a:endParaRPr lang="en-US" sz="18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general knowledge-based clinical decision support system</a:t>
            </a:r>
            <a:endParaRPr lang="en-US" dirty="0"/>
          </a:p>
        </p:txBody>
      </p:sp>
      <p:sp>
        <p:nvSpPr>
          <p:cNvPr id="3" name="Content Placeholder 2"/>
          <p:cNvSpPr>
            <a:spLocks noGrp="1"/>
          </p:cNvSpPr>
          <p:nvPr>
            <p:ph idx="1"/>
          </p:nvPr>
        </p:nvSpPr>
        <p:spPr/>
        <p:txBody>
          <a:bodyPr/>
          <a:lstStyle/>
          <a:p>
            <a:endParaRPr lang="en-US" dirty="0"/>
          </a:p>
        </p:txBody>
      </p:sp>
      <p:pic>
        <p:nvPicPr>
          <p:cNvPr id="16386" name="Picture 2" descr="normal.img-060.jpg"/>
          <p:cNvPicPr>
            <a:picLocks noChangeAspect="1" noChangeArrowheads="1"/>
          </p:cNvPicPr>
          <p:nvPr/>
        </p:nvPicPr>
        <p:blipFill>
          <a:blip r:embed="rId2" cstate="print"/>
          <a:srcRect/>
          <a:stretch>
            <a:fillRect/>
          </a:stretch>
        </p:blipFill>
        <p:spPr bwMode="auto">
          <a:xfrm>
            <a:off x="1143000" y="2590800"/>
            <a:ext cx="4648200" cy="2686051"/>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CDSS Development</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pPr algn="just"/>
            <a:r>
              <a:rPr lang="en-US" dirty="0" smtClean="0"/>
              <a:t>CDSS development is very time consuming, so reusability is key but very difficult or impossible to use them beyond their intended purpose.</a:t>
            </a:r>
          </a:p>
          <a:p>
            <a:pPr algn="just"/>
            <a:r>
              <a:rPr lang="en-US" dirty="0" smtClean="0"/>
              <a:t>User communication method is where the clinician herself inputs the patient’s relevant data and then receives the corresponding results. </a:t>
            </a:r>
          </a:p>
          <a:p>
            <a:pPr lvl="1" algn="just"/>
            <a:r>
              <a:rPr lang="en-US" dirty="0" smtClean="0"/>
              <a:t>manually entered. </a:t>
            </a:r>
          </a:p>
          <a:p>
            <a:pPr lvl="1" algn="just"/>
            <a:r>
              <a:rPr lang="en-US" dirty="0" smtClean="0"/>
              <a:t>Either by the clinician or an external lab or pharmacy </a:t>
            </a:r>
          </a:p>
          <a:p>
            <a:pPr algn="just"/>
            <a:r>
              <a:rPr lang="en-US" dirty="0" smtClean="0"/>
              <a:t>Clinician’s job  is to properly manipulate the system to obtain the outcome she wishes. </a:t>
            </a:r>
          </a:p>
          <a:p>
            <a:pPr algn="just"/>
            <a:r>
              <a:rPr lang="en-US" dirty="0" smtClean="0"/>
              <a:t>Diagnostic and treatment outcomes are  recommendations or alerts.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Engine</a:t>
            </a:r>
            <a:endParaRPr lang="en-US" dirty="0"/>
          </a:p>
        </p:txBody>
      </p:sp>
      <p:sp>
        <p:nvSpPr>
          <p:cNvPr id="3" name="Content Placeholder 2"/>
          <p:cNvSpPr>
            <a:spLocks noGrp="1"/>
          </p:cNvSpPr>
          <p:nvPr>
            <p:ph idx="1"/>
          </p:nvPr>
        </p:nvSpPr>
        <p:spPr/>
        <p:txBody>
          <a:bodyPr/>
          <a:lstStyle/>
          <a:p>
            <a:pPr algn="just"/>
            <a:r>
              <a:rPr lang="en-US" dirty="0" smtClean="0"/>
              <a:t>The inference engine applies a system of logic to the knowledge base, allowing it to “become smarter” by establishing new and/or updated knowledge. </a:t>
            </a:r>
          </a:p>
          <a:p>
            <a:pPr lvl="1" algn="just"/>
            <a:r>
              <a:rPr lang="en-US" dirty="0" err="1" smtClean="0"/>
              <a:t>Eg</a:t>
            </a:r>
            <a:r>
              <a:rPr lang="en-US" dirty="0" smtClean="0"/>
              <a:t>: </a:t>
            </a:r>
            <a:r>
              <a:rPr lang="en-US" dirty="0" err="1" smtClean="0"/>
              <a:t>Bayes</a:t>
            </a:r>
            <a:r>
              <a:rPr lang="en-US" dirty="0" smtClean="0"/>
              <a:t> Model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Base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knowledge base contains all necessary medical information along with any rules or conditions necessary for analysis. </a:t>
            </a:r>
          </a:p>
          <a:p>
            <a:r>
              <a:rPr lang="en-US" dirty="0" smtClean="0"/>
              <a:t>For example, medical knowledge must be encoded with probabilistic estimates for the use of </a:t>
            </a:r>
            <a:r>
              <a:rPr lang="en-US" dirty="0" err="1" smtClean="0"/>
              <a:t>Bayes</a:t>
            </a:r>
            <a:r>
              <a:rPr lang="en-US" dirty="0" smtClean="0"/>
              <a:t> Theorem. </a:t>
            </a:r>
          </a:p>
          <a:p>
            <a:r>
              <a:rPr lang="en-US" dirty="0" smtClean="0"/>
              <a:t>There are four forms of knowledge representation: </a:t>
            </a:r>
          </a:p>
          <a:p>
            <a:pPr lvl="1"/>
            <a:r>
              <a:rPr lang="en-US" dirty="0" smtClean="0"/>
              <a:t>logic, procedural, graph/network, and structured systems.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Output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output of a CDSS is generally in the form of a probabilistically ranked list of solutions.</a:t>
            </a:r>
          </a:p>
          <a:p>
            <a:r>
              <a:rPr lang="en-US" dirty="0" smtClean="0"/>
              <a:t>Generally, this list is in ASCII text format, but it may also be graphical. </a:t>
            </a:r>
          </a:p>
          <a:p>
            <a:r>
              <a:rPr lang="en-US" dirty="0" smtClean="0"/>
              <a:t>In some cases, factors other than probability are used in the ranking process. For example, in </a:t>
            </a:r>
            <a:r>
              <a:rPr lang="en-US" dirty="0" err="1" smtClean="0"/>
              <a:t>DXplain</a:t>
            </a:r>
            <a:r>
              <a:rPr lang="en-US" dirty="0" smtClean="0"/>
              <a:t>, diseases that are not necessarily likely but very risky when misdiagnosed are given special rank privileges. </a:t>
            </a:r>
          </a:p>
          <a:p>
            <a:r>
              <a:rPr lang="en-US" dirty="0" smtClean="0"/>
              <a:t>In fact, generally speaking, physicians are more interested in the least likely diagnoses than in the most likely ones, since less likely diagnoses are much easier to overlook.</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Nonknowledge</a:t>
            </a:r>
            <a:r>
              <a:rPr lang="en-US" dirty="0" smtClean="0"/>
              <a:t>-Based CDSS</a:t>
            </a:r>
            <a:endParaRPr lang="en-US" dirty="0"/>
          </a:p>
        </p:txBody>
      </p:sp>
      <p:sp>
        <p:nvSpPr>
          <p:cNvPr id="3" name="Content Placeholder 2"/>
          <p:cNvSpPr>
            <a:spLocks noGrp="1"/>
          </p:cNvSpPr>
          <p:nvPr>
            <p:ph idx="1"/>
          </p:nvPr>
        </p:nvSpPr>
        <p:spPr/>
        <p:txBody>
          <a:bodyPr>
            <a:normAutofit/>
          </a:bodyPr>
          <a:lstStyle/>
          <a:p>
            <a:pPr algn="just"/>
            <a:r>
              <a:rPr lang="en-US" dirty="0" smtClean="0"/>
              <a:t>Implement a form of artificial intelligence called Machine Learning.</a:t>
            </a:r>
          </a:p>
          <a:p>
            <a:pPr algn="just"/>
            <a:r>
              <a:rPr lang="en-US" dirty="0" smtClean="0"/>
              <a:t>Learns from Past experience rather than consulting a </a:t>
            </a:r>
            <a:r>
              <a:rPr lang="en-US" dirty="0" err="1" smtClean="0"/>
              <a:t>precomposed</a:t>
            </a:r>
            <a:r>
              <a:rPr lang="en-US" dirty="0" smtClean="0"/>
              <a:t> encyclopedia,. </a:t>
            </a:r>
          </a:p>
          <a:p>
            <a:pPr algn="just"/>
            <a:r>
              <a:rPr lang="en-US" dirty="0" smtClean="0"/>
              <a:t>Two popular types of </a:t>
            </a:r>
            <a:r>
              <a:rPr lang="en-US" dirty="0" err="1" smtClean="0"/>
              <a:t>Nonknowledge</a:t>
            </a:r>
            <a:r>
              <a:rPr lang="en-US" dirty="0" smtClean="0"/>
              <a:t>-based CDSSs: </a:t>
            </a:r>
          </a:p>
          <a:p>
            <a:pPr lvl="1" algn="just"/>
            <a:r>
              <a:rPr lang="en-US" dirty="0" smtClean="0"/>
              <a:t>Artificial Neural Networks</a:t>
            </a:r>
          </a:p>
          <a:p>
            <a:pPr lvl="1" algn="just"/>
            <a:r>
              <a:rPr lang="en-US" dirty="0" smtClean="0"/>
              <a:t>Genetic  Algorithms </a:t>
            </a:r>
          </a:p>
          <a:p>
            <a:pPr algn="just"/>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Healthcare Data Sources and </a:t>
            </a:r>
            <a:br>
              <a:rPr lang="en-US" dirty="0" smtClean="0"/>
            </a:br>
            <a:r>
              <a:rPr lang="en-US" dirty="0" smtClean="0"/>
              <a:t>Basic Analytics</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Electronic Health Records</a:t>
            </a:r>
            <a:endParaRPr lang="en-US"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dirty="0" smtClean="0"/>
              <a:t>Digitized </a:t>
            </a:r>
            <a:r>
              <a:rPr lang="en-US" dirty="0"/>
              <a:t>version of a patient’s medical </a:t>
            </a:r>
            <a:r>
              <a:rPr lang="en-US" dirty="0" smtClean="0"/>
              <a:t>history which contains demographics</a:t>
            </a:r>
            <a:r>
              <a:rPr lang="en-US" dirty="0"/>
              <a:t>, problems, medications</a:t>
            </a:r>
            <a:r>
              <a:rPr lang="en-US" dirty="0" smtClean="0"/>
              <a:t>, physician’s </a:t>
            </a:r>
            <a:r>
              <a:rPr lang="en-US" dirty="0"/>
              <a:t>observations, vital signs, medical history, laboratory data, radiology reports</a:t>
            </a:r>
            <a:r>
              <a:rPr lang="en-US" dirty="0" smtClean="0"/>
              <a:t>, progress </a:t>
            </a:r>
            <a:r>
              <a:rPr lang="en-US" dirty="0"/>
              <a:t>notes, and billing data. </a:t>
            </a:r>
            <a:endParaRPr lang="en-US" dirty="0" smtClean="0"/>
          </a:p>
          <a:p>
            <a:r>
              <a:rPr lang="en-US" dirty="0" smtClean="0"/>
              <a:t>Provide </a:t>
            </a:r>
            <a:r>
              <a:rPr lang="en-US" dirty="0"/>
              <a:t>an effective and </a:t>
            </a:r>
            <a:r>
              <a:rPr lang="en-US" dirty="0" smtClean="0"/>
              <a:t>efficient </a:t>
            </a:r>
            <a:r>
              <a:rPr lang="en-US" dirty="0"/>
              <a:t>way for healthcare providers and organizations to </a:t>
            </a:r>
            <a:r>
              <a:rPr lang="en-US" dirty="0" smtClean="0"/>
              <a:t>share with </a:t>
            </a:r>
            <a:r>
              <a:rPr lang="en-US" dirty="0"/>
              <a:t>one another. </a:t>
            </a:r>
            <a:endParaRPr lang="en-US" dirty="0" smtClean="0"/>
          </a:p>
          <a:p>
            <a:r>
              <a:rPr lang="en-US" dirty="0" smtClean="0"/>
              <a:t>Designed </a:t>
            </a:r>
            <a:r>
              <a:rPr lang="en-US" dirty="0"/>
              <a:t>to be in real time and they can </a:t>
            </a:r>
            <a:r>
              <a:rPr lang="en-US" dirty="0" smtClean="0"/>
              <a:t>instantly be </a:t>
            </a:r>
            <a:r>
              <a:rPr lang="en-US" dirty="0"/>
              <a:t>accessed and edited by authorized users. </a:t>
            </a:r>
            <a:endParaRPr lang="en-US" dirty="0" smtClean="0"/>
          </a:p>
          <a:p>
            <a:r>
              <a:rPr lang="en-US" dirty="0" smtClean="0"/>
              <a:t>It </a:t>
            </a:r>
            <a:r>
              <a:rPr lang="en-US" dirty="0"/>
              <a:t>can generate a complete record of a patient’s clinical encounter, and support </a:t>
            </a:r>
            <a:r>
              <a:rPr lang="en-US" dirty="0" smtClean="0"/>
              <a:t>other care-related </a:t>
            </a:r>
            <a:r>
              <a:rPr lang="en-US" dirty="0"/>
              <a:t>activities such as evidence-based decision support, quality management, and </a:t>
            </a:r>
            <a:r>
              <a:rPr lang="en-US" dirty="0" smtClean="0"/>
              <a:t>outcomes reporting</a:t>
            </a:r>
            <a:r>
              <a:rPr lang="en-US" dirty="0"/>
              <a:t>. </a:t>
            </a:r>
            <a:endParaRPr lang="en-US" dirty="0" smtClean="0"/>
          </a:p>
          <a:p>
            <a:r>
              <a:rPr lang="en-US" dirty="0" smtClean="0"/>
              <a:t>The </a:t>
            </a:r>
            <a:r>
              <a:rPr lang="en-US" dirty="0"/>
              <a:t>storage and retrieval of health-related data is more </a:t>
            </a:r>
            <a:r>
              <a:rPr lang="en-US" dirty="0" smtClean="0"/>
              <a:t>efficient </a:t>
            </a:r>
            <a:r>
              <a:rPr lang="en-US" dirty="0"/>
              <a:t>using EHRs. </a:t>
            </a:r>
            <a:endParaRPr lang="en-US" dirty="0" smtClean="0"/>
          </a:p>
          <a:p>
            <a:r>
              <a:rPr lang="en-US" dirty="0" smtClean="0"/>
              <a:t>It helps to </a:t>
            </a:r>
            <a:r>
              <a:rPr lang="en-US" dirty="0"/>
              <a:t>improve quality and convenience of patient care, increase patient participation in the </a:t>
            </a:r>
            <a:r>
              <a:rPr lang="en-US" dirty="0" smtClean="0"/>
              <a:t>healthcare process</a:t>
            </a:r>
            <a:r>
              <a:rPr lang="en-US" dirty="0"/>
              <a:t>, improve accuracy of diagnoses and health outcomes, and improve care </a:t>
            </a:r>
            <a:r>
              <a:rPr lang="en-US" dirty="0" smtClean="0"/>
              <a:t>coordination.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Biomedical Image Analysis</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smtClean="0"/>
              <a:t>Biomedical image analysis is to be able to generate quantitative information and make inferences from the images that can provide far more insights into a medical condition.</a:t>
            </a:r>
          </a:p>
          <a:p>
            <a:r>
              <a:rPr lang="en-US" dirty="0" smtClean="0"/>
              <a:t>Most </a:t>
            </a:r>
            <a:r>
              <a:rPr lang="en-US" dirty="0"/>
              <a:t>popular imaging modalities used to acquire </a:t>
            </a:r>
            <a:r>
              <a:rPr lang="en-US" dirty="0" smtClean="0"/>
              <a:t>a biomedical </a:t>
            </a:r>
            <a:r>
              <a:rPr lang="en-US" dirty="0"/>
              <a:t>image </a:t>
            </a:r>
            <a:endParaRPr lang="en-US" dirty="0" smtClean="0"/>
          </a:p>
          <a:p>
            <a:pPr lvl="1"/>
            <a:r>
              <a:rPr lang="en-US" dirty="0" smtClean="0"/>
              <a:t>Magnetic </a:t>
            </a:r>
            <a:r>
              <a:rPr lang="en-US" dirty="0"/>
              <a:t>resonance imaging (MRI), computed tomography (CT), </a:t>
            </a:r>
            <a:r>
              <a:rPr lang="en-US" dirty="0" smtClean="0"/>
              <a:t>positron emission tomography (PET), and ultrasound (U/S). </a:t>
            </a:r>
          </a:p>
          <a:p>
            <a:r>
              <a:rPr lang="en-US" dirty="0" smtClean="0"/>
              <a:t>Being able to look inside of the body without hurting </a:t>
            </a:r>
            <a:r>
              <a:rPr lang="en-US" dirty="0"/>
              <a:t>the patient and being able to view the human </a:t>
            </a:r>
            <a:r>
              <a:rPr lang="en-US" dirty="0" smtClean="0"/>
              <a:t>organs. </a:t>
            </a:r>
          </a:p>
          <a:p>
            <a:r>
              <a:rPr lang="en-US" dirty="0" smtClean="0"/>
              <a:t>Challenges </a:t>
            </a:r>
          </a:p>
          <a:p>
            <a:pPr lvl="1"/>
            <a:r>
              <a:rPr lang="en-US" dirty="0" smtClean="0"/>
              <a:t>The </a:t>
            </a:r>
            <a:r>
              <a:rPr lang="en-US" dirty="0"/>
              <a:t>images are varied</a:t>
            </a:r>
            <a:r>
              <a:rPr lang="en-US" dirty="0" smtClean="0"/>
              <a:t>,</a:t>
            </a:r>
          </a:p>
          <a:p>
            <a:pPr lvl="1"/>
            <a:r>
              <a:rPr lang="en-US" dirty="0" smtClean="0"/>
              <a:t>complex</a:t>
            </a:r>
            <a:r>
              <a:rPr lang="en-US" dirty="0"/>
              <a:t>, </a:t>
            </a:r>
          </a:p>
          <a:p>
            <a:pPr lvl="1"/>
            <a:r>
              <a:rPr lang="en-US" dirty="0" smtClean="0"/>
              <a:t>Can </a:t>
            </a:r>
            <a:r>
              <a:rPr lang="en-US" dirty="0"/>
              <a:t>contain irregular shapes with noisy values. </a:t>
            </a:r>
          </a:p>
          <a:p>
            <a:r>
              <a:rPr lang="en-US" dirty="0" smtClean="0"/>
              <a:t>Research Problems </a:t>
            </a:r>
          </a:p>
          <a:p>
            <a:pPr lvl="1"/>
            <a:r>
              <a:rPr lang="en-US" dirty="0" smtClean="0"/>
              <a:t>Analyzing </a:t>
            </a:r>
            <a:r>
              <a:rPr lang="en-US" dirty="0"/>
              <a:t>images are object detection, </a:t>
            </a:r>
            <a:endParaRPr lang="en-US" dirty="0" smtClean="0"/>
          </a:p>
          <a:p>
            <a:pPr lvl="1"/>
            <a:r>
              <a:rPr lang="en-US" dirty="0"/>
              <a:t>I</a:t>
            </a:r>
            <a:r>
              <a:rPr lang="en-US" dirty="0" smtClean="0"/>
              <a:t>mage </a:t>
            </a:r>
            <a:r>
              <a:rPr lang="en-US" dirty="0"/>
              <a:t>segmentation, </a:t>
            </a:r>
            <a:endParaRPr lang="en-US" dirty="0" smtClean="0"/>
          </a:p>
          <a:p>
            <a:pPr lvl="1"/>
            <a:r>
              <a:rPr lang="en-US" dirty="0" smtClean="0"/>
              <a:t>Image registration</a:t>
            </a:r>
            <a:r>
              <a:rPr lang="en-US" dirty="0"/>
              <a:t>, </a:t>
            </a:r>
            <a:endParaRPr lang="en-US" dirty="0" smtClean="0"/>
          </a:p>
          <a:p>
            <a:pPr lvl="1"/>
            <a:r>
              <a:rPr lang="en-US" dirty="0" smtClean="0"/>
              <a:t>Feature </a:t>
            </a:r>
            <a:r>
              <a:rPr lang="en-US" dirty="0"/>
              <a:t>extraction.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Sensor Data Analysis</a:t>
            </a:r>
            <a:endParaRPr lang="en-US"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smtClean="0"/>
              <a:t>Sensor </a:t>
            </a:r>
            <a:r>
              <a:rPr lang="en-US" dirty="0"/>
              <a:t>data </a:t>
            </a:r>
            <a:r>
              <a:rPr lang="en-US" dirty="0" smtClean="0"/>
              <a:t>is </a:t>
            </a:r>
            <a:r>
              <a:rPr lang="en-US" dirty="0"/>
              <a:t>ubiquitous in the medical domain both for real time and for </a:t>
            </a:r>
            <a:r>
              <a:rPr lang="en-US" dirty="0" smtClean="0"/>
              <a:t>retrospective analysis</a:t>
            </a:r>
            <a:r>
              <a:rPr lang="en-US" dirty="0"/>
              <a:t>. </a:t>
            </a:r>
            <a:endParaRPr lang="en-US" dirty="0" smtClean="0"/>
          </a:p>
          <a:p>
            <a:r>
              <a:rPr lang="en-US" dirty="0" smtClean="0"/>
              <a:t>Several </a:t>
            </a:r>
            <a:r>
              <a:rPr lang="en-US" dirty="0"/>
              <a:t>forms of medical data collection instruments </a:t>
            </a:r>
            <a:endParaRPr lang="en-US" dirty="0" smtClean="0"/>
          </a:p>
          <a:p>
            <a:pPr lvl="1"/>
            <a:r>
              <a:rPr lang="en-US" dirty="0" smtClean="0"/>
              <a:t>Electrocardiogram </a:t>
            </a:r>
            <a:r>
              <a:rPr lang="en-US" dirty="0"/>
              <a:t>(ECG</a:t>
            </a:r>
            <a:r>
              <a:rPr lang="en-US" dirty="0" smtClean="0"/>
              <a:t>),</a:t>
            </a:r>
          </a:p>
          <a:p>
            <a:pPr lvl="1"/>
            <a:r>
              <a:rPr lang="en-US" dirty="0" err="1"/>
              <a:t>E</a:t>
            </a:r>
            <a:r>
              <a:rPr lang="en-US" dirty="0" err="1" smtClean="0"/>
              <a:t>lectroencaphalogram</a:t>
            </a:r>
            <a:r>
              <a:rPr lang="en-US" dirty="0" smtClean="0"/>
              <a:t> </a:t>
            </a:r>
            <a:r>
              <a:rPr lang="en-US" dirty="0"/>
              <a:t>(EEG) </a:t>
            </a:r>
            <a:endParaRPr lang="en-US" dirty="0" smtClean="0"/>
          </a:p>
          <a:p>
            <a:r>
              <a:rPr lang="en-US" dirty="0" smtClean="0"/>
              <a:t>Use Case - real-time analysis</a:t>
            </a:r>
          </a:p>
          <a:p>
            <a:pPr lvl="1"/>
            <a:r>
              <a:rPr lang="en-US" dirty="0" smtClean="0"/>
              <a:t>Intensive </a:t>
            </a:r>
            <a:r>
              <a:rPr lang="en-US" dirty="0"/>
              <a:t>care units (ICUs) and real-time remote monitoring of patients </a:t>
            </a:r>
            <a:r>
              <a:rPr lang="en-US" dirty="0" smtClean="0"/>
              <a:t>with </a:t>
            </a:r>
            <a:r>
              <a:rPr lang="en-US" dirty="0" err="1" smtClean="0"/>
              <a:t>speciﬁc</a:t>
            </a:r>
            <a:r>
              <a:rPr lang="en-US" dirty="0" smtClean="0"/>
              <a:t> </a:t>
            </a:r>
            <a:r>
              <a:rPr lang="en-US" dirty="0"/>
              <a:t>medical conditions. </a:t>
            </a:r>
            <a:endParaRPr lang="en-US" dirty="0" smtClean="0"/>
          </a:p>
          <a:p>
            <a:r>
              <a:rPr lang="en-US" dirty="0" smtClean="0"/>
              <a:t>Huge Volume of data to be processed </a:t>
            </a:r>
          </a:p>
          <a:p>
            <a:r>
              <a:rPr lang="en-US" dirty="0" smtClean="0"/>
              <a:t>Analytics will be both the </a:t>
            </a:r>
            <a:r>
              <a:rPr lang="en-US" dirty="0"/>
              <a:t>real-time events and a long-term </a:t>
            </a:r>
            <a:r>
              <a:rPr lang="en-US" dirty="0" smtClean="0"/>
              <a:t>analysis.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4554</Words>
  <Application>Microsoft Office PowerPoint</Application>
  <PresentationFormat>On-screen Show (4:3)</PresentationFormat>
  <Paragraphs>510</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Health Care Analytics </vt:lpstr>
      <vt:lpstr>PowerPoint Presentation</vt:lpstr>
      <vt:lpstr>PowerPoint Presentation</vt:lpstr>
      <vt:lpstr>Introduction </vt:lpstr>
      <vt:lpstr>Introduction </vt:lpstr>
      <vt:lpstr>Healthcare Data Sources and  Basic Analytics</vt:lpstr>
      <vt:lpstr>Electronic Health Records</vt:lpstr>
      <vt:lpstr>Biomedical Image Analysis</vt:lpstr>
      <vt:lpstr>Sensor Data Analysis</vt:lpstr>
      <vt:lpstr>Biomedical Signal Analysis</vt:lpstr>
      <vt:lpstr>Genomic Data Analysis</vt:lpstr>
      <vt:lpstr>Clinical Text Mining</vt:lpstr>
      <vt:lpstr>Social Media Analysis</vt:lpstr>
      <vt:lpstr>PowerPoint Presentation</vt:lpstr>
      <vt:lpstr>Electronic Health Records: A Survey</vt:lpstr>
      <vt:lpstr>Introduction</vt:lpstr>
      <vt:lpstr>Various components of EHR.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Privacy-Preserving Data Publishing Methods in  Healthcare</vt:lpstr>
      <vt:lpstr>Introduction</vt:lpstr>
      <vt:lpstr>Definition </vt:lpstr>
      <vt:lpstr>Applying PPA to healthcare data</vt:lpstr>
      <vt:lpstr>Data Overview and Preprocessing</vt:lpstr>
      <vt:lpstr>Outlier Removal, Variable Reduction, and Coarsening</vt:lpstr>
      <vt:lpstr>Privacy-Preserving Publishing Methods</vt:lpstr>
      <vt:lpstr>Generalization and Suppression</vt:lpstr>
      <vt:lpstr>Link Attack </vt:lpstr>
      <vt:lpstr>Generalization and Suppression</vt:lpstr>
      <vt:lpstr>Quasi-identifier</vt:lpstr>
      <vt:lpstr>Synthetic Data Using Multiple Imputation</vt:lpstr>
      <vt:lpstr>PeGS: Perturbed Gibbs Sampler</vt:lpstr>
      <vt:lpstr>Randomization Methods</vt:lpstr>
      <vt:lpstr>Data Swapping</vt:lpstr>
      <vt:lpstr>Social Media Analytics for Healthcare</vt:lpstr>
      <vt:lpstr>Research area</vt:lpstr>
      <vt:lpstr>Social Media Analysis for Detection and Tracking of Infectious Disease Outbreaks</vt:lpstr>
      <vt:lpstr>Cont..</vt:lpstr>
      <vt:lpstr>Outbreak Detection</vt:lpstr>
      <vt:lpstr>Using Search Query and Website Access Logs</vt:lpstr>
      <vt:lpstr>PowerPoint Presentation</vt:lpstr>
      <vt:lpstr>Jeremy Ginsberg, Matthew H. Mohebbi, Rajan S. Patel, Lynnette Brammer, Mark S. Smolinski, and Larry Brilliant. Detecting influenza epidemics using search engine query data. Nature, 457(7232):1012–1014, 2008.</vt:lpstr>
      <vt:lpstr>Camille Pelat, Clement Turbelin, Avner Bar-Hen, Antoine Flahault, and Alain-Jacques Valleron. More diseases tracked by using Google trends. Emerging Infectious Diseases, 15(8):1327–1328, 2009.</vt:lpstr>
      <vt:lpstr>PowerPoint Presentation</vt:lpstr>
      <vt:lpstr>Clinical Decision Support Systems (CDSS)</vt:lpstr>
      <vt:lpstr>Various Types of CDSS –  Knowledge-Based CDSS</vt:lpstr>
      <vt:lpstr>A general knowledge-based clinical decision support system</vt:lpstr>
      <vt:lpstr>CDSS Development</vt:lpstr>
      <vt:lpstr>Inference Engine</vt:lpstr>
      <vt:lpstr>Knowledge Base</vt:lpstr>
      <vt:lpstr>Output</vt:lpstr>
      <vt:lpstr>Nonknowledge-Based CDSS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VITCC</dc:creator>
  <cp:lastModifiedBy>Admin</cp:lastModifiedBy>
  <cp:revision>42</cp:revision>
  <cp:lastPrinted>2017-07-13T04:58:45Z</cp:lastPrinted>
  <dcterms:created xsi:type="dcterms:W3CDTF">2017-01-09T05:28:15Z</dcterms:created>
  <dcterms:modified xsi:type="dcterms:W3CDTF">2020-05-28T12:22:07Z</dcterms:modified>
</cp:coreProperties>
</file>