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8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8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7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4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1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7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222-0A2C-4DFD-8039-0229C6EB838F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AA3F-AA9E-40BA-881E-76D5BFB0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ook.manning.com/book/making-sense-of-nosql/chapter-6/1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Four ways that NoSQL systems handle big data </a:t>
            </a:r>
            <a:r>
              <a:rPr lang="en-GB" b="1" dirty="0" smtClean="0"/>
              <a:t>problems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https://livebook.manning.com/book/making-sense-of-nosql/chapter-6/120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7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1636" rIns="0" bIns="0" rtlCol="0" anchor="ctr">
            <a:spAutoFit/>
          </a:bodyPr>
          <a:lstStyle/>
          <a:p>
            <a:pPr marL="596900">
              <a:lnSpc>
                <a:spcPct val="100000"/>
              </a:lnSpc>
            </a:pPr>
            <a:r>
              <a:rPr dirty="0"/>
              <a:t>Analytics – </a:t>
            </a:r>
            <a:r>
              <a:rPr spc="-5" dirty="0"/>
              <a:t>Computation</a:t>
            </a:r>
            <a:r>
              <a:rPr spc="-95" dirty="0"/>
              <a:t> </a:t>
            </a:r>
            <a:r>
              <a:rPr spc="-65" dirty="0"/>
              <a:t>Ways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940" y="1620773"/>
            <a:ext cx="7282180" cy="324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Centralized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Decentralized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Multiparty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computation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Centralized </a:t>
            </a:r>
            <a:r>
              <a:rPr sz="2800" spc="-15" dirty="0">
                <a:latin typeface="Calibri"/>
                <a:cs typeface="Calibri"/>
              </a:rPr>
              <a:t>Agent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Distributed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Parallel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Don’t </a:t>
            </a:r>
            <a:r>
              <a:rPr sz="2800" spc="-15" dirty="0">
                <a:latin typeface="Calibri"/>
                <a:cs typeface="Calibri"/>
              </a:rPr>
              <a:t>Move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data, Move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3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434" y="-555026"/>
            <a:ext cx="10515600" cy="1325563"/>
          </a:xfrm>
          <a:prstGeom prst="rect">
            <a:avLst/>
          </a:prstGeom>
        </p:spPr>
        <p:txBody>
          <a:bodyPr vert="horz" wrap="square" lIns="0" tIns="651255" rIns="0" bIns="0" rtlCol="0" anchor="ctr">
            <a:spAutoFit/>
          </a:bodyPr>
          <a:lstStyle/>
          <a:p>
            <a:pPr marL="400050">
              <a:lnSpc>
                <a:spcPct val="100000"/>
              </a:lnSpc>
            </a:pPr>
            <a:r>
              <a:rPr spc="-5" dirty="0"/>
              <a:t>The </a:t>
            </a:r>
            <a:r>
              <a:rPr dirty="0"/>
              <a:t>Blind men and the</a:t>
            </a:r>
            <a:r>
              <a:rPr spc="-75" dirty="0"/>
              <a:t> </a:t>
            </a:r>
            <a:r>
              <a:rPr spc="-5" dirty="0"/>
              <a:t>Elephant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76710" y="1082463"/>
            <a:ext cx="8915019" cy="473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1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1. Moving </a:t>
            </a:r>
            <a:r>
              <a:rPr lang="en-GB" b="1" dirty="0"/>
              <a:t>queries to the data, not data to the </a:t>
            </a:r>
            <a:r>
              <a:rPr lang="en-GB" b="1" dirty="0" smtClean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Don’t move the data, move the computation.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9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2. Using </a:t>
            </a:r>
            <a:r>
              <a:rPr lang="en-GB" b="1" dirty="0"/>
              <a:t>hash rings to evenly distribute data on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Consistent </a:t>
            </a:r>
            <a:r>
              <a:rPr lang="en-GB" dirty="0"/>
              <a:t>way of assigning a document to a processing node. </a:t>
            </a:r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/>
              <a:t>a </a:t>
            </a:r>
            <a:r>
              <a:rPr lang="en-GB" i="1" dirty="0"/>
              <a:t>hash ring</a:t>
            </a:r>
            <a:r>
              <a:rPr lang="en-GB" dirty="0"/>
              <a:t> technique to evenly distribute big data loads over many servers with a randomly generated 40-character key is a good way to evenly distribute a network load.</a:t>
            </a:r>
          </a:p>
          <a:p>
            <a:r>
              <a:rPr lang="en-GB" dirty="0"/>
              <a:t>Hash rings are common in big data solutions because they consistently determine how to assign a piece of data to a specific processor. </a:t>
            </a:r>
            <a:endParaRPr lang="en-GB" dirty="0" smtClean="0"/>
          </a:p>
          <a:p>
            <a:r>
              <a:rPr lang="en-GB" dirty="0" smtClean="0"/>
              <a:t>Hash </a:t>
            </a:r>
            <a:r>
              <a:rPr lang="en-GB" dirty="0"/>
              <a:t>rings take the leading bits of a document’s hash value and use this to determine which node the document should be assigned.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allows any node in a cluster to know what node the data lives on and how to adapt to new assignment methods as your data grows. </a:t>
            </a:r>
            <a:endParaRPr lang="en-GB" dirty="0" smtClean="0"/>
          </a:p>
          <a:p>
            <a:r>
              <a:rPr lang="en-GB" dirty="0" smtClean="0"/>
              <a:t>Partitioning </a:t>
            </a:r>
            <a:r>
              <a:rPr lang="en-GB" dirty="0"/>
              <a:t>keys into ranges and assigning different key ranges to specific nodes is known as </a:t>
            </a:r>
            <a:r>
              <a:rPr lang="en-GB" i="1" dirty="0" err="1"/>
              <a:t>keyspace</a:t>
            </a:r>
            <a:r>
              <a:rPr lang="en-GB" i="1" dirty="0"/>
              <a:t> management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Most </a:t>
            </a:r>
            <a:r>
              <a:rPr lang="en-GB" dirty="0"/>
              <a:t>NoSQL systems, including </a:t>
            </a:r>
            <a:r>
              <a:rPr lang="en-GB" dirty="0" err="1"/>
              <a:t>MapReduce</a:t>
            </a:r>
            <a:r>
              <a:rPr lang="en-GB" dirty="0"/>
              <a:t>, use </a:t>
            </a:r>
            <a:r>
              <a:rPr lang="en-GB" dirty="0" err="1"/>
              <a:t>keyspace</a:t>
            </a:r>
            <a:r>
              <a:rPr lang="en-GB" dirty="0"/>
              <a:t> concepts to manage distributed computing problems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3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/>
              <a:t>Using </a:t>
            </a:r>
            <a:r>
              <a:rPr lang="en-GB" sz="2200" b="1" dirty="0"/>
              <a:t>a hash ring to assign a node to a key that uses a 40-character hex number. This number can be expressed in 2</a:t>
            </a:r>
            <a:r>
              <a:rPr lang="en-GB" sz="2200" b="1" baseline="30000" dirty="0"/>
              <a:t>160</a:t>
            </a:r>
            <a:r>
              <a:rPr lang="en-GB" sz="2200" b="1" dirty="0"/>
              <a:t> bits. The first bits in the hash can be used to map a document directly to a node. This allows documents to be randomly assigned to nodes and new assignment rules to be updated as you add nodes to your cluster</a:t>
            </a:r>
            <a:r>
              <a:rPr lang="en-GB" sz="2200" b="1" dirty="0" smtClean="0"/>
              <a:t>.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dpzbhybb2pdcj.cloudfront.net/mccreary/Figures/06fig11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08" y="1914591"/>
            <a:ext cx="7752271" cy="372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3. Using </a:t>
            </a:r>
            <a:r>
              <a:rPr lang="en-GB" b="1" dirty="0"/>
              <a:t>replication to scale </a:t>
            </a:r>
            <a:r>
              <a:rPr lang="en-GB" b="1" dirty="0" smtClean="0"/>
              <a:t>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https://dpzbhybb2pdcj.cloudfront.net/mccreary/Figures/06fig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37" y="1690688"/>
            <a:ext cx="6659293" cy="50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4. Letting </a:t>
            </a:r>
            <a:r>
              <a:rPr lang="en-GB" b="1" dirty="0"/>
              <a:t>the database distribute queries evenly to data </a:t>
            </a:r>
            <a:r>
              <a:rPr lang="en-GB" b="1" dirty="0" smtClean="0"/>
              <a:t>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ttps://dpzbhybb2pdcj.cloudfront.net/mccreary/Figures/06fig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5" y="1825625"/>
            <a:ext cx="9386945" cy="454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17E44C523DB42A279F8A752D80E3B" ma:contentTypeVersion="2" ma:contentTypeDescription="Create a new document." ma:contentTypeScope="" ma:versionID="bf28bd7a3f4e1bbc547ee55917522590">
  <xsd:schema xmlns:xsd="http://www.w3.org/2001/XMLSchema" xmlns:xs="http://www.w3.org/2001/XMLSchema" xmlns:p="http://schemas.microsoft.com/office/2006/metadata/properties" xmlns:ns2="1fc5be27-4f5e-4a11-bf29-d7d7538038df" targetNamespace="http://schemas.microsoft.com/office/2006/metadata/properties" ma:root="true" ma:fieldsID="c62cfe4a73ebfc3782d3911e921bdfaa" ns2:_="">
    <xsd:import namespace="1fc5be27-4f5e-4a11-bf29-d7d753803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5be27-4f5e-4a11-bf29-d7d753803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D75122-9C6B-41CC-8242-FA37E870B4F3}"/>
</file>

<file path=customXml/itemProps2.xml><?xml version="1.0" encoding="utf-8"?>
<ds:datastoreItem xmlns:ds="http://schemas.openxmlformats.org/officeDocument/2006/customXml" ds:itemID="{AB084ED8-8678-4243-A96A-C3AF86347EC9}"/>
</file>

<file path=customXml/itemProps3.xml><?xml version="1.0" encoding="utf-8"?>
<ds:datastoreItem xmlns:ds="http://schemas.openxmlformats.org/officeDocument/2006/customXml" ds:itemID="{33D320AE-3FA3-4520-8643-A9A78219173C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Four ways that NoSQL systems handle big data problems</vt:lpstr>
      <vt:lpstr>Analytics – Computation Ways</vt:lpstr>
      <vt:lpstr>The Blind men and the Elephant</vt:lpstr>
      <vt:lpstr>1. Moving queries to the data, not data to the queries</vt:lpstr>
      <vt:lpstr>2. Using hash rings to evenly distribute data on a cluster</vt:lpstr>
      <vt:lpstr>Using a hash ring to assign a node to a key that uses a 40-character hex number. This number can be expressed in 2160 bits. The first bits in the hash can be used to map a document directly to a node. This allows documents to be randomly assigned to nodes and new assignment rules to be updated as you add nodes to your cluster.</vt:lpstr>
      <vt:lpstr>3. Using replication to scale reads</vt:lpstr>
      <vt:lpstr>4. Letting the database distribute queries evenly to data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ways that NoSQL systems handle big data problems</dc:title>
  <dc:creator>syed ibrahim</dc:creator>
  <cp:lastModifiedBy>syed ibrahim</cp:lastModifiedBy>
  <cp:revision>5</cp:revision>
  <dcterms:created xsi:type="dcterms:W3CDTF">2020-05-27T12:40:03Z</dcterms:created>
  <dcterms:modified xsi:type="dcterms:W3CDTF">2020-06-01T00:53:26Z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0x01010042A17E44C523DB42A279F8A752D80E3B</vt:lpwstr>
  </property>
</Properties>
</file>