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5"/>
  </p:notesMasterIdLst>
  <p:sldIdLst>
    <p:sldId id="257" r:id="rId3"/>
    <p:sldId id="259" r:id="rId4"/>
    <p:sldId id="260" r:id="rId5"/>
    <p:sldId id="262" r:id="rId6"/>
    <p:sldId id="267" r:id="rId7"/>
    <p:sldId id="268" r:id="rId8"/>
    <p:sldId id="261" r:id="rId9"/>
    <p:sldId id="263" r:id="rId10"/>
    <p:sldId id="264" r:id="rId11"/>
    <p:sldId id="285" r:id="rId12"/>
    <p:sldId id="286" r:id="rId13"/>
    <p:sldId id="287" r:id="rId14"/>
    <p:sldId id="288" r:id="rId15"/>
    <p:sldId id="289" r:id="rId16"/>
    <p:sldId id="290" r:id="rId17"/>
    <p:sldId id="291" r:id="rId18"/>
    <p:sldId id="292" r:id="rId19"/>
    <p:sldId id="293" r:id="rId20"/>
    <p:sldId id="294" r:id="rId21"/>
    <p:sldId id="299" r:id="rId22"/>
    <p:sldId id="295" r:id="rId23"/>
    <p:sldId id="296" r:id="rId24"/>
  </p:sldIdLst>
  <p:sldSz cx="12422188" cy="7056438"/>
  <p:notesSz cx="6858000" cy="9144000"/>
  <p:defaultTextStyle>
    <a:defPPr>
      <a:defRPr lang="en-US"/>
    </a:defPPr>
    <a:lvl1pPr marL="0" algn="l" defTabSz="1217622" rtl="0" eaLnBrk="1" latinLnBrk="0" hangingPunct="1">
      <a:defRPr sz="2400" kern="1200">
        <a:solidFill>
          <a:schemeClr val="tx1"/>
        </a:solidFill>
        <a:latin typeface="+mn-lt"/>
        <a:ea typeface="+mn-ea"/>
        <a:cs typeface="+mn-cs"/>
      </a:defRPr>
    </a:lvl1pPr>
    <a:lvl2pPr marL="608811" algn="l" defTabSz="1217622" rtl="0" eaLnBrk="1" latinLnBrk="0" hangingPunct="1">
      <a:defRPr sz="2400" kern="1200">
        <a:solidFill>
          <a:schemeClr val="tx1"/>
        </a:solidFill>
        <a:latin typeface="+mn-lt"/>
        <a:ea typeface="+mn-ea"/>
        <a:cs typeface="+mn-cs"/>
      </a:defRPr>
    </a:lvl2pPr>
    <a:lvl3pPr marL="1217622" algn="l" defTabSz="1217622" rtl="0" eaLnBrk="1" latinLnBrk="0" hangingPunct="1">
      <a:defRPr sz="2400" kern="1200">
        <a:solidFill>
          <a:schemeClr val="tx1"/>
        </a:solidFill>
        <a:latin typeface="+mn-lt"/>
        <a:ea typeface="+mn-ea"/>
        <a:cs typeface="+mn-cs"/>
      </a:defRPr>
    </a:lvl3pPr>
    <a:lvl4pPr marL="1826434" algn="l" defTabSz="1217622" rtl="0" eaLnBrk="1" latinLnBrk="0" hangingPunct="1">
      <a:defRPr sz="2400" kern="1200">
        <a:solidFill>
          <a:schemeClr val="tx1"/>
        </a:solidFill>
        <a:latin typeface="+mn-lt"/>
        <a:ea typeface="+mn-ea"/>
        <a:cs typeface="+mn-cs"/>
      </a:defRPr>
    </a:lvl4pPr>
    <a:lvl5pPr marL="2435246" algn="l" defTabSz="1217622" rtl="0" eaLnBrk="1" latinLnBrk="0" hangingPunct="1">
      <a:defRPr sz="2400" kern="1200">
        <a:solidFill>
          <a:schemeClr val="tx1"/>
        </a:solidFill>
        <a:latin typeface="+mn-lt"/>
        <a:ea typeface="+mn-ea"/>
        <a:cs typeface="+mn-cs"/>
      </a:defRPr>
    </a:lvl5pPr>
    <a:lvl6pPr marL="3044056" algn="l" defTabSz="1217622" rtl="0" eaLnBrk="1" latinLnBrk="0" hangingPunct="1">
      <a:defRPr sz="2400" kern="1200">
        <a:solidFill>
          <a:schemeClr val="tx1"/>
        </a:solidFill>
        <a:latin typeface="+mn-lt"/>
        <a:ea typeface="+mn-ea"/>
        <a:cs typeface="+mn-cs"/>
      </a:defRPr>
    </a:lvl6pPr>
    <a:lvl7pPr marL="3652866" algn="l" defTabSz="1217622" rtl="0" eaLnBrk="1" latinLnBrk="0" hangingPunct="1">
      <a:defRPr sz="2400" kern="1200">
        <a:solidFill>
          <a:schemeClr val="tx1"/>
        </a:solidFill>
        <a:latin typeface="+mn-lt"/>
        <a:ea typeface="+mn-ea"/>
        <a:cs typeface="+mn-cs"/>
      </a:defRPr>
    </a:lvl7pPr>
    <a:lvl8pPr marL="4261680" algn="l" defTabSz="1217622" rtl="0" eaLnBrk="1" latinLnBrk="0" hangingPunct="1">
      <a:defRPr sz="2400" kern="1200">
        <a:solidFill>
          <a:schemeClr val="tx1"/>
        </a:solidFill>
        <a:latin typeface="+mn-lt"/>
        <a:ea typeface="+mn-ea"/>
        <a:cs typeface="+mn-cs"/>
      </a:defRPr>
    </a:lvl8pPr>
    <a:lvl9pPr marL="4870491" algn="l" defTabSz="1217622"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70" y="-90"/>
      </p:cViewPr>
      <p:guideLst>
        <p:guide orient="horz" pos="2223"/>
        <p:guide pos="3913"/>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D57BE7-4961-41D0-9EDB-9010114B9B06}" type="datetimeFigureOut">
              <a:rPr lang="en-IN" smtClean="0"/>
              <a:pPr/>
              <a:t>01-12-2019</a:t>
            </a:fld>
            <a:endParaRPr lang="en-IN"/>
          </a:p>
        </p:txBody>
      </p:sp>
      <p:sp>
        <p:nvSpPr>
          <p:cNvPr id="4" name="Slide Image Placeholder 3"/>
          <p:cNvSpPr>
            <a:spLocks noGrp="1" noRot="1" noChangeAspect="1"/>
          </p:cNvSpPr>
          <p:nvPr>
            <p:ph type="sldImg" idx="2"/>
          </p:nvPr>
        </p:nvSpPr>
        <p:spPr>
          <a:xfrm>
            <a:off x="411163" y="685800"/>
            <a:ext cx="603567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792AEF-4FB1-40CA-BDEA-42494ED13A19}" type="slidenum">
              <a:rPr lang="en-IN" smtClean="0"/>
              <a:pPr/>
              <a:t>‹#›</a:t>
            </a:fld>
            <a:endParaRPr lang="en-IN"/>
          </a:p>
        </p:txBody>
      </p:sp>
    </p:spTree>
    <p:extLst>
      <p:ext uri="{BB962C8B-B14F-4D97-AF65-F5344CB8AC3E}">
        <p14:creationId xmlns:p14="http://schemas.microsoft.com/office/powerpoint/2010/main" xmlns="" val="3354268833"/>
      </p:ext>
    </p:extLst>
  </p:cSld>
  <p:clrMap bg1="lt1" tx1="dk1" bg2="lt2" tx2="dk2" accent1="accent1" accent2="accent2" accent3="accent3" accent4="accent4" accent5="accent5" accent6="accent6" hlink="hlink" folHlink="folHlink"/>
  <p:notesStyle>
    <a:lvl1pPr marL="0" algn="l" defTabSz="1217622" rtl="0" eaLnBrk="1" latinLnBrk="0" hangingPunct="1">
      <a:defRPr sz="1600" kern="1200">
        <a:solidFill>
          <a:schemeClr val="tx1"/>
        </a:solidFill>
        <a:latin typeface="+mn-lt"/>
        <a:ea typeface="+mn-ea"/>
        <a:cs typeface="+mn-cs"/>
      </a:defRPr>
    </a:lvl1pPr>
    <a:lvl2pPr marL="608811" algn="l" defTabSz="1217622" rtl="0" eaLnBrk="1" latinLnBrk="0" hangingPunct="1">
      <a:defRPr sz="1600" kern="1200">
        <a:solidFill>
          <a:schemeClr val="tx1"/>
        </a:solidFill>
        <a:latin typeface="+mn-lt"/>
        <a:ea typeface="+mn-ea"/>
        <a:cs typeface="+mn-cs"/>
      </a:defRPr>
    </a:lvl2pPr>
    <a:lvl3pPr marL="1217622" algn="l" defTabSz="1217622" rtl="0" eaLnBrk="1" latinLnBrk="0" hangingPunct="1">
      <a:defRPr sz="1600" kern="1200">
        <a:solidFill>
          <a:schemeClr val="tx1"/>
        </a:solidFill>
        <a:latin typeface="+mn-lt"/>
        <a:ea typeface="+mn-ea"/>
        <a:cs typeface="+mn-cs"/>
      </a:defRPr>
    </a:lvl3pPr>
    <a:lvl4pPr marL="1826434" algn="l" defTabSz="1217622" rtl="0" eaLnBrk="1" latinLnBrk="0" hangingPunct="1">
      <a:defRPr sz="1600" kern="1200">
        <a:solidFill>
          <a:schemeClr val="tx1"/>
        </a:solidFill>
        <a:latin typeface="+mn-lt"/>
        <a:ea typeface="+mn-ea"/>
        <a:cs typeface="+mn-cs"/>
      </a:defRPr>
    </a:lvl4pPr>
    <a:lvl5pPr marL="2435246" algn="l" defTabSz="1217622" rtl="0" eaLnBrk="1" latinLnBrk="0" hangingPunct="1">
      <a:defRPr sz="1600" kern="1200">
        <a:solidFill>
          <a:schemeClr val="tx1"/>
        </a:solidFill>
        <a:latin typeface="+mn-lt"/>
        <a:ea typeface="+mn-ea"/>
        <a:cs typeface="+mn-cs"/>
      </a:defRPr>
    </a:lvl5pPr>
    <a:lvl6pPr marL="3044056" algn="l" defTabSz="1217622" rtl="0" eaLnBrk="1" latinLnBrk="0" hangingPunct="1">
      <a:defRPr sz="1600" kern="1200">
        <a:solidFill>
          <a:schemeClr val="tx1"/>
        </a:solidFill>
        <a:latin typeface="+mn-lt"/>
        <a:ea typeface="+mn-ea"/>
        <a:cs typeface="+mn-cs"/>
      </a:defRPr>
    </a:lvl6pPr>
    <a:lvl7pPr marL="3652866" algn="l" defTabSz="1217622" rtl="0" eaLnBrk="1" latinLnBrk="0" hangingPunct="1">
      <a:defRPr sz="1600" kern="1200">
        <a:solidFill>
          <a:schemeClr val="tx1"/>
        </a:solidFill>
        <a:latin typeface="+mn-lt"/>
        <a:ea typeface="+mn-ea"/>
        <a:cs typeface="+mn-cs"/>
      </a:defRPr>
    </a:lvl7pPr>
    <a:lvl8pPr marL="4261680" algn="l" defTabSz="1217622" rtl="0" eaLnBrk="1" latinLnBrk="0" hangingPunct="1">
      <a:defRPr sz="1600" kern="1200">
        <a:solidFill>
          <a:schemeClr val="tx1"/>
        </a:solidFill>
        <a:latin typeface="+mn-lt"/>
        <a:ea typeface="+mn-ea"/>
        <a:cs typeface="+mn-cs"/>
      </a:defRPr>
    </a:lvl8pPr>
    <a:lvl9pPr marL="4870491" algn="l" defTabSz="121762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1163" y="685800"/>
            <a:ext cx="6035675"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3324E9-1B0E-4A8C-B1F3-81B6A9388B36}" type="slidenum">
              <a:rPr lang="en-IN" smtClean="0">
                <a:solidFill>
                  <a:prstClr val="black"/>
                </a:solidFill>
              </a:rPr>
              <a:pPr/>
              <a:t>2</a:t>
            </a:fld>
            <a:endParaRPr lang="en-IN">
              <a:solidFill>
                <a:prstClr val="black"/>
              </a:solidFill>
            </a:endParaRPr>
          </a:p>
        </p:txBody>
      </p:sp>
    </p:spTree>
    <p:extLst>
      <p:ext uri="{BB962C8B-B14F-4D97-AF65-F5344CB8AC3E}">
        <p14:creationId xmlns:p14="http://schemas.microsoft.com/office/powerpoint/2010/main" xmlns="" val="1887571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0" y="1"/>
            <a:ext cx="12422188" cy="7056438"/>
          </a:xfrm>
          <a:prstGeom prst="rect">
            <a:avLst/>
          </a:prstGeom>
        </p:spPr>
      </p:pic>
      <p:sp>
        <p:nvSpPr>
          <p:cNvPr id="3" name="Subtitle 2"/>
          <p:cNvSpPr>
            <a:spLocks noGrp="1"/>
          </p:cNvSpPr>
          <p:nvPr>
            <p:ph type="subTitle" idx="1"/>
          </p:nvPr>
        </p:nvSpPr>
        <p:spPr>
          <a:xfrm>
            <a:off x="2898514" y="3685030"/>
            <a:ext cx="7166195" cy="1332883"/>
          </a:xfrm>
        </p:spPr>
        <p:txBody>
          <a:bodyPr>
            <a:normAutofit/>
          </a:bodyPr>
          <a:lstStyle>
            <a:lvl1pPr marL="0" indent="0" algn="l">
              <a:buNone/>
              <a:defRPr sz="2100" baseline="0">
                <a:solidFill>
                  <a:schemeClr val="tx1"/>
                </a:solidFill>
                <a:latin typeface="Cambria" panose="02040503050406030204" pitchFamily="18" charset="0"/>
              </a:defRPr>
            </a:lvl1pPr>
            <a:lvl2pPr marL="608811" indent="0" algn="ctr">
              <a:buNone/>
              <a:defRPr>
                <a:solidFill>
                  <a:schemeClr val="tx1">
                    <a:tint val="75000"/>
                  </a:schemeClr>
                </a:solidFill>
              </a:defRPr>
            </a:lvl2pPr>
            <a:lvl3pPr marL="1217622" indent="0" algn="ctr">
              <a:buNone/>
              <a:defRPr>
                <a:solidFill>
                  <a:schemeClr val="tx1">
                    <a:tint val="75000"/>
                  </a:schemeClr>
                </a:solidFill>
              </a:defRPr>
            </a:lvl3pPr>
            <a:lvl4pPr marL="1826434" indent="0" algn="ctr">
              <a:buNone/>
              <a:defRPr>
                <a:solidFill>
                  <a:schemeClr val="tx1">
                    <a:tint val="75000"/>
                  </a:schemeClr>
                </a:solidFill>
              </a:defRPr>
            </a:lvl4pPr>
            <a:lvl5pPr marL="2435246" indent="0" algn="ctr">
              <a:buNone/>
              <a:defRPr>
                <a:solidFill>
                  <a:schemeClr val="tx1">
                    <a:tint val="75000"/>
                  </a:schemeClr>
                </a:solidFill>
              </a:defRPr>
            </a:lvl5pPr>
            <a:lvl6pPr marL="3044056" indent="0" algn="ctr">
              <a:buNone/>
              <a:defRPr>
                <a:solidFill>
                  <a:schemeClr val="tx1">
                    <a:tint val="75000"/>
                  </a:schemeClr>
                </a:solidFill>
              </a:defRPr>
            </a:lvl6pPr>
            <a:lvl7pPr marL="3652866" indent="0" algn="ctr">
              <a:buNone/>
              <a:defRPr>
                <a:solidFill>
                  <a:schemeClr val="tx1">
                    <a:tint val="75000"/>
                  </a:schemeClr>
                </a:solidFill>
              </a:defRPr>
            </a:lvl7pPr>
            <a:lvl8pPr marL="4261680" indent="0" algn="ctr">
              <a:buNone/>
              <a:defRPr>
                <a:solidFill>
                  <a:schemeClr val="tx1">
                    <a:tint val="75000"/>
                  </a:schemeClr>
                </a:solidFill>
              </a:defRPr>
            </a:lvl8pPr>
            <a:lvl9pPr marL="4870491" indent="0" algn="ctr">
              <a:buNone/>
              <a:defRPr>
                <a:solidFill>
                  <a:schemeClr val="tx1">
                    <a:tint val="75000"/>
                  </a:schemeClr>
                </a:solidFill>
              </a:defRPr>
            </a:lvl9pPr>
          </a:lstStyle>
          <a:p>
            <a:r>
              <a:rPr lang="en-US" smtClean="0"/>
              <a:t>Click to edit Master subtitle style</a:t>
            </a:r>
            <a:endParaRPr lang="en-US" dirty="0"/>
          </a:p>
        </p:txBody>
      </p:sp>
      <p:sp>
        <p:nvSpPr>
          <p:cNvPr id="10" name="Footer Placeholder 4"/>
          <p:cNvSpPr>
            <a:spLocks noGrp="1"/>
          </p:cNvSpPr>
          <p:nvPr>
            <p:ph type="ftr" sz="quarter" idx="15"/>
          </p:nvPr>
        </p:nvSpPr>
        <p:spPr>
          <a:xfrm>
            <a:off x="931664" y="6664418"/>
            <a:ext cx="9834232" cy="375690"/>
          </a:xfrm>
        </p:spPr>
        <p:txBody>
          <a:bodyPr/>
          <a:lstStyle>
            <a:lvl1pPr>
              <a:defRPr dirty="0"/>
            </a:lvl1pPr>
          </a:lstStyle>
          <a:p>
            <a:endParaRPr lang="en-IN">
              <a:solidFill>
                <a:prstClr val="black">
                  <a:tint val="75000"/>
                </a:prstClr>
              </a:solidFill>
            </a:endParaRPr>
          </a:p>
        </p:txBody>
      </p:sp>
      <p:sp>
        <p:nvSpPr>
          <p:cNvPr id="5" name="Title 4"/>
          <p:cNvSpPr>
            <a:spLocks noGrp="1"/>
          </p:cNvSpPr>
          <p:nvPr>
            <p:ph type="title"/>
          </p:nvPr>
        </p:nvSpPr>
        <p:spPr>
          <a:xfrm>
            <a:off x="1138702" y="2430550"/>
            <a:ext cx="10869415" cy="940859"/>
          </a:xfrm>
        </p:spPr>
        <p:txBody>
          <a:bodyPr/>
          <a:lstStyle>
            <a:lvl1pPr algn="ctr">
              <a:defRPr b="1">
                <a:latin typeface="Cambria" panose="0204050305040603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xmlns="" val="3934843485"/>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1112" y="784049"/>
            <a:ext cx="11179969" cy="940859"/>
          </a:xfrm>
        </p:spPr>
        <p:txBody>
          <a:bodyPr/>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621112" y="1724912"/>
            <a:ext cx="11179969" cy="4421709"/>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931664" y="6664418"/>
            <a:ext cx="9834232" cy="375690"/>
          </a:xfrm>
          <a:prstGeom prst="rect">
            <a:avLst/>
          </a:prstGeom>
        </p:spPr>
        <p:txBody>
          <a:bodyPr vert="horz" lIns="121761" tIns="60881" rIns="121761" bIns="60881" rtlCol="0" anchor="ctr"/>
          <a:lstStyle>
            <a:lvl1pPr algn="ctr" fontAlgn="auto">
              <a:spcBef>
                <a:spcPts val="0"/>
              </a:spcBef>
              <a:spcAft>
                <a:spcPts val="0"/>
              </a:spcAft>
              <a:defRPr sz="16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733298137"/>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06089" y="784054"/>
            <a:ext cx="2794993" cy="5362567"/>
          </a:xfrm>
        </p:spPr>
        <p:txBody>
          <a:bodyPr vert="eaVert"/>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621110" y="784054"/>
            <a:ext cx="8177940" cy="5362567"/>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931664" y="6664418"/>
            <a:ext cx="9834232" cy="375690"/>
          </a:xfrm>
          <a:prstGeom prst="rect">
            <a:avLst/>
          </a:prstGeom>
        </p:spPr>
        <p:txBody>
          <a:bodyPr vert="horz" lIns="121761" tIns="60881" rIns="121761" bIns="60881" rtlCol="0" anchor="ctr"/>
          <a:lstStyle>
            <a:lvl1pPr algn="ctr" fontAlgn="auto">
              <a:spcBef>
                <a:spcPts val="0"/>
              </a:spcBef>
              <a:spcAft>
                <a:spcPts val="0"/>
              </a:spcAft>
              <a:defRPr sz="16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4013787104"/>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0" y="1"/>
            <a:ext cx="12422188" cy="7056438"/>
          </a:xfrm>
          <a:prstGeom prst="rect">
            <a:avLst/>
          </a:prstGeom>
        </p:spPr>
      </p:pic>
      <p:sp>
        <p:nvSpPr>
          <p:cNvPr id="2" name="Title 1"/>
          <p:cNvSpPr>
            <a:spLocks noGrp="1"/>
          </p:cNvSpPr>
          <p:nvPr>
            <p:ph type="title" hasCustomPrompt="1"/>
          </p:nvPr>
        </p:nvSpPr>
        <p:spPr>
          <a:xfrm>
            <a:off x="1552777" y="1960126"/>
            <a:ext cx="6935721" cy="1176074"/>
          </a:xfrm>
        </p:spPr>
        <p:txBody>
          <a:bodyPr anchor="b" anchorCtr="0">
            <a:normAutofit/>
          </a:bodyPr>
          <a:lstStyle>
            <a:lvl1pPr algn="l">
              <a:defRPr sz="4800" b="0" cap="none">
                <a:latin typeface="Cambria" panose="020405030504060302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609421" y="3136199"/>
            <a:ext cx="6935721" cy="1543596"/>
          </a:xfrm>
        </p:spPr>
        <p:txBody>
          <a:bodyPr anchor="t"/>
          <a:lstStyle>
            <a:lvl1pPr marL="0" indent="0">
              <a:buNone/>
              <a:defRPr sz="2700">
                <a:solidFill>
                  <a:schemeClr val="tx1"/>
                </a:solidFill>
                <a:latin typeface="Cambria" panose="02040503050406030204" pitchFamily="18" charset="0"/>
              </a:defRPr>
            </a:lvl1pPr>
            <a:lvl2pPr marL="608811" indent="0">
              <a:buNone/>
              <a:defRPr sz="2400">
                <a:solidFill>
                  <a:schemeClr val="tx1">
                    <a:tint val="75000"/>
                  </a:schemeClr>
                </a:solidFill>
              </a:defRPr>
            </a:lvl2pPr>
            <a:lvl3pPr marL="1217622" indent="0">
              <a:buNone/>
              <a:defRPr sz="2100">
                <a:solidFill>
                  <a:schemeClr val="tx1">
                    <a:tint val="75000"/>
                  </a:schemeClr>
                </a:solidFill>
              </a:defRPr>
            </a:lvl3pPr>
            <a:lvl4pPr marL="1826434" indent="0">
              <a:buNone/>
              <a:defRPr sz="1900">
                <a:solidFill>
                  <a:schemeClr val="tx1">
                    <a:tint val="75000"/>
                  </a:schemeClr>
                </a:solidFill>
              </a:defRPr>
            </a:lvl4pPr>
            <a:lvl5pPr marL="2435246" indent="0">
              <a:buNone/>
              <a:defRPr sz="1900">
                <a:solidFill>
                  <a:schemeClr val="tx1">
                    <a:tint val="75000"/>
                  </a:schemeClr>
                </a:solidFill>
              </a:defRPr>
            </a:lvl5pPr>
            <a:lvl6pPr marL="3044056" indent="0">
              <a:buNone/>
              <a:defRPr sz="1900">
                <a:solidFill>
                  <a:schemeClr val="tx1">
                    <a:tint val="75000"/>
                  </a:schemeClr>
                </a:solidFill>
              </a:defRPr>
            </a:lvl6pPr>
            <a:lvl7pPr marL="3652866" indent="0">
              <a:buNone/>
              <a:defRPr sz="1900">
                <a:solidFill>
                  <a:schemeClr val="tx1">
                    <a:tint val="75000"/>
                  </a:schemeClr>
                </a:solidFill>
              </a:defRPr>
            </a:lvl7pPr>
            <a:lvl8pPr marL="4261680" indent="0">
              <a:buNone/>
              <a:defRPr sz="1900">
                <a:solidFill>
                  <a:schemeClr val="tx1">
                    <a:tint val="75000"/>
                  </a:schemeClr>
                </a:solidFill>
              </a:defRPr>
            </a:lvl8pPr>
            <a:lvl9pPr marL="4870491" indent="0">
              <a:buNone/>
              <a:defRPr sz="1900">
                <a:solidFill>
                  <a:schemeClr val="tx1">
                    <a:tint val="75000"/>
                  </a:schemeClr>
                </a:solidFill>
              </a:defRPr>
            </a:lvl9pPr>
          </a:lstStyle>
          <a:p>
            <a:pPr lvl="0"/>
            <a:r>
              <a:rPr lang="en-US" smtClean="0"/>
              <a:t>Click to edit Master text styles</a:t>
            </a:r>
          </a:p>
        </p:txBody>
      </p:sp>
      <p:sp>
        <p:nvSpPr>
          <p:cNvPr id="9" name="Footer Placeholder 4"/>
          <p:cNvSpPr>
            <a:spLocks noGrp="1"/>
          </p:cNvSpPr>
          <p:nvPr>
            <p:ph type="ftr" sz="quarter" idx="3"/>
          </p:nvPr>
        </p:nvSpPr>
        <p:spPr>
          <a:xfrm>
            <a:off x="931664" y="6664418"/>
            <a:ext cx="9834232" cy="375690"/>
          </a:xfrm>
          <a:prstGeom prst="rect">
            <a:avLst/>
          </a:prstGeom>
        </p:spPr>
        <p:txBody>
          <a:bodyPr vert="horz" lIns="121761" tIns="60881" rIns="121761" bIns="60881" rtlCol="0" anchor="ctr"/>
          <a:lstStyle>
            <a:lvl1pPr algn="ctr" fontAlgn="auto">
              <a:spcBef>
                <a:spcPts val="0"/>
              </a:spcBef>
              <a:spcAft>
                <a:spcPts val="0"/>
              </a:spcAft>
              <a:defRPr sz="16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165585340"/>
      </p:ext>
    </p:extLst>
  </p:cSld>
  <p:clrMapOvr>
    <a:masterClrMapping/>
  </p:clrMapOvr>
  <p:transition spd="slow">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0" y="1"/>
            <a:ext cx="12422188" cy="7056438"/>
          </a:xfrm>
          <a:prstGeom prst="rect">
            <a:avLst/>
          </a:prstGeom>
        </p:spPr>
      </p:pic>
      <p:sp>
        <p:nvSpPr>
          <p:cNvPr id="3" name="Subtitle 2"/>
          <p:cNvSpPr>
            <a:spLocks noGrp="1"/>
          </p:cNvSpPr>
          <p:nvPr>
            <p:ph type="subTitle" idx="1"/>
          </p:nvPr>
        </p:nvSpPr>
        <p:spPr>
          <a:xfrm>
            <a:off x="2898514" y="3685030"/>
            <a:ext cx="7166195" cy="1332883"/>
          </a:xfrm>
        </p:spPr>
        <p:txBody>
          <a:bodyPr>
            <a:normAutofit/>
          </a:bodyPr>
          <a:lstStyle>
            <a:lvl1pPr marL="0" indent="0" algn="l">
              <a:buNone/>
              <a:defRPr sz="2100" baseline="0">
                <a:solidFill>
                  <a:schemeClr val="tx1"/>
                </a:solidFill>
                <a:latin typeface="Cambria" panose="02040503050406030204" pitchFamily="18" charset="0"/>
              </a:defRPr>
            </a:lvl1pPr>
            <a:lvl2pPr marL="608811" indent="0" algn="ctr">
              <a:buNone/>
              <a:defRPr>
                <a:solidFill>
                  <a:schemeClr val="tx1">
                    <a:tint val="75000"/>
                  </a:schemeClr>
                </a:solidFill>
              </a:defRPr>
            </a:lvl2pPr>
            <a:lvl3pPr marL="1217622" indent="0" algn="ctr">
              <a:buNone/>
              <a:defRPr>
                <a:solidFill>
                  <a:schemeClr val="tx1">
                    <a:tint val="75000"/>
                  </a:schemeClr>
                </a:solidFill>
              </a:defRPr>
            </a:lvl3pPr>
            <a:lvl4pPr marL="1826434" indent="0" algn="ctr">
              <a:buNone/>
              <a:defRPr>
                <a:solidFill>
                  <a:schemeClr val="tx1">
                    <a:tint val="75000"/>
                  </a:schemeClr>
                </a:solidFill>
              </a:defRPr>
            </a:lvl4pPr>
            <a:lvl5pPr marL="2435246" indent="0" algn="ctr">
              <a:buNone/>
              <a:defRPr>
                <a:solidFill>
                  <a:schemeClr val="tx1">
                    <a:tint val="75000"/>
                  </a:schemeClr>
                </a:solidFill>
              </a:defRPr>
            </a:lvl5pPr>
            <a:lvl6pPr marL="3044056" indent="0" algn="ctr">
              <a:buNone/>
              <a:defRPr>
                <a:solidFill>
                  <a:schemeClr val="tx1">
                    <a:tint val="75000"/>
                  </a:schemeClr>
                </a:solidFill>
              </a:defRPr>
            </a:lvl6pPr>
            <a:lvl7pPr marL="3652866" indent="0" algn="ctr">
              <a:buNone/>
              <a:defRPr>
                <a:solidFill>
                  <a:schemeClr val="tx1">
                    <a:tint val="75000"/>
                  </a:schemeClr>
                </a:solidFill>
              </a:defRPr>
            </a:lvl7pPr>
            <a:lvl8pPr marL="4261680" indent="0" algn="ctr">
              <a:buNone/>
              <a:defRPr>
                <a:solidFill>
                  <a:schemeClr val="tx1">
                    <a:tint val="75000"/>
                  </a:schemeClr>
                </a:solidFill>
              </a:defRPr>
            </a:lvl8pPr>
            <a:lvl9pPr marL="4870491" indent="0" algn="ctr">
              <a:buNone/>
              <a:defRPr>
                <a:solidFill>
                  <a:schemeClr val="tx1">
                    <a:tint val="75000"/>
                  </a:schemeClr>
                </a:solidFill>
              </a:defRPr>
            </a:lvl9pPr>
          </a:lstStyle>
          <a:p>
            <a:r>
              <a:rPr lang="en-US" smtClean="0"/>
              <a:t>Click to edit Master subtitle style</a:t>
            </a:r>
            <a:endParaRPr lang="en-US" dirty="0"/>
          </a:p>
        </p:txBody>
      </p:sp>
      <p:sp>
        <p:nvSpPr>
          <p:cNvPr id="10" name="Footer Placeholder 4"/>
          <p:cNvSpPr>
            <a:spLocks noGrp="1"/>
          </p:cNvSpPr>
          <p:nvPr>
            <p:ph type="ftr" sz="quarter" idx="15"/>
          </p:nvPr>
        </p:nvSpPr>
        <p:spPr>
          <a:xfrm>
            <a:off x="931664" y="6664418"/>
            <a:ext cx="9834232" cy="375690"/>
          </a:xfrm>
        </p:spPr>
        <p:txBody>
          <a:bodyPr/>
          <a:lstStyle>
            <a:lvl1pPr>
              <a:defRPr dirty="0"/>
            </a:lvl1pPr>
          </a:lstStyle>
          <a:p>
            <a:endParaRPr lang="en-IN">
              <a:solidFill>
                <a:prstClr val="black">
                  <a:tint val="75000"/>
                </a:prstClr>
              </a:solidFill>
            </a:endParaRPr>
          </a:p>
        </p:txBody>
      </p:sp>
      <p:sp>
        <p:nvSpPr>
          <p:cNvPr id="5" name="Title 4"/>
          <p:cNvSpPr>
            <a:spLocks noGrp="1"/>
          </p:cNvSpPr>
          <p:nvPr>
            <p:ph type="title"/>
          </p:nvPr>
        </p:nvSpPr>
        <p:spPr>
          <a:xfrm>
            <a:off x="1138702" y="2430550"/>
            <a:ext cx="10869415" cy="940859"/>
          </a:xfrm>
        </p:spPr>
        <p:txBody>
          <a:bodyPr/>
          <a:lstStyle>
            <a:lvl1pPr algn="ctr">
              <a:defRPr b="1">
                <a:latin typeface="Cambria" panose="0204050305040603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xmlns="" val="2745474820"/>
      </p:ext>
    </p:extLst>
  </p:cSld>
  <p:clrMapOvr>
    <a:masterClrMapping/>
  </p:clrMapOvr>
  <p:transition spd="slow">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19267" y="1960126"/>
            <a:ext cx="6785330" cy="1176074"/>
          </a:xfrm>
        </p:spPr>
        <p:txBody>
          <a:bodyPr anchor="b">
            <a:normAutofit/>
          </a:bodyPr>
          <a:lstStyle>
            <a:lvl1pPr algn="l">
              <a:defRPr sz="4800" b="0" cap="none">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5175915" y="3239106"/>
            <a:ext cx="6728685" cy="1543596"/>
          </a:xfrm>
        </p:spPr>
        <p:txBody>
          <a:bodyPr/>
          <a:lstStyle>
            <a:lvl1pPr marL="0" indent="0">
              <a:buNone/>
              <a:defRPr sz="2700">
                <a:solidFill>
                  <a:schemeClr val="tx1"/>
                </a:solidFill>
                <a:latin typeface="Cambria" panose="02040503050406030204" pitchFamily="18" charset="0"/>
              </a:defRPr>
            </a:lvl1pPr>
            <a:lvl2pPr marL="608811" indent="0">
              <a:buNone/>
              <a:defRPr sz="2400">
                <a:solidFill>
                  <a:schemeClr val="tx1">
                    <a:tint val="75000"/>
                  </a:schemeClr>
                </a:solidFill>
              </a:defRPr>
            </a:lvl2pPr>
            <a:lvl3pPr marL="1217622" indent="0">
              <a:buNone/>
              <a:defRPr sz="2100">
                <a:solidFill>
                  <a:schemeClr val="tx1">
                    <a:tint val="75000"/>
                  </a:schemeClr>
                </a:solidFill>
              </a:defRPr>
            </a:lvl3pPr>
            <a:lvl4pPr marL="1826434" indent="0">
              <a:buNone/>
              <a:defRPr sz="1900">
                <a:solidFill>
                  <a:schemeClr val="tx1">
                    <a:tint val="75000"/>
                  </a:schemeClr>
                </a:solidFill>
              </a:defRPr>
            </a:lvl4pPr>
            <a:lvl5pPr marL="2435246" indent="0">
              <a:buNone/>
              <a:defRPr sz="1900">
                <a:solidFill>
                  <a:schemeClr val="tx1">
                    <a:tint val="75000"/>
                  </a:schemeClr>
                </a:solidFill>
              </a:defRPr>
            </a:lvl5pPr>
            <a:lvl6pPr marL="3044056" indent="0">
              <a:buNone/>
              <a:defRPr sz="1900">
                <a:solidFill>
                  <a:schemeClr val="tx1">
                    <a:tint val="75000"/>
                  </a:schemeClr>
                </a:solidFill>
              </a:defRPr>
            </a:lvl6pPr>
            <a:lvl7pPr marL="3652866" indent="0">
              <a:buNone/>
              <a:defRPr sz="1900">
                <a:solidFill>
                  <a:schemeClr val="tx1">
                    <a:tint val="75000"/>
                  </a:schemeClr>
                </a:solidFill>
              </a:defRPr>
            </a:lvl7pPr>
            <a:lvl8pPr marL="4261680" indent="0">
              <a:buNone/>
              <a:defRPr sz="1900">
                <a:solidFill>
                  <a:schemeClr val="tx1">
                    <a:tint val="75000"/>
                  </a:schemeClr>
                </a:solidFill>
              </a:defRPr>
            </a:lvl8pPr>
            <a:lvl9pPr marL="4870491" indent="0">
              <a:buNone/>
              <a:defRPr sz="1900">
                <a:solidFill>
                  <a:schemeClr val="tx1">
                    <a:tint val="75000"/>
                  </a:schemeClr>
                </a:solidFill>
              </a:defRPr>
            </a:lvl9pPr>
          </a:lstStyle>
          <a:p>
            <a:pPr lvl="0"/>
            <a:r>
              <a:rPr lang="en-US" smtClean="0"/>
              <a:t>Click to edit Master text styles</a:t>
            </a:r>
          </a:p>
        </p:txBody>
      </p:sp>
      <p:sp>
        <p:nvSpPr>
          <p:cNvPr id="11" name="Picture Placeholder 10"/>
          <p:cNvSpPr>
            <a:spLocks noGrp="1"/>
          </p:cNvSpPr>
          <p:nvPr>
            <p:ph type="pic" sz="quarter" idx="12"/>
          </p:nvPr>
        </p:nvSpPr>
        <p:spPr>
          <a:xfrm>
            <a:off x="828147" y="1411289"/>
            <a:ext cx="4037212" cy="4077053"/>
          </a:xfrm>
        </p:spPr>
        <p:txBody>
          <a:bodyPr rtlCol="0">
            <a:normAutofit/>
          </a:bodyPr>
          <a:lstStyle>
            <a:lvl1pPr>
              <a:defRPr>
                <a:latin typeface="Cambria" panose="02040503050406030204" pitchFamily="18" charset="0"/>
              </a:defRPr>
            </a:lvl1pPr>
          </a:lstStyle>
          <a:p>
            <a:pPr lvl="0"/>
            <a:r>
              <a:rPr lang="en-US" noProof="0" smtClean="0"/>
              <a:t>Click icon to add picture</a:t>
            </a:r>
            <a:endParaRPr lang="en-US" noProof="0"/>
          </a:p>
        </p:txBody>
      </p:sp>
      <p:sp>
        <p:nvSpPr>
          <p:cNvPr id="13" name="Footer Placeholder 4"/>
          <p:cNvSpPr>
            <a:spLocks noGrp="1"/>
          </p:cNvSpPr>
          <p:nvPr>
            <p:ph type="ftr" sz="quarter" idx="3"/>
          </p:nvPr>
        </p:nvSpPr>
        <p:spPr>
          <a:xfrm>
            <a:off x="931664" y="6664418"/>
            <a:ext cx="9834232" cy="375690"/>
          </a:xfrm>
          <a:prstGeom prst="rect">
            <a:avLst/>
          </a:prstGeom>
        </p:spPr>
        <p:txBody>
          <a:bodyPr vert="horz" lIns="121761" tIns="60881" rIns="121761" bIns="60881" rtlCol="0" anchor="ctr"/>
          <a:lstStyle>
            <a:lvl1pPr algn="ctr" fontAlgn="auto">
              <a:spcBef>
                <a:spcPts val="0"/>
              </a:spcBef>
              <a:spcAft>
                <a:spcPts val="0"/>
              </a:spcAft>
              <a:defRPr sz="16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3960086428"/>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1112" y="784049"/>
            <a:ext cx="11179969" cy="940859"/>
          </a:xfrm>
        </p:spPr>
        <p:txBody>
          <a:bodyPr anchor="t">
            <a:normAutofit/>
          </a:bodyPr>
          <a:lstStyle>
            <a:lvl1pPr algn="l">
              <a:defRPr sz="3700">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621112" y="1724912"/>
            <a:ext cx="11179969" cy="4421709"/>
          </a:xfrm>
        </p:spPr>
        <p:txBody>
          <a:bodyPr>
            <a:normAutofit/>
          </a:bodyPr>
          <a:lstStyle>
            <a:lvl1pPr marL="456610" indent="-456610">
              <a:lnSpc>
                <a:spcPct val="150000"/>
              </a:lnSpc>
              <a:spcBef>
                <a:spcPts val="0"/>
              </a:spcBef>
              <a:buSzPct val="130000"/>
              <a:buFont typeface="Arial" pitchFamily="34" charset="0"/>
              <a:buChar char="•"/>
              <a:defRPr sz="2700">
                <a:latin typeface="Cambria" panose="02040503050406030204" pitchFamily="18" charset="0"/>
              </a:defRPr>
            </a:lvl1pPr>
            <a:lvl2pPr marL="761014" indent="-304406">
              <a:lnSpc>
                <a:spcPct val="150000"/>
              </a:lnSpc>
              <a:spcBef>
                <a:spcPts val="0"/>
              </a:spcBef>
              <a:buSzPct val="60000"/>
              <a:buFont typeface="Courier New" pitchFamily="49" charset="0"/>
              <a:buChar char="o"/>
              <a:defRPr sz="2400">
                <a:latin typeface="Cambria" panose="02040503050406030204" pitchFamily="18" charset="0"/>
              </a:defRPr>
            </a:lvl2pPr>
            <a:lvl3pPr>
              <a:defRPr sz="2700">
                <a:latin typeface="Cambria" panose="02040503050406030204" pitchFamily="18" charset="0"/>
              </a:defRPr>
            </a:lvl3pPr>
            <a:lvl4pPr>
              <a:defRPr sz="2700">
                <a:latin typeface="Cambria" panose="02040503050406030204" pitchFamily="18" charset="0"/>
              </a:defRPr>
            </a:lvl4pPr>
            <a:lvl5pPr>
              <a:defRPr sz="2700">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Footer Placeholder 4"/>
          <p:cNvSpPr>
            <a:spLocks noGrp="1"/>
          </p:cNvSpPr>
          <p:nvPr>
            <p:ph type="ftr" sz="quarter" idx="3"/>
          </p:nvPr>
        </p:nvSpPr>
        <p:spPr>
          <a:xfrm>
            <a:off x="931664" y="6664418"/>
            <a:ext cx="9834232" cy="375690"/>
          </a:xfrm>
          <a:prstGeom prst="rect">
            <a:avLst/>
          </a:prstGeom>
        </p:spPr>
        <p:txBody>
          <a:bodyPr vert="horz" lIns="121761" tIns="60881" rIns="121761" bIns="60881" rtlCol="0" anchor="ctr"/>
          <a:lstStyle>
            <a:lvl1pPr algn="ctr" fontAlgn="auto">
              <a:spcBef>
                <a:spcPts val="0"/>
              </a:spcBef>
              <a:spcAft>
                <a:spcPts val="0"/>
              </a:spcAft>
              <a:defRPr sz="16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2455236939"/>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1112" y="784049"/>
            <a:ext cx="11179969" cy="940859"/>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621112" y="1724912"/>
            <a:ext cx="5486467" cy="4421709"/>
          </a:xfrm>
        </p:spPr>
        <p:txBody>
          <a:bodyPr>
            <a:normAutofit/>
          </a:bodyPr>
          <a:lstStyle>
            <a:lvl1pPr>
              <a:defRPr sz="3100">
                <a:latin typeface="Cambria" panose="02040503050406030204" pitchFamily="18" charset="0"/>
              </a:defRPr>
            </a:lvl1pPr>
            <a:lvl2pPr>
              <a:defRPr sz="2700">
                <a:latin typeface="Cambria" panose="02040503050406030204" pitchFamily="18" charset="0"/>
              </a:defRPr>
            </a:lvl2pPr>
            <a:lvl3pPr>
              <a:defRPr sz="2400">
                <a:latin typeface="Cambria" panose="02040503050406030204" pitchFamily="18" charset="0"/>
              </a:defRPr>
            </a:lvl3pPr>
            <a:lvl4pPr>
              <a:defRPr sz="2100">
                <a:latin typeface="Cambria" panose="02040503050406030204" pitchFamily="18" charset="0"/>
              </a:defRPr>
            </a:lvl4pPr>
            <a:lvl5pPr>
              <a:defRPr sz="2100">
                <a:latin typeface="Cambria" panose="02040503050406030204" pitchFamily="18" charset="0"/>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4614" y="1724912"/>
            <a:ext cx="5486467" cy="4421709"/>
          </a:xfrm>
        </p:spPr>
        <p:txBody>
          <a:bodyPr>
            <a:normAutofit/>
          </a:bodyPr>
          <a:lstStyle>
            <a:lvl1pPr>
              <a:defRPr sz="3100">
                <a:latin typeface="Cambria" panose="02040503050406030204" pitchFamily="18" charset="0"/>
              </a:defRPr>
            </a:lvl1pPr>
            <a:lvl2pPr>
              <a:defRPr sz="2700">
                <a:latin typeface="Cambria" panose="02040503050406030204" pitchFamily="18" charset="0"/>
              </a:defRPr>
            </a:lvl2pPr>
            <a:lvl3pPr>
              <a:defRPr sz="2400">
                <a:latin typeface="Cambria" panose="02040503050406030204" pitchFamily="18" charset="0"/>
              </a:defRPr>
            </a:lvl3pPr>
            <a:lvl4pPr>
              <a:defRPr sz="2100">
                <a:latin typeface="Cambria" panose="02040503050406030204" pitchFamily="18" charset="0"/>
              </a:defRPr>
            </a:lvl4pPr>
            <a:lvl5pPr>
              <a:defRPr sz="2100">
                <a:latin typeface="Cambria" panose="02040503050406030204" pitchFamily="18" charset="0"/>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931664" y="6664418"/>
            <a:ext cx="9834232" cy="375690"/>
          </a:xfrm>
          <a:prstGeom prst="rect">
            <a:avLst/>
          </a:prstGeom>
        </p:spPr>
        <p:txBody>
          <a:bodyPr vert="horz" lIns="121761" tIns="60881" rIns="121761" bIns="60881" rtlCol="0" anchor="ctr"/>
          <a:lstStyle>
            <a:lvl1pPr algn="ctr" fontAlgn="auto">
              <a:spcBef>
                <a:spcPts val="0"/>
              </a:spcBef>
              <a:spcAft>
                <a:spcPts val="0"/>
              </a:spcAft>
              <a:defRPr sz="16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1288245484"/>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1112" y="784050"/>
            <a:ext cx="11179969" cy="627239"/>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621114" y="1422728"/>
            <a:ext cx="5488624" cy="658275"/>
          </a:xfrm>
        </p:spPr>
        <p:txBody>
          <a:bodyPr anchor="b">
            <a:noAutofit/>
          </a:bodyPr>
          <a:lstStyle>
            <a:lvl1pPr marL="0" indent="0">
              <a:buNone/>
              <a:defRPr sz="2700" b="1">
                <a:latin typeface="Cambria" panose="02040503050406030204" pitchFamily="18" charset="0"/>
              </a:defRPr>
            </a:lvl1pPr>
            <a:lvl2pPr marL="608811" indent="0">
              <a:buNone/>
              <a:defRPr sz="2700" b="1"/>
            </a:lvl2pPr>
            <a:lvl3pPr marL="1217622" indent="0">
              <a:buNone/>
              <a:defRPr sz="2400" b="1"/>
            </a:lvl3pPr>
            <a:lvl4pPr marL="1826434" indent="0">
              <a:buNone/>
              <a:defRPr sz="2100" b="1"/>
            </a:lvl4pPr>
            <a:lvl5pPr marL="2435246" indent="0">
              <a:buNone/>
              <a:defRPr sz="2100" b="1"/>
            </a:lvl5pPr>
            <a:lvl6pPr marL="3044056" indent="0">
              <a:buNone/>
              <a:defRPr sz="2100" b="1"/>
            </a:lvl6pPr>
            <a:lvl7pPr marL="3652866" indent="0">
              <a:buNone/>
              <a:defRPr sz="2100" b="1"/>
            </a:lvl7pPr>
            <a:lvl8pPr marL="4261680" indent="0">
              <a:buNone/>
              <a:defRPr sz="2100" b="1"/>
            </a:lvl8pPr>
            <a:lvl9pPr marL="4870491"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621114" y="2080996"/>
            <a:ext cx="5488624" cy="4065619"/>
          </a:xfrm>
        </p:spPr>
        <p:txBody>
          <a:bodyPr>
            <a:normAutofit/>
          </a:bodyPr>
          <a:lstStyle>
            <a:lvl1pPr>
              <a:defRPr sz="2700">
                <a:latin typeface="Cambria" panose="02040503050406030204" pitchFamily="18" charset="0"/>
              </a:defRPr>
            </a:lvl1pPr>
            <a:lvl2pPr>
              <a:defRPr sz="2400">
                <a:latin typeface="Cambria" panose="02040503050406030204" pitchFamily="18" charset="0"/>
              </a:defRPr>
            </a:lvl2pPr>
            <a:lvl3pPr>
              <a:defRPr sz="2100">
                <a:latin typeface="Cambria" panose="02040503050406030204" pitchFamily="18" charset="0"/>
              </a:defRPr>
            </a:lvl3pPr>
            <a:lvl4pPr>
              <a:defRPr sz="1900">
                <a:latin typeface="Cambria" panose="02040503050406030204" pitchFamily="18" charset="0"/>
              </a:defRPr>
            </a:lvl4pPr>
            <a:lvl5pPr>
              <a:defRPr sz="1900">
                <a:latin typeface="Cambria" panose="02040503050406030204" pitchFamily="18" charset="0"/>
              </a:defRPr>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0308" y="1422728"/>
            <a:ext cx="5490780" cy="658275"/>
          </a:xfrm>
        </p:spPr>
        <p:txBody>
          <a:bodyPr anchor="b">
            <a:noAutofit/>
          </a:bodyPr>
          <a:lstStyle>
            <a:lvl1pPr marL="0" indent="0">
              <a:buNone/>
              <a:defRPr sz="2700" b="1">
                <a:latin typeface="Cambria" panose="02040503050406030204" pitchFamily="18" charset="0"/>
              </a:defRPr>
            </a:lvl1pPr>
            <a:lvl2pPr marL="608811" indent="0">
              <a:buNone/>
              <a:defRPr sz="2700" b="1"/>
            </a:lvl2pPr>
            <a:lvl3pPr marL="1217622" indent="0">
              <a:buNone/>
              <a:defRPr sz="2400" b="1"/>
            </a:lvl3pPr>
            <a:lvl4pPr marL="1826434" indent="0">
              <a:buNone/>
              <a:defRPr sz="2100" b="1"/>
            </a:lvl4pPr>
            <a:lvl5pPr marL="2435246" indent="0">
              <a:buNone/>
              <a:defRPr sz="2100" b="1"/>
            </a:lvl5pPr>
            <a:lvl6pPr marL="3044056" indent="0">
              <a:buNone/>
              <a:defRPr sz="2100" b="1"/>
            </a:lvl6pPr>
            <a:lvl7pPr marL="3652866" indent="0">
              <a:buNone/>
              <a:defRPr sz="2100" b="1"/>
            </a:lvl7pPr>
            <a:lvl8pPr marL="4261680" indent="0">
              <a:buNone/>
              <a:defRPr sz="2100" b="1"/>
            </a:lvl8pPr>
            <a:lvl9pPr marL="4870491"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310308" y="2080996"/>
            <a:ext cx="5490780" cy="4065619"/>
          </a:xfrm>
        </p:spPr>
        <p:txBody>
          <a:bodyPr>
            <a:normAutofit/>
          </a:bodyPr>
          <a:lstStyle>
            <a:lvl1pPr>
              <a:defRPr sz="2700">
                <a:latin typeface="Cambria" panose="02040503050406030204" pitchFamily="18" charset="0"/>
              </a:defRPr>
            </a:lvl1pPr>
            <a:lvl2pPr>
              <a:defRPr sz="2400">
                <a:latin typeface="Cambria" panose="02040503050406030204" pitchFamily="18" charset="0"/>
              </a:defRPr>
            </a:lvl2pPr>
            <a:lvl3pPr>
              <a:defRPr sz="2100">
                <a:latin typeface="Cambria" panose="02040503050406030204" pitchFamily="18" charset="0"/>
              </a:defRPr>
            </a:lvl3pPr>
            <a:lvl4pPr>
              <a:defRPr sz="1900">
                <a:latin typeface="Cambria" panose="02040503050406030204" pitchFamily="18" charset="0"/>
              </a:defRPr>
            </a:lvl4pPr>
            <a:lvl5pPr>
              <a:defRPr sz="1900">
                <a:latin typeface="Cambria" panose="02040503050406030204" pitchFamily="18" charset="0"/>
              </a:defRPr>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a:xfrm>
            <a:off x="931664" y="6664418"/>
            <a:ext cx="9834232" cy="375690"/>
          </a:xfrm>
          <a:prstGeom prst="rect">
            <a:avLst/>
          </a:prstGeom>
        </p:spPr>
        <p:txBody>
          <a:bodyPr vert="horz" lIns="121761" tIns="60881" rIns="121761" bIns="60881" rtlCol="0" anchor="ctr"/>
          <a:lstStyle>
            <a:lvl1pPr algn="ctr" fontAlgn="auto">
              <a:spcBef>
                <a:spcPts val="0"/>
              </a:spcBef>
              <a:spcAft>
                <a:spcPts val="0"/>
              </a:spcAft>
              <a:defRPr sz="16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2151392776"/>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1112" y="784049"/>
            <a:ext cx="11179969" cy="940859"/>
          </a:xfrm>
        </p:spPr>
        <p:txBody>
          <a:bodyPr anchor="t">
            <a:normAutofit/>
          </a:bodyPr>
          <a:lstStyle>
            <a:lvl1pPr>
              <a:defRPr sz="3700">
                <a:latin typeface="Cambria" panose="02040503050406030204" pitchFamily="18" charset="0"/>
              </a:defRPr>
            </a:lvl1pPr>
          </a:lstStyle>
          <a:p>
            <a:r>
              <a:rPr lang="en-US" smtClean="0"/>
              <a:t>Click to edit Master title style</a:t>
            </a:r>
            <a:endParaRPr lang="en-US" dirty="0"/>
          </a:p>
        </p:txBody>
      </p:sp>
      <p:sp>
        <p:nvSpPr>
          <p:cNvPr id="6" name="Footer Placeholder 4"/>
          <p:cNvSpPr>
            <a:spLocks noGrp="1"/>
          </p:cNvSpPr>
          <p:nvPr>
            <p:ph type="ftr" sz="quarter" idx="3"/>
          </p:nvPr>
        </p:nvSpPr>
        <p:spPr>
          <a:xfrm>
            <a:off x="931664" y="6664418"/>
            <a:ext cx="9834232" cy="375690"/>
          </a:xfrm>
          <a:prstGeom prst="rect">
            <a:avLst/>
          </a:prstGeom>
        </p:spPr>
        <p:txBody>
          <a:bodyPr vert="horz" lIns="121761" tIns="60881" rIns="121761" bIns="60881" rtlCol="0" anchor="ctr"/>
          <a:lstStyle>
            <a:lvl1pPr algn="ctr" fontAlgn="auto">
              <a:spcBef>
                <a:spcPts val="0"/>
              </a:spcBef>
              <a:spcAft>
                <a:spcPts val="0"/>
              </a:spcAft>
              <a:defRPr sz="16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3158108700"/>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931664" y="6664418"/>
            <a:ext cx="9834232" cy="375690"/>
          </a:xfrm>
          <a:prstGeom prst="rect">
            <a:avLst/>
          </a:prstGeom>
        </p:spPr>
        <p:txBody>
          <a:bodyPr vert="horz" lIns="121761" tIns="60881" rIns="121761" bIns="60881" rtlCol="0" anchor="ctr"/>
          <a:lstStyle>
            <a:lvl1pPr algn="ctr" fontAlgn="auto">
              <a:spcBef>
                <a:spcPts val="0"/>
              </a:spcBef>
              <a:spcAft>
                <a:spcPts val="0"/>
              </a:spcAft>
              <a:defRPr sz="16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3810383557"/>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19267" y="1960126"/>
            <a:ext cx="6785330" cy="1176074"/>
          </a:xfrm>
        </p:spPr>
        <p:txBody>
          <a:bodyPr anchor="b">
            <a:normAutofit/>
          </a:bodyPr>
          <a:lstStyle>
            <a:lvl1pPr algn="l">
              <a:defRPr sz="4800" b="0" cap="none">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5175915" y="3239106"/>
            <a:ext cx="6728685" cy="1543596"/>
          </a:xfrm>
        </p:spPr>
        <p:txBody>
          <a:bodyPr/>
          <a:lstStyle>
            <a:lvl1pPr marL="0" indent="0">
              <a:buNone/>
              <a:defRPr sz="2700">
                <a:solidFill>
                  <a:schemeClr val="tx1"/>
                </a:solidFill>
                <a:latin typeface="Cambria" panose="02040503050406030204" pitchFamily="18" charset="0"/>
              </a:defRPr>
            </a:lvl1pPr>
            <a:lvl2pPr marL="608811" indent="0">
              <a:buNone/>
              <a:defRPr sz="2400">
                <a:solidFill>
                  <a:schemeClr val="tx1">
                    <a:tint val="75000"/>
                  </a:schemeClr>
                </a:solidFill>
              </a:defRPr>
            </a:lvl2pPr>
            <a:lvl3pPr marL="1217622" indent="0">
              <a:buNone/>
              <a:defRPr sz="2100">
                <a:solidFill>
                  <a:schemeClr val="tx1">
                    <a:tint val="75000"/>
                  </a:schemeClr>
                </a:solidFill>
              </a:defRPr>
            </a:lvl3pPr>
            <a:lvl4pPr marL="1826434" indent="0">
              <a:buNone/>
              <a:defRPr sz="1900">
                <a:solidFill>
                  <a:schemeClr val="tx1">
                    <a:tint val="75000"/>
                  </a:schemeClr>
                </a:solidFill>
              </a:defRPr>
            </a:lvl4pPr>
            <a:lvl5pPr marL="2435246" indent="0">
              <a:buNone/>
              <a:defRPr sz="1900">
                <a:solidFill>
                  <a:schemeClr val="tx1">
                    <a:tint val="75000"/>
                  </a:schemeClr>
                </a:solidFill>
              </a:defRPr>
            </a:lvl5pPr>
            <a:lvl6pPr marL="3044056" indent="0">
              <a:buNone/>
              <a:defRPr sz="1900">
                <a:solidFill>
                  <a:schemeClr val="tx1">
                    <a:tint val="75000"/>
                  </a:schemeClr>
                </a:solidFill>
              </a:defRPr>
            </a:lvl6pPr>
            <a:lvl7pPr marL="3652866" indent="0">
              <a:buNone/>
              <a:defRPr sz="1900">
                <a:solidFill>
                  <a:schemeClr val="tx1">
                    <a:tint val="75000"/>
                  </a:schemeClr>
                </a:solidFill>
              </a:defRPr>
            </a:lvl7pPr>
            <a:lvl8pPr marL="4261680" indent="0">
              <a:buNone/>
              <a:defRPr sz="1900">
                <a:solidFill>
                  <a:schemeClr val="tx1">
                    <a:tint val="75000"/>
                  </a:schemeClr>
                </a:solidFill>
              </a:defRPr>
            </a:lvl8pPr>
            <a:lvl9pPr marL="4870491" indent="0">
              <a:buNone/>
              <a:defRPr sz="1900">
                <a:solidFill>
                  <a:schemeClr val="tx1">
                    <a:tint val="75000"/>
                  </a:schemeClr>
                </a:solidFill>
              </a:defRPr>
            </a:lvl9pPr>
          </a:lstStyle>
          <a:p>
            <a:pPr lvl="0"/>
            <a:r>
              <a:rPr lang="en-US" smtClean="0"/>
              <a:t>Click to edit Master text styles</a:t>
            </a:r>
          </a:p>
        </p:txBody>
      </p:sp>
      <p:sp>
        <p:nvSpPr>
          <p:cNvPr id="11" name="Picture Placeholder 10"/>
          <p:cNvSpPr>
            <a:spLocks noGrp="1"/>
          </p:cNvSpPr>
          <p:nvPr>
            <p:ph type="pic" sz="quarter" idx="12"/>
          </p:nvPr>
        </p:nvSpPr>
        <p:spPr>
          <a:xfrm>
            <a:off x="828147" y="1411289"/>
            <a:ext cx="4037212" cy="4077053"/>
          </a:xfrm>
        </p:spPr>
        <p:txBody>
          <a:bodyPr rtlCol="0">
            <a:normAutofit/>
          </a:bodyPr>
          <a:lstStyle>
            <a:lvl1pPr>
              <a:defRPr>
                <a:latin typeface="Cambria" panose="02040503050406030204" pitchFamily="18" charset="0"/>
              </a:defRPr>
            </a:lvl1pPr>
          </a:lstStyle>
          <a:p>
            <a:pPr lvl="0"/>
            <a:r>
              <a:rPr lang="en-US" noProof="0" smtClean="0"/>
              <a:t>Click icon to add picture</a:t>
            </a:r>
            <a:endParaRPr lang="en-US" noProof="0"/>
          </a:p>
        </p:txBody>
      </p:sp>
      <p:sp>
        <p:nvSpPr>
          <p:cNvPr id="13" name="Footer Placeholder 4"/>
          <p:cNvSpPr>
            <a:spLocks noGrp="1"/>
          </p:cNvSpPr>
          <p:nvPr>
            <p:ph type="ftr" sz="quarter" idx="3"/>
          </p:nvPr>
        </p:nvSpPr>
        <p:spPr>
          <a:xfrm>
            <a:off x="931664" y="6664418"/>
            <a:ext cx="9834232" cy="375690"/>
          </a:xfrm>
          <a:prstGeom prst="rect">
            <a:avLst/>
          </a:prstGeom>
        </p:spPr>
        <p:txBody>
          <a:bodyPr vert="horz" lIns="121761" tIns="60881" rIns="121761" bIns="60881" rtlCol="0" anchor="ctr"/>
          <a:lstStyle>
            <a:lvl1pPr algn="ctr" fontAlgn="auto">
              <a:spcBef>
                <a:spcPts val="0"/>
              </a:spcBef>
              <a:spcAft>
                <a:spcPts val="0"/>
              </a:spcAft>
              <a:defRPr sz="16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2013368326"/>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1120" y="784050"/>
            <a:ext cx="4086814" cy="784049"/>
          </a:xfrm>
        </p:spPr>
        <p:txBody>
          <a:bodyPr anchor="b"/>
          <a:lstStyle>
            <a:lvl1pPr algn="l">
              <a:defRPr sz="2700" b="1">
                <a:latin typeface="Cambria" panose="02040503050406030204" pitchFamily="18" charset="0"/>
              </a:defRPr>
            </a:lvl1pPr>
          </a:lstStyle>
          <a:p>
            <a:r>
              <a:rPr lang="en-US" smtClean="0"/>
              <a:t>Click to edit Master title style</a:t>
            </a:r>
            <a:endParaRPr lang="en-US"/>
          </a:p>
        </p:txBody>
      </p:sp>
      <p:sp>
        <p:nvSpPr>
          <p:cNvPr id="3" name="Content Placeholder 2"/>
          <p:cNvSpPr>
            <a:spLocks noGrp="1"/>
          </p:cNvSpPr>
          <p:nvPr>
            <p:ph idx="1"/>
          </p:nvPr>
        </p:nvSpPr>
        <p:spPr>
          <a:xfrm>
            <a:off x="4856741" y="784054"/>
            <a:ext cx="6944349" cy="5362567"/>
          </a:xfrm>
        </p:spPr>
        <p:txBody>
          <a:bodyPr>
            <a:normAutofit/>
          </a:bodyPr>
          <a:lstStyle>
            <a:lvl1pPr>
              <a:defRPr sz="3700">
                <a:latin typeface="Cambria" panose="02040503050406030204" pitchFamily="18" charset="0"/>
              </a:defRPr>
            </a:lvl1pPr>
            <a:lvl2pPr>
              <a:defRPr sz="3100">
                <a:latin typeface="Cambria" panose="02040503050406030204" pitchFamily="18" charset="0"/>
              </a:defRPr>
            </a:lvl2pPr>
            <a:lvl3pPr>
              <a:defRPr sz="2700">
                <a:latin typeface="Cambria" panose="02040503050406030204" pitchFamily="18" charset="0"/>
              </a:defRPr>
            </a:lvl3pPr>
            <a:lvl4pPr>
              <a:defRPr sz="2400">
                <a:latin typeface="Cambria" panose="02040503050406030204" pitchFamily="18" charset="0"/>
              </a:defRPr>
            </a:lvl4pPr>
            <a:lvl5pPr>
              <a:defRPr sz="2400">
                <a:latin typeface="Cambria" panose="02040503050406030204" pitchFamily="18" charset="0"/>
              </a:defRPr>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1120" y="1646506"/>
            <a:ext cx="4086814" cy="4500113"/>
          </a:xfrm>
        </p:spPr>
        <p:txBody>
          <a:bodyPr/>
          <a:lstStyle>
            <a:lvl1pPr marL="0" indent="0">
              <a:buNone/>
              <a:defRPr sz="1900">
                <a:latin typeface="Cambria" panose="02040503050406030204" pitchFamily="18" charset="0"/>
              </a:defRPr>
            </a:lvl1pPr>
            <a:lvl2pPr marL="608811" indent="0">
              <a:buNone/>
              <a:defRPr sz="1600"/>
            </a:lvl2pPr>
            <a:lvl3pPr marL="1217622" indent="0">
              <a:buNone/>
              <a:defRPr sz="1300"/>
            </a:lvl3pPr>
            <a:lvl4pPr marL="1826434" indent="0">
              <a:buNone/>
              <a:defRPr sz="1200"/>
            </a:lvl4pPr>
            <a:lvl5pPr marL="2435246" indent="0">
              <a:buNone/>
              <a:defRPr sz="1200"/>
            </a:lvl5pPr>
            <a:lvl6pPr marL="3044056" indent="0">
              <a:buNone/>
              <a:defRPr sz="1200"/>
            </a:lvl6pPr>
            <a:lvl7pPr marL="3652866" indent="0">
              <a:buNone/>
              <a:defRPr sz="1200"/>
            </a:lvl7pPr>
            <a:lvl8pPr marL="4261680" indent="0">
              <a:buNone/>
              <a:defRPr sz="1200"/>
            </a:lvl8pPr>
            <a:lvl9pPr marL="4870491" indent="0">
              <a:buNone/>
              <a:defRPr sz="1200"/>
            </a:lvl9pPr>
          </a:lstStyle>
          <a:p>
            <a:pPr lvl="0"/>
            <a:r>
              <a:rPr lang="en-US" smtClean="0"/>
              <a:t>Click to edit Master text styles</a:t>
            </a:r>
          </a:p>
        </p:txBody>
      </p:sp>
      <p:sp>
        <p:nvSpPr>
          <p:cNvPr id="9" name="Footer Placeholder 4"/>
          <p:cNvSpPr>
            <a:spLocks noGrp="1"/>
          </p:cNvSpPr>
          <p:nvPr>
            <p:ph type="ftr" sz="quarter" idx="3"/>
          </p:nvPr>
        </p:nvSpPr>
        <p:spPr>
          <a:xfrm>
            <a:off x="931664" y="6664418"/>
            <a:ext cx="9834232" cy="375690"/>
          </a:xfrm>
          <a:prstGeom prst="rect">
            <a:avLst/>
          </a:prstGeom>
        </p:spPr>
        <p:txBody>
          <a:bodyPr vert="horz" lIns="121761" tIns="60881" rIns="121761" bIns="60881" rtlCol="0" anchor="ctr"/>
          <a:lstStyle>
            <a:lvl1pPr algn="ctr" fontAlgn="auto">
              <a:spcBef>
                <a:spcPts val="0"/>
              </a:spcBef>
              <a:spcAft>
                <a:spcPts val="0"/>
              </a:spcAft>
              <a:defRPr sz="16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2775988031"/>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4837" y="4782701"/>
            <a:ext cx="7453313" cy="583138"/>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2434837" y="473696"/>
            <a:ext cx="7453313" cy="4233863"/>
          </a:xfrm>
        </p:spPr>
        <p:txBody>
          <a:bodyPr rtlCol="0">
            <a:normAutofit/>
          </a:bodyPr>
          <a:lstStyle>
            <a:lvl1pPr marL="0" indent="0">
              <a:buNone/>
              <a:defRPr sz="4300"/>
            </a:lvl1pPr>
            <a:lvl2pPr marL="608811" indent="0">
              <a:buNone/>
              <a:defRPr sz="3700"/>
            </a:lvl2pPr>
            <a:lvl3pPr marL="1217622" indent="0">
              <a:buNone/>
              <a:defRPr sz="3100"/>
            </a:lvl3pPr>
            <a:lvl4pPr marL="1826434" indent="0">
              <a:buNone/>
              <a:defRPr sz="2700"/>
            </a:lvl4pPr>
            <a:lvl5pPr marL="2435246" indent="0">
              <a:buNone/>
              <a:defRPr sz="2700"/>
            </a:lvl5pPr>
            <a:lvl6pPr marL="3044056" indent="0">
              <a:buNone/>
              <a:defRPr sz="2700"/>
            </a:lvl6pPr>
            <a:lvl7pPr marL="3652866" indent="0">
              <a:buNone/>
              <a:defRPr sz="2700"/>
            </a:lvl7pPr>
            <a:lvl8pPr marL="4261680" indent="0">
              <a:buNone/>
              <a:defRPr sz="2700"/>
            </a:lvl8pPr>
            <a:lvl9pPr marL="4870491" indent="0">
              <a:buNone/>
              <a:defRPr sz="27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434837" y="5365839"/>
            <a:ext cx="7453313" cy="828152"/>
          </a:xfrm>
        </p:spPr>
        <p:txBody>
          <a:bodyPr/>
          <a:lstStyle>
            <a:lvl1pPr marL="0" indent="0">
              <a:buNone/>
              <a:defRPr sz="1900"/>
            </a:lvl1pPr>
            <a:lvl2pPr marL="608811" indent="0">
              <a:buNone/>
              <a:defRPr sz="1600"/>
            </a:lvl2pPr>
            <a:lvl3pPr marL="1217622" indent="0">
              <a:buNone/>
              <a:defRPr sz="1300"/>
            </a:lvl3pPr>
            <a:lvl4pPr marL="1826434" indent="0">
              <a:buNone/>
              <a:defRPr sz="1200"/>
            </a:lvl4pPr>
            <a:lvl5pPr marL="2435246" indent="0">
              <a:buNone/>
              <a:defRPr sz="1200"/>
            </a:lvl5pPr>
            <a:lvl6pPr marL="3044056" indent="0">
              <a:buNone/>
              <a:defRPr sz="1200"/>
            </a:lvl6pPr>
            <a:lvl7pPr marL="3652866" indent="0">
              <a:buNone/>
              <a:defRPr sz="1200"/>
            </a:lvl7pPr>
            <a:lvl8pPr marL="4261680" indent="0">
              <a:buNone/>
              <a:defRPr sz="1200"/>
            </a:lvl8pPr>
            <a:lvl9pPr marL="4870491" indent="0">
              <a:buNone/>
              <a:defRPr sz="1200"/>
            </a:lvl9pPr>
          </a:lstStyle>
          <a:p>
            <a:pPr lvl="0"/>
            <a:r>
              <a:rPr lang="en-US" smtClean="0"/>
              <a:t>Click to edit Master text styles</a:t>
            </a:r>
          </a:p>
        </p:txBody>
      </p:sp>
      <p:sp>
        <p:nvSpPr>
          <p:cNvPr id="8" name="Footer Placeholder 4"/>
          <p:cNvSpPr>
            <a:spLocks noGrp="1"/>
          </p:cNvSpPr>
          <p:nvPr>
            <p:ph type="ftr" sz="quarter" idx="3"/>
          </p:nvPr>
        </p:nvSpPr>
        <p:spPr>
          <a:xfrm>
            <a:off x="931664" y="6664418"/>
            <a:ext cx="9834232" cy="375690"/>
          </a:xfrm>
          <a:prstGeom prst="rect">
            <a:avLst/>
          </a:prstGeom>
        </p:spPr>
        <p:txBody>
          <a:bodyPr vert="horz" lIns="121761" tIns="60881" rIns="121761" bIns="60881" rtlCol="0" anchor="ctr"/>
          <a:lstStyle>
            <a:lvl1pPr algn="ctr" fontAlgn="auto">
              <a:spcBef>
                <a:spcPts val="0"/>
              </a:spcBef>
              <a:spcAft>
                <a:spcPts val="0"/>
              </a:spcAft>
              <a:defRPr sz="16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3427445032"/>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1112" y="784049"/>
            <a:ext cx="11179969" cy="940859"/>
          </a:xfrm>
        </p:spPr>
        <p:txBody>
          <a:bodyPr/>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621112" y="1724912"/>
            <a:ext cx="11179969" cy="4421709"/>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931664" y="6664418"/>
            <a:ext cx="9834232" cy="375690"/>
          </a:xfrm>
          <a:prstGeom prst="rect">
            <a:avLst/>
          </a:prstGeom>
        </p:spPr>
        <p:txBody>
          <a:bodyPr vert="horz" lIns="121761" tIns="60881" rIns="121761" bIns="60881" rtlCol="0" anchor="ctr"/>
          <a:lstStyle>
            <a:lvl1pPr algn="ctr" fontAlgn="auto">
              <a:spcBef>
                <a:spcPts val="0"/>
              </a:spcBef>
              <a:spcAft>
                <a:spcPts val="0"/>
              </a:spcAft>
              <a:defRPr sz="16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3926783796"/>
      </p:ext>
    </p:extLst>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06089" y="784054"/>
            <a:ext cx="2794993" cy="5362567"/>
          </a:xfrm>
        </p:spPr>
        <p:txBody>
          <a:bodyPr vert="eaVert"/>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621110" y="784054"/>
            <a:ext cx="8177940" cy="5362567"/>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931664" y="6664418"/>
            <a:ext cx="9834232" cy="375690"/>
          </a:xfrm>
          <a:prstGeom prst="rect">
            <a:avLst/>
          </a:prstGeom>
        </p:spPr>
        <p:txBody>
          <a:bodyPr vert="horz" lIns="121761" tIns="60881" rIns="121761" bIns="60881" rtlCol="0" anchor="ctr"/>
          <a:lstStyle>
            <a:lvl1pPr algn="ctr" fontAlgn="auto">
              <a:spcBef>
                <a:spcPts val="0"/>
              </a:spcBef>
              <a:spcAft>
                <a:spcPts val="0"/>
              </a:spcAft>
              <a:defRPr sz="16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1662936971"/>
      </p:ext>
    </p:extLst>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1666" y="2192076"/>
            <a:ext cx="10558861" cy="1512561"/>
          </a:xfrm>
        </p:spPr>
        <p:txBody>
          <a:bodyPr/>
          <a:lstStyle>
            <a:lvl1pPr>
              <a:defRPr>
                <a:latin typeface="Cambria" panose="02040503050406030204" pitchFamily="18" charset="0"/>
              </a:defRPr>
            </a:lvl1pPr>
          </a:lstStyle>
          <a:p>
            <a:r>
              <a:rPr lang="en-US" smtClean="0"/>
              <a:t>Click to edit Master title style</a:t>
            </a:r>
            <a:endParaRPr lang="en-US"/>
          </a:p>
        </p:txBody>
      </p:sp>
      <p:sp>
        <p:nvSpPr>
          <p:cNvPr id="3" name="Subtitle 2"/>
          <p:cNvSpPr>
            <a:spLocks noGrp="1"/>
          </p:cNvSpPr>
          <p:nvPr>
            <p:ph type="subTitle" idx="1"/>
          </p:nvPr>
        </p:nvSpPr>
        <p:spPr>
          <a:xfrm>
            <a:off x="1863329" y="3998648"/>
            <a:ext cx="8695532" cy="1803312"/>
          </a:xfrm>
        </p:spPr>
        <p:txBody>
          <a:bodyPr/>
          <a:lstStyle>
            <a:lvl1pPr marL="0" indent="0" algn="ctr">
              <a:buNone/>
              <a:defRPr>
                <a:solidFill>
                  <a:schemeClr val="tx1">
                    <a:tint val="75000"/>
                  </a:schemeClr>
                </a:solidFill>
                <a:latin typeface="Cambria" panose="02040503050406030204" pitchFamily="18" charset="0"/>
              </a:defRPr>
            </a:lvl1pPr>
            <a:lvl2pPr marL="608811" indent="0" algn="ctr">
              <a:buNone/>
              <a:defRPr>
                <a:solidFill>
                  <a:schemeClr val="tx1">
                    <a:tint val="75000"/>
                  </a:schemeClr>
                </a:solidFill>
              </a:defRPr>
            </a:lvl2pPr>
            <a:lvl3pPr marL="1217622" indent="0" algn="ctr">
              <a:buNone/>
              <a:defRPr>
                <a:solidFill>
                  <a:schemeClr val="tx1">
                    <a:tint val="75000"/>
                  </a:schemeClr>
                </a:solidFill>
              </a:defRPr>
            </a:lvl3pPr>
            <a:lvl4pPr marL="1826434" indent="0" algn="ctr">
              <a:buNone/>
              <a:defRPr>
                <a:solidFill>
                  <a:schemeClr val="tx1">
                    <a:tint val="75000"/>
                  </a:schemeClr>
                </a:solidFill>
              </a:defRPr>
            </a:lvl4pPr>
            <a:lvl5pPr marL="2435246" indent="0" algn="ctr">
              <a:buNone/>
              <a:defRPr>
                <a:solidFill>
                  <a:schemeClr val="tx1">
                    <a:tint val="75000"/>
                  </a:schemeClr>
                </a:solidFill>
              </a:defRPr>
            </a:lvl5pPr>
            <a:lvl6pPr marL="3044056" indent="0" algn="ctr">
              <a:buNone/>
              <a:defRPr>
                <a:solidFill>
                  <a:schemeClr val="tx1">
                    <a:tint val="75000"/>
                  </a:schemeClr>
                </a:solidFill>
              </a:defRPr>
            </a:lvl6pPr>
            <a:lvl7pPr marL="3652866" indent="0" algn="ctr">
              <a:buNone/>
              <a:defRPr>
                <a:solidFill>
                  <a:schemeClr val="tx1">
                    <a:tint val="75000"/>
                  </a:schemeClr>
                </a:solidFill>
              </a:defRPr>
            </a:lvl7pPr>
            <a:lvl8pPr marL="4261680" indent="0" algn="ctr">
              <a:buNone/>
              <a:defRPr>
                <a:solidFill>
                  <a:schemeClr val="tx1">
                    <a:tint val="75000"/>
                  </a:schemeClr>
                </a:solidFill>
              </a:defRPr>
            </a:lvl8pPr>
            <a:lvl9pPr marL="4870491" indent="0" algn="ctr">
              <a:buNone/>
              <a:defRPr>
                <a:solidFill>
                  <a:schemeClr val="tx1">
                    <a:tint val="75000"/>
                  </a:schemeClr>
                </a:solidFill>
              </a:defRPr>
            </a:lvl9pPr>
          </a:lstStyle>
          <a:p>
            <a:r>
              <a:rPr lang="en-US" smtClean="0"/>
              <a:t>Click to edit Master subtitle style</a:t>
            </a:r>
            <a:endParaRPr lang="en-US"/>
          </a:p>
        </p:txBody>
      </p:sp>
      <p:sp>
        <p:nvSpPr>
          <p:cNvPr id="8" name="Footer Placeholder 4"/>
          <p:cNvSpPr>
            <a:spLocks noGrp="1"/>
          </p:cNvSpPr>
          <p:nvPr>
            <p:ph type="ftr" sz="quarter" idx="3"/>
          </p:nvPr>
        </p:nvSpPr>
        <p:spPr>
          <a:xfrm>
            <a:off x="931664" y="6664418"/>
            <a:ext cx="9834232" cy="375690"/>
          </a:xfrm>
          <a:prstGeom prst="rect">
            <a:avLst/>
          </a:prstGeom>
        </p:spPr>
        <p:txBody>
          <a:bodyPr vert="horz" lIns="121761" tIns="60881" rIns="121761" bIns="60881" rtlCol="0" anchor="ctr"/>
          <a:lstStyle>
            <a:lvl1pPr algn="ctr" fontAlgn="auto">
              <a:spcBef>
                <a:spcPts val="0"/>
              </a:spcBef>
              <a:spcAft>
                <a:spcPts val="0"/>
              </a:spcAft>
              <a:defRPr sz="16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12475206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0" y="1"/>
            <a:ext cx="12422188" cy="7056438"/>
          </a:xfrm>
          <a:prstGeom prst="rect">
            <a:avLst/>
          </a:prstGeom>
        </p:spPr>
      </p:pic>
      <p:sp>
        <p:nvSpPr>
          <p:cNvPr id="2" name="Title 1"/>
          <p:cNvSpPr>
            <a:spLocks noGrp="1"/>
          </p:cNvSpPr>
          <p:nvPr>
            <p:ph type="title" hasCustomPrompt="1"/>
          </p:nvPr>
        </p:nvSpPr>
        <p:spPr>
          <a:xfrm>
            <a:off x="1552777" y="1960126"/>
            <a:ext cx="6935721" cy="1176074"/>
          </a:xfrm>
        </p:spPr>
        <p:txBody>
          <a:bodyPr anchor="b" anchorCtr="0">
            <a:normAutofit/>
          </a:bodyPr>
          <a:lstStyle>
            <a:lvl1pPr algn="l">
              <a:defRPr sz="4800" b="0" cap="none">
                <a:latin typeface="Cambria" panose="020405030504060302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609421" y="3136199"/>
            <a:ext cx="6935721" cy="1543596"/>
          </a:xfrm>
        </p:spPr>
        <p:txBody>
          <a:bodyPr anchor="t"/>
          <a:lstStyle>
            <a:lvl1pPr marL="0" indent="0">
              <a:buNone/>
              <a:defRPr sz="2700">
                <a:solidFill>
                  <a:schemeClr val="tx1"/>
                </a:solidFill>
                <a:latin typeface="Cambria" panose="02040503050406030204" pitchFamily="18" charset="0"/>
              </a:defRPr>
            </a:lvl1pPr>
            <a:lvl2pPr marL="608811" indent="0">
              <a:buNone/>
              <a:defRPr sz="2400">
                <a:solidFill>
                  <a:schemeClr val="tx1">
                    <a:tint val="75000"/>
                  </a:schemeClr>
                </a:solidFill>
              </a:defRPr>
            </a:lvl2pPr>
            <a:lvl3pPr marL="1217622" indent="0">
              <a:buNone/>
              <a:defRPr sz="2100">
                <a:solidFill>
                  <a:schemeClr val="tx1">
                    <a:tint val="75000"/>
                  </a:schemeClr>
                </a:solidFill>
              </a:defRPr>
            </a:lvl3pPr>
            <a:lvl4pPr marL="1826434" indent="0">
              <a:buNone/>
              <a:defRPr sz="1900">
                <a:solidFill>
                  <a:schemeClr val="tx1">
                    <a:tint val="75000"/>
                  </a:schemeClr>
                </a:solidFill>
              </a:defRPr>
            </a:lvl4pPr>
            <a:lvl5pPr marL="2435246" indent="0">
              <a:buNone/>
              <a:defRPr sz="1900">
                <a:solidFill>
                  <a:schemeClr val="tx1">
                    <a:tint val="75000"/>
                  </a:schemeClr>
                </a:solidFill>
              </a:defRPr>
            </a:lvl5pPr>
            <a:lvl6pPr marL="3044056" indent="0">
              <a:buNone/>
              <a:defRPr sz="1900">
                <a:solidFill>
                  <a:schemeClr val="tx1">
                    <a:tint val="75000"/>
                  </a:schemeClr>
                </a:solidFill>
              </a:defRPr>
            </a:lvl6pPr>
            <a:lvl7pPr marL="3652866" indent="0">
              <a:buNone/>
              <a:defRPr sz="1900">
                <a:solidFill>
                  <a:schemeClr val="tx1">
                    <a:tint val="75000"/>
                  </a:schemeClr>
                </a:solidFill>
              </a:defRPr>
            </a:lvl7pPr>
            <a:lvl8pPr marL="4261680" indent="0">
              <a:buNone/>
              <a:defRPr sz="1900">
                <a:solidFill>
                  <a:schemeClr val="tx1">
                    <a:tint val="75000"/>
                  </a:schemeClr>
                </a:solidFill>
              </a:defRPr>
            </a:lvl8pPr>
            <a:lvl9pPr marL="4870491" indent="0">
              <a:buNone/>
              <a:defRPr sz="1900">
                <a:solidFill>
                  <a:schemeClr val="tx1">
                    <a:tint val="75000"/>
                  </a:schemeClr>
                </a:solidFill>
              </a:defRPr>
            </a:lvl9pPr>
          </a:lstStyle>
          <a:p>
            <a:pPr lvl="0"/>
            <a:r>
              <a:rPr lang="en-US" smtClean="0"/>
              <a:t>Click to edit Master text styles</a:t>
            </a:r>
          </a:p>
        </p:txBody>
      </p:sp>
      <p:sp>
        <p:nvSpPr>
          <p:cNvPr id="9" name="Footer Placeholder 4"/>
          <p:cNvSpPr>
            <a:spLocks noGrp="1"/>
          </p:cNvSpPr>
          <p:nvPr>
            <p:ph type="ftr" sz="quarter" idx="3"/>
          </p:nvPr>
        </p:nvSpPr>
        <p:spPr>
          <a:xfrm>
            <a:off x="931664" y="6664418"/>
            <a:ext cx="9834232" cy="375690"/>
          </a:xfrm>
          <a:prstGeom prst="rect">
            <a:avLst/>
          </a:prstGeom>
        </p:spPr>
        <p:txBody>
          <a:bodyPr vert="horz" lIns="121761" tIns="60881" rIns="121761" bIns="60881" rtlCol="0" anchor="ctr"/>
          <a:lstStyle>
            <a:lvl1pPr algn="ctr" fontAlgn="auto">
              <a:spcBef>
                <a:spcPts val="0"/>
              </a:spcBef>
              <a:spcAft>
                <a:spcPts val="0"/>
              </a:spcAft>
              <a:defRPr sz="16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3913786067"/>
      </p:ext>
    </p:extLst>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1112" y="784049"/>
            <a:ext cx="11179969" cy="940859"/>
          </a:xfrm>
        </p:spPr>
        <p:txBody>
          <a:bodyPr anchor="t">
            <a:normAutofit/>
          </a:bodyPr>
          <a:lstStyle>
            <a:lvl1pPr algn="l">
              <a:defRPr sz="3700">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621112" y="1724912"/>
            <a:ext cx="11179969" cy="4421709"/>
          </a:xfrm>
        </p:spPr>
        <p:txBody>
          <a:bodyPr>
            <a:normAutofit/>
          </a:bodyPr>
          <a:lstStyle>
            <a:lvl1pPr marL="456610" indent="-456610">
              <a:lnSpc>
                <a:spcPct val="150000"/>
              </a:lnSpc>
              <a:spcBef>
                <a:spcPts val="0"/>
              </a:spcBef>
              <a:buSzPct val="130000"/>
              <a:buFont typeface="Arial" pitchFamily="34" charset="0"/>
              <a:buChar char="•"/>
              <a:defRPr sz="2700">
                <a:latin typeface="Cambria" panose="02040503050406030204" pitchFamily="18" charset="0"/>
              </a:defRPr>
            </a:lvl1pPr>
            <a:lvl2pPr marL="761014" indent="-304406">
              <a:lnSpc>
                <a:spcPct val="150000"/>
              </a:lnSpc>
              <a:spcBef>
                <a:spcPts val="0"/>
              </a:spcBef>
              <a:buSzPct val="60000"/>
              <a:buFont typeface="Courier New" pitchFamily="49" charset="0"/>
              <a:buChar char="o"/>
              <a:defRPr sz="2400">
                <a:latin typeface="Cambria" panose="02040503050406030204" pitchFamily="18" charset="0"/>
              </a:defRPr>
            </a:lvl2pPr>
            <a:lvl3pPr>
              <a:defRPr sz="2700">
                <a:latin typeface="Cambria" panose="02040503050406030204" pitchFamily="18" charset="0"/>
              </a:defRPr>
            </a:lvl3pPr>
            <a:lvl4pPr>
              <a:defRPr sz="2700">
                <a:latin typeface="Cambria" panose="02040503050406030204" pitchFamily="18" charset="0"/>
              </a:defRPr>
            </a:lvl4pPr>
            <a:lvl5pPr>
              <a:defRPr sz="2700">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Footer Placeholder 4"/>
          <p:cNvSpPr>
            <a:spLocks noGrp="1"/>
          </p:cNvSpPr>
          <p:nvPr>
            <p:ph type="ftr" sz="quarter" idx="3"/>
          </p:nvPr>
        </p:nvSpPr>
        <p:spPr>
          <a:xfrm>
            <a:off x="931664" y="6664418"/>
            <a:ext cx="9834232" cy="375690"/>
          </a:xfrm>
          <a:prstGeom prst="rect">
            <a:avLst/>
          </a:prstGeom>
        </p:spPr>
        <p:txBody>
          <a:bodyPr vert="horz" lIns="121761" tIns="60881" rIns="121761" bIns="60881" rtlCol="0" anchor="ctr"/>
          <a:lstStyle>
            <a:lvl1pPr algn="ctr" fontAlgn="auto">
              <a:spcBef>
                <a:spcPts val="0"/>
              </a:spcBef>
              <a:spcAft>
                <a:spcPts val="0"/>
              </a:spcAft>
              <a:defRPr sz="16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1941605956"/>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1112" y="784049"/>
            <a:ext cx="11179969" cy="940859"/>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621112" y="1724912"/>
            <a:ext cx="5486467" cy="4421709"/>
          </a:xfrm>
        </p:spPr>
        <p:txBody>
          <a:bodyPr>
            <a:normAutofit/>
          </a:bodyPr>
          <a:lstStyle>
            <a:lvl1pPr>
              <a:defRPr sz="3100">
                <a:latin typeface="Cambria" panose="02040503050406030204" pitchFamily="18" charset="0"/>
              </a:defRPr>
            </a:lvl1pPr>
            <a:lvl2pPr>
              <a:defRPr sz="2700">
                <a:latin typeface="Cambria" panose="02040503050406030204" pitchFamily="18" charset="0"/>
              </a:defRPr>
            </a:lvl2pPr>
            <a:lvl3pPr>
              <a:defRPr sz="2400">
                <a:latin typeface="Cambria" panose="02040503050406030204" pitchFamily="18" charset="0"/>
              </a:defRPr>
            </a:lvl3pPr>
            <a:lvl4pPr>
              <a:defRPr sz="2100">
                <a:latin typeface="Cambria" panose="02040503050406030204" pitchFamily="18" charset="0"/>
              </a:defRPr>
            </a:lvl4pPr>
            <a:lvl5pPr>
              <a:defRPr sz="2100">
                <a:latin typeface="Cambria" panose="02040503050406030204" pitchFamily="18" charset="0"/>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4614" y="1724912"/>
            <a:ext cx="5486467" cy="4421709"/>
          </a:xfrm>
        </p:spPr>
        <p:txBody>
          <a:bodyPr>
            <a:normAutofit/>
          </a:bodyPr>
          <a:lstStyle>
            <a:lvl1pPr>
              <a:defRPr sz="3100">
                <a:latin typeface="Cambria" panose="02040503050406030204" pitchFamily="18" charset="0"/>
              </a:defRPr>
            </a:lvl1pPr>
            <a:lvl2pPr>
              <a:defRPr sz="2700">
                <a:latin typeface="Cambria" panose="02040503050406030204" pitchFamily="18" charset="0"/>
              </a:defRPr>
            </a:lvl2pPr>
            <a:lvl3pPr>
              <a:defRPr sz="2400">
                <a:latin typeface="Cambria" panose="02040503050406030204" pitchFamily="18" charset="0"/>
              </a:defRPr>
            </a:lvl3pPr>
            <a:lvl4pPr>
              <a:defRPr sz="2100">
                <a:latin typeface="Cambria" panose="02040503050406030204" pitchFamily="18" charset="0"/>
              </a:defRPr>
            </a:lvl4pPr>
            <a:lvl5pPr>
              <a:defRPr sz="2100">
                <a:latin typeface="Cambria" panose="02040503050406030204" pitchFamily="18" charset="0"/>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931664" y="6664418"/>
            <a:ext cx="9834232" cy="375690"/>
          </a:xfrm>
          <a:prstGeom prst="rect">
            <a:avLst/>
          </a:prstGeom>
        </p:spPr>
        <p:txBody>
          <a:bodyPr vert="horz" lIns="121761" tIns="60881" rIns="121761" bIns="60881" rtlCol="0" anchor="ctr"/>
          <a:lstStyle>
            <a:lvl1pPr algn="ctr" fontAlgn="auto">
              <a:spcBef>
                <a:spcPts val="0"/>
              </a:spcBef>
              <a:spcAft>
                <a:spcPts val="0"/>
              </a:spcAft>
              <a:defRPr sz="16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91362967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1112" y="784050"/>
            <a:ext cx="11179969" cy="627239"/>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621114" y="1422728"/>
            <a:ext cx="5488624" cy="658275"/>
          </a:xfrm>
        </p:spPr>
        <p:txBody>
          <a:bodyPr anchor="b">
            <a:noAutofit/>
          </a:bodyPr>
          <a:lstStyle>
            <a:lvl1pPr marL="0" indent="0">
              <a:buNone/>
              <a:defRPr sz="2700" b="1">
                <a:latin typeface="Cambria" panose="02040503050406030204" pitchFamily="18" charset="0"/>
              </a:defRPr>
            </a:lvl1pPr>
            <a:lvl2pPr marL="608811" indent="0">
              <a:buNone/>
              <a:defRPr sz="2700" b="1"/>
            </a:lvl2pPr>
            <a:lvl3pPr marL="1217622" indent="0">
              <a:buNone/>
              <a:defRPr sz="2400" b="1"/>
            </a:lvl3pPr>
            <a:lvl4pPr marL="1826434" indent="0">
              <a:buNone/>
              <a:defRPr sz="2100" b="1"/>
            </a:lvl4pPr>
            <a:lvl5pPr marL="2435246" indent="0">
              <a:buNone/>
              <a:defRPr sz="2100" b="1"/>
            </a:lvl5pPr>
            <a:lvl6pPr marL="3044056" indent="0">
              <a:buNone/>
              <a:defRPr sz="2100" b="1"/>
            </a:lvl6pPr>
            <a:lvl7pPr marL="3652866" indent="0">
              <a:buNone/>
              <a:defRPr sz="2100" b="1"/>
            </a:lvl7pPr>
            <a:lvl8pPr marL="4261680" indent="0">
              <a:buNone/>
              <a:defRPr sz="2100" b="1"/>
            </a:lvl8pPr>
            <a:lvl9pPr marL="4870491"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621114" y="2080996"/>
            <a:ext cx="5488624" cy="4065619"/>
          </a:xfrm>
        </p:spPr>
        <p:txBody>
          <a:bodyPr>
            <a:normAutofit/>
          </a:bodyPr>
          <a:lstStyle>
            <a:lvl1pPr>
              <a:defRPr sz="2700">
                <a:latin typeface="Cambria" panose="02040503050406030204" pitchFamily="18" charset="0"/>
              </a:defRPr>
            </a:lvl1pPr>
            <a:lvl2pPr>
              <a:defRPr sz="2400">
                <a:latin typeface="Cambria" panose="02040503050406030204" pitchFamily="18" charset="0"/>
              </a:defRPr>
            </a:lvl2pPr>
            <a:lvl3pPr>
              <a:defRPr sz="2100">
                <a:latin typeface="Cambria" panose="02040503050406030204" pitchFamily="18" charset="0"/>
              </a:defRPr>
            </a:lvl3pPr>
            <a:lvl4pPr>
              <a:defRPr sz="1900">
                <a:latin typeface="Cambria" panose="02040503050406030204" pitchFamily="18" charset="0"/>
              </a:defRPr>
            </a:lvl4pPr>
            <a:lvl5pPr>
              <a:defRPr sz="1900">
                <a:latin typeface="Cambria" panose="02040503050406030204" pitchFamily="18" charset="0"/>
              </a:defRPr>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0308" y="1422728"/>
            <a:ext cx="5490780" cy="658275"/>
          </a:xfrm>
        </p:spPr>
        <p:txBody>
          <a:bodyPr anchor="b">
            <a:noAutofit/>
          </a:bodyPr>
          <a:lstStyle>
            <a:lvl1pPr marL="0" indent="0">
              <a:buNone/>
              <a:defRPr sz="2700" b="1">
                <a:latin typeface="Cambria" panose="02040503050406030204" pitchFamily="18" charset="0"/>
              </a:defRPr>
            </a:lvl1pPr>
            <a:lvl2pPr marL="608811" indent="0">
              <a:buNone/>
              <a:defRPr sz="2700" b="1"/>
            </a:lvl2pPr>
            <a:lvl3pPr marL="1217622" indent="0">
              <a:buNone/>
              <a:defRPr sz="2400" b="1"/>
            </a:lvl3pPr>
            <a:lvl4pPr marL="1826434" indent="0">
              <a:buNone/>
              <a:defRPr sz="2100" b="1"/>
            </a:lvl4pPr>
            <a:lvl5pPr marL="2435246" indent="0">
              <a:buNone/>
              <a:defRPr sz="2100" b="1"/>
            </a:lvl5pPr>
            <a:lvl6pPr marL="3044056" indent="0">
              <a:buNone/>
              <a:defRPr sz="2100" b="1"/>
            </a:lvl6pPr>
            <a:lvl7pPr marL="3652866" indent="0">
              <a:buNone/>
              <a:defRPr sz="2100" b="1"/>
            </a:lvl7pPr>
            <a:lvl8pPr marL="4261680" indent="0">
              <a:buNone/>
              <a:defRPr sz="2100" b="1"/>
            </a:lvl8pPr>
            <a:lvl9pPr marL="4870491"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310308" y="2080996"/>
            <a:ext cx="5490780" cy="4065619"/>
          </a:xfrm>
        </p:spPr>
        <p:txBody>
          <a:bodyPr>
            <a:normAutofit/>
          </a:bodyPr>
          <a:lstStyle>
            <a:lvl1pPr>
              <a:defRPr sz="2700">
                <a:latin typeface="Cambria" panose="02040503050406030204" pitchFamily="18" charset="0"/>
              </a:defRPr>
            </a:lvl1pPr>
            <a:lvl2pPr>
              <a:defRPr sz="2400">
                <a:latin typeface="Cambria" panose="02040503050406030204" pitchFamily="18" charset="0"/>
              </a:defRPr>
            </a:lvl2pPr>
            <a:lvl3pPr>
              <a:defRPr sz="2100">
                <a:latin typeface="Cambria" panose="02040503050406030204" pitchFamily="18" charset="0"/>
              </a:defRPr>
            </a:lvl3pPr>
            <a:lvl4pPr>
              <a:defRPr sz="1900">
                <a:latin typeface="Cambria" panose="02040503050406030204" pitchFamily="18" charset="0"/>
              </a:defRPr>
            </a:lvl4pPr>
            <a:lvl5pPr>
              <a:defRPr sz="1900">
                <a:latin typeface="Cambria" panose="02040503050406030204" pitchFamily="18" charset="0"/>
              </a:defRPr>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a:xfrm>
            <a:off x="931664" y="6664418"/>
            <a:ext cx="9834232" cy="375690"/>
          </a:xfrm>
          <a:prstGeom prst="rect">
            <a:avLst/>
          </a:prstGeom>
        </p:spPr>
        <p:txBody>
          <a:bodyPr vert="horz" lIns="121761" tIns="60881" rIns="121761" bIns="60881" rtlCol="0" anchor="ctr"/>
          <a:lstStyle>
            <a:lvl1pPr algn="ctr" fontAlgn="auto">
              <a:spcBef>
                <a:spcPts val="0"/>
              </a:spcBef>
              <a:spcAft>
                <a:spcPts val="0"/>
              </a:spcAft>
              <a:defRPr sz="16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3391532394"/>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1112" y="784049"/>
            <a:ext cx="11179969" cy="940859"/>
          </a:xfrm>
        </p:spPr>
        <p:txBody>
          <a:bodyPr anchor="t">
            <a:normAutofit/>
          </a:bodyPr>
          <a:lstStyle>
            <a:lvl1pPr>
              <a:defRPr sz="3700">
                <a:latin typeface="Cambria" panose="02040503050406030204" pitchFamily="18" charset="0"/>
              </a:defRPr>
            </a:lvl1pPr>
          </a:lstStyle>
          <a:p>
            <a:r>
              <a:rPr lang="en-US" smtClean="0"/>
              <a:t>Click to edit Master title style</a:t>
            </a:r>
            <a:endParaRPr lang="en-US" dirty="0"/>
          </a:p>
        </p:txBody>
      </p:sp>
      <p:sp>
        <p:nvSpPr>
          <p:cNvPr id="6" name="Footer Placeholder 4"/>
          <p:cNvSpPr>
            <a:spLocks noGrp="1"/>
          </p:cNvSpPr>
          <p:nvPr>
            <p:ph type="ftr" sz="quarter" idx="3"/>
          </p:nvPr>
        </p:nvSpPr>
        <p:spPr>
          <a:xfrm>
            <a:off x="931664" y="6664418"/>
            <a:ext cx="9834232" cy="375690"/>
          </a:xfrm>
          <a:prstGeom prst="rect">
            <a:avLst/>
          </a:prstGeom>
        </p:spPr>
        <p:txBody>
          <a:bodyPr vert="horz" lIns="121761" tIns="60881" rIns="121761" bIns="60881" rtlCol="0" anchor="ctr"/>
          <a:lstStyle>
            <a:lvl1pPr algn="ctr" fontAlgn="auto">
              <a:spcBef>
                <a:spcPts val="0"/>
              </a:spcBef>
              <a:spcAft>
                <a:spcPts val="0"/>
              </a:spcAft>
              <a:defRPr sz="16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4282346544"/>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931664" y="6664418"/>
            <a:ext cx="9834232" cy="375690"/>
          </a:xfrm>
          <a:prstGeom prst="rect">
            <a:avLst/>
          </a:prstGeom>
        </p:spPr>
        <p:txBody>
          <a:bodyPr vert="horz" lIns="121761" tIns="60881" rIns="121761" bIns="60881" rtlCol="0" anchor="ctr"/>
          <a:lstStyle>
            <a:lvl1pPr algn="ctr" fontAlgn="auto">
              <a:spcBef>
                <a:spcPts val="0"/>
              </a:spcBef>
              <a:spcAft>
                <a:spcPts val="0"/>
              </a:spcAft>
              <a:defRPr sz="16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308398689"/>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1120" y="784050"/>
            <a:ext cx="4086814" cy="784049"/>
          </a:xfrm>
        </p:spPr>
        <p:txBody>
          <a:bodyPr anchor="b"/>
          <a:lstStyle>
            <a:lvl1pPr algn="l">
              <a:defRPr sz="2700" b="1">
                <a:latin typeface="Cambria" panose="02040503050406030204" pitchFamily="18" charset="0"/>
              </a:defRPr>
            </a:lvl1pPr>
          </a:lstStyle>
          <a:p>
            <a:r>
              <a:rPr lang="en-US" smtClean="0"/>
              <a:t>Click to edit Master title style</a:t>
            </a:r>
            <a:endParaRPr lang="en-US"/>
          </a:p>
        </p:txBody>
      </p:sp>
      <p:sp>
        <p:nvSpPr>
          <p:cNvPr id="3" name="Content Placeholder 2"/>
          <p:cNvSpPr>
            <a:spLocks noGrp="1"/>
          </p:cNvSpPr>
          <p:nvPr>
            <p:ph idx="1"/>
          </p:nvPr>
        </p:nvSpPr>
        <p:spPr>
          <a:xfrm>
            <a:off x="4856741" y="784054"/>
            <a:ext cx="6944349" cy="5362567"/>
          </a:xfrm>
        </p:spPr>
        <p:txBody>
          <a:bodyPr>
            <a:normAutofit/>
          </a:bodyPr>
          <a:lstStyle>
            <a:lvl1pPr>
              <a:defRPr sz="3700">
                <a:latin typeface="Cambria" panose="02040503050406030204" pitchFamily="18" charset="0"/>
              </a:defRPr>
            </a:lvl1pPr>
            <a:lvl2pPr>
              <a:defRPr sz="3100">
                <a:latin typeface="Cambria" panose="02040503050406030204" pitchFamily="18" charset="0"/>
              </a:defRPr>
            </a:lvl2pPr>
            <a:lvl3pPr>
              <a:defRPr sz="2700">
                <a:latin typeface="Cambria" panose="02040503050406030204" pitchFamily="18" charset="0"/>
              </a:defRPr>
            </a:lvl3pPr>
            <a:lvl4pPr>
              <a:defRPr sz="2400">
                <a:latin typeface="Cambria" panose="02040503050406030204" pitchFamily="18" charset="0"/>
              </a:defRPr>
            </a:lvl4pPr>
            <a:lvl5pPr>
              <a:defRPr sz="2400">
                <a:latin typeface="Cambria" panose="02040503050406030204" pitchFamily="18" charset="0"/>
              </a:defRPr>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1120" y="1646506"/>
            <a:ext cx="4086814" cy="4500113"/>
          </a:xfrm>
        </p:spPr>
        <p:txBody>
          <a:bodyPr/>
          <a:lstStyle>
            <a:lvl1pPr marL="0" indent="0">
              <a:buNone/>
              <a:defRPr sz="1900">
                <a:latin typeface="Cambria" panose="02040503050406030204" pitchFamily="18" charset="0"/>
              </a:defRPr>
            </a:lvl1pPr>
            <a:lvl2pPr marL="608811" indent="0">
              <a:buNone/>
              <a:defRPr sz="1600"/>
            </a:lvl2pPr>
            <a:lvl3pPr marL="1217622" indent="0">
              <a:buNone/>
              <a:defRPr sz="1300"/>
            </a:lvl3pPr>
            <a:lvl4pPr marL="1826434" indent="0">
              <a:buNone/>
              <a:defRPr sz="1200"/>
            </a:lvl4pPr>
            <a:lvl5pPr marL="2435246" indent="0">
              <a:buNone/>
              <a:defRPr sz="1200"/>
            </a:lvl5pPr>
            <a:lvl6pPr marL="3044056" indent="0">
              <a:buNone/>
              <a:defRPr sz="1200"/>
            </a:lvl6pPr>
            <a:lvl7pPr marL="3652866" indent="0">
              <a:buNone/>
              <a:defRPr sz="1200"/>
            </a:lvl7pPr>
            <a:lvl8pPr marL="4261680" indent="0">
              <a:buNone/>
              <a:defRPr sz="1200"/>
            </a:lvl8pPr>
            <a:lvl9pPr marL="4870491" indent="0">
              <a:buNone/>
              <a:defRPr sz="1200"/>
            </a:lvl9pPr>
          </a:lstStyle>
          <a:p>
            <a:pPr lvl="0"/>
            <a:r>
              <a:rPr lang="en-US" smtClean="0"/>
              <a:t>Click to edit Master text styles</a:t>
            </a:r>
          </a:p>
        </p:txBody>
      </p:sp>
      <p:sp>
        <p:nvSpPr>
          <p:cNvPr id="9" name="Footer Placeholder 4"/>
          <p:cNvSpPr>
            <a:spLocks noGrp="1"/>
          </p:cNvSpPr>
          <p:nvPr>
            <p:ph type="ftr" sz="quarter" idx="3"/>
          </p:nvPr>
        </p:nvSpPr>
        <p:spPr>
          <a:xfrm>
            <a:off x="931664" y="6664418"/>
            <a:ext cx="9834232" cy="375690"/>
          </a:xfrm>
          <a:prstGeom prst="rect">
            <a:avLst/>
          </a:prstGeom>
        </p:spPr>
        <p:txBody>
          <a:bodyPr vert="horz" lIns="121761" tIns="60881" rIns="121761" bIns="60881" rtlCol="0" anchor="ctr"/>
          <a:lstStyle>
            <a:lvl1pPr algn="ctr" fontAlgn="auto">
              <a:spcBef>
                <a:spcPts val="0"/>
              </a:spcBef>
              <a:spcAft>
                <a:spcPts val="0"/>
              </a:spcAft>
              <a:defRPr sz="16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2019740472"/>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4837" y="4782701"/>
            <a:ext cx="7453313" cy="583138"/>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2434837" y="473696"/>
            <a:ext cx="7453313" cy="4233863"/>
          </a:xfrm>
        </p:spPr>
        <p:txBody>
          <a:bodyPr rtlCol="0">
            <a:normAutofit/>
          </a:bodyPr>
          <a:lstStyle>
            <a:lvl1pPr marL="0" indent="0">
              <a:buNone/>
              <a:defRPr sz="4300"/>
            </a:lvl1pPr>
            <a:lvl2pPr marL="608811" indent="0">
              <a:buNone/>
              <a:defRPr sz="3700"/>
            </a:lvl2pPr>
            <a:lvl3pPr marL="1217622" indent="0">
              <a:buNone/>
              <a:defRPr sz="3100"/>
            </a:lvl3pPr>
            <a:lvl4pPr marL="1826434" indent="0">
              <a:buNone/>
              <a:defRPr sz="2700"/>
            </a:lvl4pPr>
            <a:lvl5pPr marL="2435246" indent="0">
              <a:buNone/>
              <a:defRPr sz="2700"/>
            </a:lvl5pPr>
            <a:lvl6pPr marL="3044056" indent="0">
              <a:buNone/>
              <a:defRPr sz="2700"/>
            </a:lvl6pPr>
            <a:lvl7pPr marL="3652866" indent="0">
              <a:buNone/>
              <a:defRPr sz="2700"/>
            </a:lvl7pPr>
            <a:lvl8pPr marL="4261680" indent="0">
              <a:buNone/>
              <a:defRPr sz="2700"/>
            </a:lvl8pPr>
            <a:lvl9pPr marL="4870491" indent="0">
              <a:buNone/>
              <a:defRPr sz="27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434837" y="5365839"/>
            <a:ext cx="7453313" cy="828152"/>
          </a:xfrm>
        </p:spPr>
        <p:txBody>
          <a:bodyPr/>
          <a:lstStyle>
            <a:lvl1pPr marL="0" indent="0">
              <a:buNone/>
              <a:defRPr sz="1900"/>
            </a:lvl1pPr>
            <a:lvl2pPr marL="608811" indent="0">
              <a:buNone/>
              <a:defRPr sz="1600"/>
            </a:lvl2pPr>
            <a:lvl3pPr marL="1217622" indent="0">
              <a:buNone/>
              <a:defRPr sz="1300"/>
            </a:lvl3pPr>
            <a:lvl4pPr marL="1826434" indent="0">
              <a:buNone/>
              <a:defRPr sz="1200"/>
            </a:lvl4pPr>
            <a:lvl5pPr marL="2435246" indent="0">
              <a:buNone/>
              <a:defRPr sz="1200"/>
            </a:lvl5pPr>
            <a:lvl6pPr marL="3044056" indent="0">
              <a:buNone/>
              <a:defRPr sz="1200"/>
            </a:lvl6pPr>
            <a:lvl7pPr marL="3652866" indent="0">
              <a:buNone/>
              <a:defRPr sz="1200"/>
            </a:lvl7pPr>
            <a:lvl8pPr marL="4261680" indent="0">
              <a:buNone/>
              <a:defRPr sz="1200"/>
            </a:lvl8pPr>
            <a:lvl9pPr marL="4870491" indent="0">
              <a:buNone/>
              <a:defRPr sz="1200"/>
            </a:lvl9pPr>
          </a:lstStyle>
          <a:p>
            <a:pPr lvl="0"/>
            <a:r>
              <a:rPr lang="en-US" smtClean="0"/>
              <a:t>Click to edit Master text styles</a:t>
            </a:r>
          </a:p>
        </p:txBody>
      </p:sp>
      <p:sp>
        <p:nvSpPr>
          <p:cNvPr id="8" name="Footer Placeholder 4"/>
          <p:cNvSpPr>
            <a:spLocks noGrp="1"/>
          </p:cNvSpPr>
          <p:nvPr>
            <p:ph type="ftr" sz="quarter" idx="3"/>
          </p:nvPr>
        </p:nvSpPr>
        <p:spPr>
          <a:xfrm>
            <a:off x="931664" y="6664418"/>
            <a:ext cx="9834232" cy="375690"/>
          </a:xfrm>
          <a:prstGeom prst="rect">
            <a:avLst/>
          </a:prstGeom>
        </p:spPr>
        <p:txBody>
          <a:bodyPr vert="horz" lIns="121761" tIns="60881" rIns="121761" bIns="60881" rtlCol="0" anchor="ctr"/>
          <a:lstStyle>
            <a:lvl1pPr algn="ctr" fontAlgn="auto">
              <a:spcBef>
                <a:spcPts val="0"/>
              </a:spcBef>
              <a:spcAft>
                <a:spcPts val="0"/>
              </a:spcAft>
              <a:defRPr sz="16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3127644248"/>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4" cstate="email">
            <a:extLst>
              <a:ext uri="{28A0092B-C50C-407E-A947-70E740481C1C}">
                <a14:useLocalDpi xmlns:a14="http://schemas.microsoft.com/office/drawing/2010/main" xmlns="" val="0"/>
              </a:ext>
            </a:extLst>
          </a:blip>
          <a:stretch>
            <a:fillRect/>
          </a:stretch>
        </p:blipFill>
        <p:spPr>
          <a:xfrm>
            <a:off x="0" y="1"/>
            <a:ext cx="12422188" cy="7056438"/>
          </a:xfrm>
          <a:prstGeom prst="rect">
            <a:avLst/>
          </a:prstGeom>
        </p:spPr>
      </p:pic>
      <p:sp>
        <p:nvSpPr>
          <p:cNvPr id="1026" name="Title Placeholder 1"/>
          <p:cNvSpPr>
            <a:spLocks noGrp="1"/>
          </p:cNvSpPr>
          <p:nvPr>
            <p:ph type="title"/>
          </p:nvPr>
        </p:nvSpPr>
        <p:spPr bwMode="auto">
          <a:xfrm>
            <a:off x="621112" y="784049"/>
            <a:ext cx="11179969" cy="9408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21761" tIns="60881" rIns="121761" bIns="60881"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21112" y="1724912"/>
            <a:ext cx="11179969" cy="44217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21761" tIns="60881" rIns="121761" bIns="60881"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Footer Placeholder 4"/>
          <p:cNvSpPr>
            <a:spLocks noGrp="1"/>
          </p:cNvSpPr>
          <p:nvPr>
            <p:ph type="ftr" sz="quarter" idx="3"/>
          </p:nvPr>
        </p:nvSpPr>
        <p:spPr>
          <a:xfrm>
            <a:off x="931664" y="6664418"/>
            <a:ext cx="9834232" cy="375690"/>
          </a:xfrm>
          <a:prstGeom prst="rect">
            <a:avLst/>
          </a:prstGeom>
        </p:spPr>
        <p:txBody>
          <a:bodyPr vert="horz" lIns="121761" tIns="60881" rIns="121761" bIns="60881" rtlCol="0" anchor="ctr"/>
          <a:lstStyle>
            <a:lvl1pPr algn="ctr" fontAlgn="auto">
              <a:spcBef>
                <a:spcPts val="0"/>
              </a:spcBef>
              <a:spcAft>
                <a:spcPts val="0"/>
              </a:spcAft>
              <a:defRPr sz="16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582631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p:fade/>
  </p:transition>
  <p:timing>
    <p:tnLst>
      <p:par>
        <p:cTn id="1" dur="indefinite" restart="never" nodeType="tmRoot"/>
      </p:par>
    </p:tnLst>
  </p:timing>
  <p:txStyles>
    <p:titleStyle>
      <a:lvl1pPr algn="l" rtl="0" eaLnBrk="1" fontAlgn="base" hangingPunct="1">
        <a:spcBef>
          <a:spcPct val="0"/>
        </a:spcBef>
        <a:spcAft>
          <a:spcPct val="0"/>
        </a:spcAft>
        <a:defRPr sz="3700" kern="1200">
          <a:solidFill>
            <a:schemeClr val="tx1"/>
          </a:solidFill>
          <a:latin typeface="+mj-lt"/>
          <a:ea typeface="+mj-ea"/>
          <a:cs typeface="+mj-cs"/>
        </a:defRPr>
      </a:lvl1pPr>
      <a:lvl2pPr algn="l" rtl="0" eaLnBrk="1" fontAlgn="base" hangingPunct="1">
        <a:spcBef>
          <a:spcPct val="0"/>
        </a:spcBef>
        <a:spcAft>
          <a:spcPct val="0"/>
        </a:spcAft>
        <a:defRPr sz="3700">
          <a:solidFill>
            <a:schemeClr val="tx1"/>
          </a:solidFill>
          <a:latin typeface="Georgia" pitchFamily="18" charset="0"/>
        </a:defRPr>
      </a:lvl2pPr>
      <a:lvl3pPr algn="l" rtl="0" eaLnBrk="1" fontAlgn="base" hangingPunct="1">
        <a:spcBef>
          <a:spcPct val="0"/>
        </a:spcBef>
        <a:spcAft>
          <a:spcPct val="0"/>
        </a:spcAft>
        <a:defRPr sz="3700">
          <a:solidFill>
            <a:schemeClr val="tx1"/>
          </a:solidFill>
          <a:latin typeface="Georgia" pitchFamily="18" charset="0"/>
        </a:defRPr>
      </a:lvl3pPr>
      <a:lvl4pPr algn="l" rtl="0" eaLnBrk="1" fontAlgn="base" hangingPunct="1">
        <a:spcBef>
          <a:spcPct val="0"/>
        </a:spcBef>
        <a:spcAft>
          <a:spcPct val="0"/>
        </a:spcAft>
        <a:defRPr sz="3700">
          <a:solidFill>
            <a:schemeClr val="tx1"/>
          </a:solidFill>
          <a:latin typeface="Georgia" pitchFamily="18" charset="0"/>
        </a:defRPr>
      </a:lvl4pPr>
      <a:lvl5pPr algn="l" rtl="0" eaLnBrk="1" fontAlgn="base" hangingPunct="1">
        <a:spcBef>
          <a:spcPct val="0"/>
        </a:spcBef>
        <a:spcAft>
          <a:spcPct val="0"/>
        </a:spcAft>
        <a:defRPr sz="3700">
          <a:solidFill>
            <a:schemeClr val="tx1"/>
          </a:solidFill>
          <a:latin typeface="Georgia" pitchFamily="18" charset="0"/>
        </a:defRPr>
      </a:lvl5pPr>
      <a:lvl6pPr marL="608811" algn="l" rtl="0" eaLnBrk="1" fontAlgn="base" hangingPunct="1">
        <a:spcBef>
          <a:spcPct val="0"/>
        </a:spcBef>
        <a:spcAft>
          <a:spcPct val="0"/>
        </a:spcAft>
        <a:defRPr sz="3700">
          <a:solidFill>
            <a:schemeClr val="tx1"/>
          </a:solidFill>
          <a:latin typeface="Georgia" pitchFamily="18" charset="0"/>
        </a:defRPr>
      </a:lvl6pPr>
      <a:lvl7pPr marL="1217622" algn="l" rtl="0" eaLnBrk="1" fontAlgn="base" hangingPunct="1">
        <a:spcBef>
          <a:spcPct val="0"/>
        </a:spcBef>
        <a:spcAft>
          <a:spcPct val="0"/>
        </a:spcAft>
        <a:defRPr sz="3700">
          <a:solidFill>
            <a:schemeClr val="tx1"/>
          </a:solidFill>
          <a:latin typeface="Georgia" pitchFamily="18" charset="0"/>
        </a:defRPr>
      </a:lvl7pPr>
      <a:lvl8pPr marL="1826434" algn="l" rtl="0" eaLnBrk="1" fontAlgn="base" hangingPunct="1">
        <a:spcBef>
          <a:spcPct val="0"/>
        </a:spcBef>
        <a:spcAft>
          <a:spcPct val="0"/>
        </a:spcAft>
        <a:defRPr sz="3700">
          <a:solidFill>
            <a:schemeClr val="tx1"/>
          </a:solidFill>
          <a:latin typeface="Georgia" pitchFamily="18" charset="0"/>
        </a:defRPr>
      </a:lvl8pPr>
      <a:lvl9pPr marL="2435246" algn="l" rtl="0" eaLnBrk="1" fontAlgn="base" hangingPunct="1">
        <a:spcBef>
          <a:spcPct val="0"/>
        </a:spcBef>
        <a:spcAft>
          <a:spcPct val="0"/>
        </a:spcAft>
        <a:defRPr sz="3700">
          <a:solidFill>
            <a:schemeClr val="tx1"/>
          </a:solidFill>
          <a:latin typeface="Georgia" pitchFamily="18" charset="0"/>
        </a:defRPr>
      </a:lvl9pPr>
    </p:titleStyle>
    <p:bodyStyle>
      <a:lvl1pPr marL="456610" indent="-456610" algn="l" rtl="0" eaLnBrk="1" fontAlgn="base" hangingPunct="1">
        <a:spcBef>
          <a:spcPct val="20000"/>
        </a:spcBef>
        <a:spcAft>
          <a:spcPct val="0"/>
        </a:spcAft>
        <a:buFont typeface="Arial" charset="0"/>
        <a:buChar char="•"/>
        <a:defRPr sz="3100" kern="1200">
          <a:solidFill>
            <a:schemeClr val="tx1"/>
          </a:solidFill>
          <a:latin typeface="+mn-lt"/>
          <a:ea typeface="+mn-ea"/>
          <a:cs typeface="+mn-cs"/>
        </a:defRPr>
      </a:lvl1pPr>
      <a:lvl2pPr marL="989319" indent="-380505" algn="l" rtl="0" eaLnBrk="1" fontAlgn="base" hangingPunct="1">
        <a:spcBef>
          <a:spcPct val="20000"/>
        </a:spcBef>
        <a:spcAft>
          <a:spcPct val="0"/>
        </a:spcAft>
        <a:buFont typeface="Arial" charset="0"/>
        <a:buChar char="–"/>
        <a:defRPr sz="2700" kern="1200">
          <a:solidFill>
            <a:schemeClr val="tx1"/>
          </a:solidFill>
          <a:latin typeface="+mn-lt"/>
          <a:ea typeface="+mn-ea"/>
          <a:cs typeface="+mn-cs"/>
        </a:defRPr>
      </a:lvl2pPr>
      <a:lvl3pPr marL="1522029" indent="-304406"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2130839" indent="-304406"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4pPr>
      <a:lvl5pPr marL="2739652" indent="-304406"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5pPr>
      <a:lvl6pPr marL="3348462" indent="-304406" algn="l" defTabSz="1217622"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7273" indent="-304406" algn="l" defTabSz="1217622"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6085" indent="-304406" algn="l" defTabSz="1217622"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4896" indent="-304406" algn="l" defTabSz="1217622"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622" rtl="0" eaLnBrk="1" latinLnBrk="0" hangingPunct="1">
        <a:defRPr sz="2400" kern="1200">
          <a:solidFill>
            <a:schemeClr val="tx1"/>
          </a:solidFill>
          <a:latin typeface="+mn-lt"/>
          <a:ea typeface="+mn-ea"/>
          <a:cs typeface="+mn-cs"/>
        </a:defRPr>
      </a:lvl1pPr>
      <a:lvl2pPr marL="608811" algn="l" defTabSz="1217622" rtl="0" eaLnBrk="1" latinLnBrk="0" hangingPunct="1">
        <a:defRPr sz="2400" kern="1200">
          <a:solidFill>
            <a:schemeClr val="tx1"/>
          </a:solidFill>
          <a:latin typeface="+mn-lt"/>
          <a:ea typeface="+mn-ea"/>
          <a:cs typeface="+mn-cs"/>
        </a:defRPr>
      </a:lvl2pPr>
      <a:lvl3pPr marL="1217622" algn="l" defTabSz="1217622" rtl="0" eaLnBrk="1" latinLnBrk="0" hangingPunct="1">
        <a:defRPr sz="2400" kern="1200">
          <a:solidFill>
            <a:schemeClr val="tx1"/>
          </a:solidFill>
          <a:latin typeface="+mn-lt"/>
          <a:ea typeface="+mn-ea"/>
          <a:cs typeface="+mn-cs"/>
        </a:defRPr>
      </a:lvl3pPr>
      <a:lvl4pPr marL="1826434" algn="l" defTabSz="1217622" rtl="0" eaLnBrk="1" latinLnBrk="0" hangingPunct="1">
        <a:defRPr sz="2400" kern="1200">
          <a:solidFill>
            <a:schemeClr val="tx1"/>
          </a:solidFill>
          <a:latin typeface="+mn-lt"/>
          <a:ea typeface="+mn-ea"/>
          <a:cs typeface="+mn-cs"/>
        </a:defRPr>
      </a:lvl4pPr>
      <a:lvl5pPr marL="2435246" algn="l" defTabSz="1217622" rtl="0" eaLnBrk="1" latinLnBrk="0" hangingPunct="1">
        <a:defRPr sz="2400" kern="1200">
          <a:solidFill>
            <a:schemeClr val="tx1"/>
          </a:solidFill>
          <a:latin typeface="+mn-lt"/>
          <a:ea typeface="+mn-ea"/>
          <a:cs typeface="+mn-cs"/>
        </a:defRPr>
      </a:lvl5pPr>
      <a:lvl6pPr marL="3044056" algn="l" defTabSz="1217622" rtl="0" eaLnBrk="1" latinLnBrk="0" hangingPunct="1">
        <a:defRPr sz="2400" kern="1200">
          <a:solidFill>
            <a:schemeClr val="tx1"/>
          </a:solidFill>
          <a:latin typeface="+mn-lt"/>
          <a:ea typeface="+mn-ea"/>
          <a:cs typeface="+mn-cs"/>
        </a:defRPr>
      </a:lvl6pPr>
      <a:lvl7pPr marL="3652866" algn="l" defTabSz="1217622" rtl="0" eaLnBrk="1" latinLnBrk="0" hangingPunct="1">
        <a:defRPr sz="2400" kern="1200">
          <a:solidFill>
            <a:schemeClr val="tx1"/>
          </a:solidFill>
          <a:latin typeface="+mn-lt"/>
          <a:ea typeface="+mn-ea"/>
          <a:cs typeface="+mn-cs"/>
        </a:defRPr>
      </a:lvl7pPr>
      <a:lvl8pPr marL="4261680" algn="l" defTabSz="1217622" rtl="0" eaLnBrk="1" latinLnBrk="0" hangingPunct="1">
        <a:defRPr sz="2400" kern="1200">
          <a:solidFill>
            <a:schemeClr val="tx1"/>
          </a:solidFill>
          <a:latin typeface="+mn-lt"/>
          <a:ea typeface="+mn-ea"/>
          <a:cs typeface="+mn-cs"/>
        </a:defRPr>
      </a:lvl8pPr>
      <a:lvl9pPr marL="4870491" algn="l" defTabSz="1217622"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5" cstate="email">
            <a:extLst>
              <a:ext uri="{28A0092B-C50C-407E-A947-70E740481C1C}">
                <a14:useLocalDpi xmlns:a14="http://schemas.microsoft.com/office/drawing/2010/main" xmlns="" val="0"/>
              </a:ext>
            </a:extLst>
          </a:blip>
          <a:stretch>
            <a:fillRect/>
          </a:stretch>
        </p:blipFill>
        <p:spPr>
          <a:xfrm>
            <a:off x="0" y="1"/>
            <a:ext cx="12422188" cy="7056438"/>
          </a:xfrm>
          <a:prstGeom prst="rect">
            <a:avLst/>
          </a:prstGeom>
        </p:spPr>
      </p:pic>
      <p:sp>
        <p:nvSpPr>
          <p:cNvPr id="1026" name="Title Placeholder 1"/>
          <p:cNvSpPr>
            <a:spLocks noGrp="1"/>
          </p:cNvSpPr>
          <p:nvPr>
            <p:ph type="title"/>
          </p:nvPr>
        </p:nvSpPr>
        <p:spPr bwMode="auto">
          <a:xfrm>
            <a:off x="621112" y="784049"/>
            <a:ext cx="11179969" cy="9408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21761" tIns="60881" rIns="121761" bIns="60881"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21112" y="1724912"/>
            <a:ext cx="11179969" cy="44217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21761" tIns="60881" rIns="121761" bIns="60881"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Footer Placeholder 4"/>
          <p:cNvSpPr>
            <a:spLocks noGrp="1"/>
          </p:cNvSpPr>
          <p:nvPr>
            <p:ph type="ftr" sz="quarter" idx="3"/>
          </p:nvPr>
        </p:nvSpPr>
        <p:spPr>
          <a:xfrm>
            <a:off x="931664" y="6664418"/>
            <a:ext cx="9834232" cy="375690"/>
          </a:xfrm>
          <a:prstGeom prst="rect">
            <a:avLst/>
          </a:prstGeom>
        </p:spPr>
        <p:txBody>
          <a:bodyPr vert="horz" lIns="121761" tIns="60881" rIns="121761" bIns="60881" rtlCol="0" anchor="ctr"/>
          <a:lstStyle>
            <a:lvl1pPr algn="ctr" fontAlgn="auto">
              <a:spcBef>
                <a:spcPts val="0"/>
              </a:spcBef>
              <a:spcAft>
                <a:spcPts val="0"/>
              </a:spcAft>
              <a:defRPr sz="1600">
                <a:solidFill>
                  <a:schemeClr val="tx1">
                    <a:tint val="75000"/>
                  </a:schemeClr>
                </a:solidFill>
                <a:latin typeface="+mn-lt"/>
                <a:cs typeface="+mn-cs"/>
              </a:defRPr>
            </a:lvl1pPr>
          </a:lstStyle>
          <a:p>
            <a:endParaRPr lang="en-IN">
              <a:solidFill>
                <a:prstClr val="black">
                  <a:tint val="75000"/>
                </a:prstClr>
              </a:solidFill>
            </a:endParaRPr>
          </a:p>
        </p:txBody>
      </p:sp>
    </p:spTree>
    <p:extLst>
      <p:ext uri="{BB962C8B-B14F-4D97-AF65-F5344CB8AC3E}">
        <p14:creationId xmlns:p14="http://schemas.microsoft.com/office/powerpoint/2010/main" xmlns="" val="273161082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ransition spd="slow">
    <p:fade/>
  </p:transition>
  <p:timing>
    <p:tnLst>
      <p:par>
        <p:cTn id="1" dur="indefinite" restart="never" nodeType="tmRoot"/>
      </p:par>
    </p:tnLst>
  </p:timing>
  <p:txStyles>
    <p:titleStyle>
      <a:lvl1pPr algn="l" rtl="0" eaLnBrk="1" fontAlgn="base" hangingPunct="1">
        <a:spcBef>
          <a:spcPct val="0"/>
        </a:spcBef>
        <a:spcAft>
          <a:spcPct val="0"/>
        </a:spcAft>
        <a:defRPr sz="3700" kern="1200">
          <a:solidFill>
            <a:schemeClr val="tx1"/>
          </a:solidFill>
          <a:latin typeface="+mj-lt"/>
          <a:ea typeface="+mj-ea"/>
          <a:cs typeface="+mj-cs"/>
        </a:defRPr>
      </a:lvl1pPr>
      <a:lvl2pPr algn="l" rtl="0" eaLnBrk="1" fontAlgn="base" hangingPunct="1">
        <a:spcBef>
          <a:spcPct val="0"/>
        </a:spcBef>
        <a:spcAft>
          <a:spcPct val="0"/>
        </a:spcAft>
        <a:defRPr sz="3700">
          <a:solidFill>
            <a:schemeClr val="tx1"/>
          </a:solidFill>
          <a:latin typeface="Georgia" pitchFamily="18" charset="0"/>
        </a:defRPr>
      </a:lvl2pPr>
      <a:lvl3pPr algn="l" rtl="0" eaLnBrk="1" fontAlgn="base" hangingPunct="1">
        <a:spcBef>
          <a:spcPct val="0"/>
        </a:spcBef>
        <a:spcAft>
          <a:spcPct val="0"/>
        </a:spcAft>
        <a:defRPr sz="3700">
          <a:solidFill>
            <a:schemeClr val="tx1"/>
          </a:solidFill>
          <a:latin typeface="Georgia" pitchFamily="18" charset="0"/>
        </a:defRPr>
      </a:lvl3pPr>
      <a:lvl4pPr algn="l" rtl="0" eaLnBrk="1" fontAlgn="base" hangingPunct="1">
        <a:spcBef>
          <a:spcPct val="0"/>
        </a:spcBef>
        <a:spcAft>
          <a:spcPct val="0"/>
        </a:spcAft>
        <a:defRPr sz="3700">
          <a:solidFill>
            <a:schemeClr val="tx1"/>
          </a:solidFill>
          <a:latin typeface="Georgia" pitchFamily="18" charset="0"/>
        </a:defRPr>
      </a:lvl4pPr>
      <a:lvl5pPr algn="l" rtl="0" eaLnBrk="1" fontAlgn="base" hangingPunct="1">
        <a:spcBef>
          <a:spcPct val="0"/>
        </a:spcBef>
        <a:spcAft>
          <a:spcPct val="0"/>
        </a:spcAft>
        <a:defRPr sz="3700">
          <a:solidFill>
            <a:schemeClr val="tx1"/>
          </a:solidFill>
          <a:latin typeface="Georgia" pitchFamily="18" charset="0"/>
        </a:defRPr>
      </a:lvl5pPr>
      <a:lvl6pPr marL="608811" algn="l" rtl="0" eaLnBrk="1" fontAlgn="base" hangingPunct="1">
        <a:spcBef>
          <a:spcPct val="0"/>
        </a:spcBef>
        <a:spcAft>
          <a:spcPct val="0"/>
        </a:spcAft>
        <a:defRPr sz="3700">
          <a:solidFill>
            <a:schemeClr val="tx1"/>
          </a:solidFill>
          <a:latin typeface="Georgia" pitchFamily="18" charset="0"/>
        </a:defRPr>
      </a:lvl6pPr>
      <a:lvl7pPr marL="1217622" algn="l" rtl="0" eaLnBrk="1" fontAlgn="base" hangingPunct="1">
        <a:spcBef>
          <a:spcPct val="0"/>
        </a:spcBef>
        <a:spcAft>
          <a:spcPct val="0"/>
        </a:spcAft>
        <a:defRPr sz="3700">
          <a:solidFill>
            <a:schemeClr val="tx1"/>
          </a:solidFill>
          <a:latin typeface="Georgia" pitchFamily="18" charset="0"/>
        </a:defRPr>
      </a:lvl7pPr>
      <a:lvl8pPr marL="1826434" algn="l" rtl="0" eaLnBrk="1" fontAlgn="base" hangingPunct="1">
        <a:spcBef>
          <a:spcPct val="0"/>
        </a:spcBef>
        <a:spcAft>
          <a:spcPct val="0"/>
        </a:spcAft>
        <a:defRPr sz="3700">
          <a:solidFill>
            <a:schemeClr val="tx1"/>
          </a:solidFill>
          <a:latin typeface="Georgia" pitchFamily="18" charset="0"/>
        </a:defRPr>
      </a:lvl8pPr>
      <a:lvl9pPr marL="2435246" algn="l" rtl="0" eaLnBrk="1" fontAlgn="base" hangingPunct="1">
        <a:spcBef>
          <a:spcPct val="0"/>
        </a:spcBef>
        <a:spcAft>
          <a:spcPct val="0"/>
        </a:spcAft>
        <a:defRPr sz="3700">
          <a:solidFill>
            <a:schemeClr val="tx1"/>
          </a:solidFill>
          <a:latin typeface="Georgia" pitchFamily="18" charset="0"/>
        </a:defRPr>
      </a:lvl9pPr>
    </p:titleStyle>
    <p:bodyStyle>
      <a:lvl1pPr marL="456610" indent="-456610" algn="l" rtl="0" eaLnBrk="1" fontAlgn="base" hangingPunct="1">
        <a:spcBef>
          <a:spcPct val="20000"/>
        </a:spcBef>
        <a:spcAft>
          <a:spcPct val="0"/>
        </a:spcAft>
        <a:buFont typeface="Arial" charset="0"/>
        <a:buChar char="•"/>
        <a:defRPr sz="3100" kern="1200">
          <a:solidFill>
            <a:schemeClr val="tx1"/>
          </a:solidFill>
          <a:latin typeface="+mn-lt"/>
          <a:ea typeface="+mn-ea"/>
          <a:cs typeface="+mn-cs"/>
        </a:defRPr>
      </a:lvl1pPr>
      <a:lvl2pPr marL="989319" indent="-380505" algn="l" rtl="0" eaLnBrk="1" fontAlgn="base" hangingPunct="1">
        <a:spcBef>
          <a:spcPct val="20000"/>
        </a:spcBef>
        <a:spcAft>
          <a:spcPct val="0"/>
        </a:spcAft>
        <a:buFont typeface="Arial" charset="0"/>
        <a:buChar char="–"/>
        <a:defRPr sz="2700" kern="1200">
          <a:solidFill>
            <a:schemeClr val="tx1"/>
          </a:solidFill>
          <a:latin typeface="+mn-lt"/>
          <a:ea typeface="+mn-ea"/>
          <a:cs typeface="+mn-cs"/>
        </a:defRPr>
      </a:lvl2pPr>
      <a:lvl3pPr marL="1522029" indent="-304406"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2130839" indent="-304406"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4pPr>
      <a:lvl5pPr marL="2739652" indent="-304406"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5pPr>
      <a:lvl6pPr marL="3348462" indent="-304406" algn="l" defTabSz="1217622"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7273" indent="-304406" algn="l" defTabSz="1217622"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6085" indent="-304406" algn="l" defTabSz="1217622"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4896" indent="-304406" algn="l" defTabSz="1217622"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622" rtl="0" eaLnBrk="1" latinLnBrk="0" hangingPunct="1">
        <a:defRPr sz="2400" kern="1200">
          <a:solidFill>
            <a:schemeClr val="tx1"/>
          </a:solidFill>
          <a:latin typeface="+mn-lt"/>
          <a:ea typeface="+mn-ea"/>
          <a:cs typeface="+mn-cs"/>
        </a:defRPr>
      </a:lvl1pPr>
      <a:lvl2pPr marL="608811" algn="l" defTabSz="1217622" rtl="0" eaLnBrk="1" latinLnBrk="0" hangingPunct="1">
        <a:defRPr sz="2400" kern="1200">
          <a:solidFill>
            <a:schemeClr val="tx1"/>
          </a:solidFill>
          <a:latin typeface="+mn-lt"/>
          <a:ea typeface="+mn-ea"/>
          <a:cs typeface="+mn-cs"/>
        </a:defRPr>
      </a:lvl2pPr>
      <a:lvl3pPr marL="1217622" algn="l" defTabSz="1217622" rtl="0" eaLnBrk="1" latinLnBrk="0" hangingPunct="1">
        <a:defRPr sz="2400" kern="1200">
          <a:solidFill>
            <a:schemeClr val="tx1"/>
          </a:solidFill>
          <a:latin typeface="+mn-lt"/>
          <a:ea typeface="+mn-ea"/>
          <a:cs typeface="+mn-cs"/>
        </a:defRPr>
      </a:lvl3pPr>
      <a:lvl4pPr marL="1826434" algn="l" defTabSz="1217622" rtl="0" eaLnBrk="1" latinLnBrk="0" hangingPunct="1">
        <a:defRPr sz="2400" kern="1200">
          <a:solidFill>
            <a:schemeClr val="tx1"/>
          </a:solidFill>
          <a:latin typeface="+mn-lt"/>
          <a:ea typeface="+mn-ea"/>
          <a:cs typeface="+mn-cs"/>
        </a:defRPr>
      </a:lvl4pPr>
      <a:lvl5pPr marL="2435246" algn="l" defTabSz="1217622" rtl="0" eaLnBrk="1" latinLnBrk="0" hangingPunct="1">
        <a:defRPr sz="2400" kern="1200">
          <a:solidFill>
            <a:schemeClr val="tx1"/>
          </a:solidFill>
          <a:latin typeface="+mn-lt"/>
          <a:ea typeface="+mn-ea"/>
          <a:cs typeface="+mn-cs"/>
        </a:defRPr>
      </a:lvl5pPr>
      <a:lvl6pPr marL="3044056" algn="l" defTabSz="1217622" rtl="0" eaLnBrk="1" latinLnBrk="0" hangingPunct="1">
        <a:defRPr sz="2400" kern="1200">
          <a:solidFill>
            <a:schemeClr val="tx1"/>
          </a:solidFill>
          <a:latin typeface="+mn-lt"/>
          <a:ea typeface="+mn-ea"/>
          <a:cs typeface="+mn-cs"/>
        </a:defRPr>
      </a:lvl6pPr>
      <a:lvl7pPr marL="3652866" algn="l" defTabSz="1217622" rtl="0" eaLnBrk="1" latinLnBrk="0" hangingPunct="1">
        <a:defRPr sz="2400" kern="1200">
          <a:solidFill>
            <a:schemeClr val="tx1"/>
          </a:solidFill>
          <a:latin typeface="+mn-lt"/>
          <a:ea typeface="+mn-ea"/>
          <a:cs typeface="+mn-cs"/>
        </a:defRPr>
      </a:lvl7pPr>
      <a:lvl8pPr marL="4261680" algn="l" defTabSz="1217622" rtl="0" eaLnBrk="1" latinLnBrk="0" hangingPunct="1">
        <a:defRPr sz="2400" kern="1200">
          <a:solidFill>
            <a:schemeClr val="tx1"/>
          </a:solidFill>
          <a:latin typeface="+mn-lt"/>
          <a:ea typeface="+mn-ea"/>
          <a:cs typeface="+mn-cs"/>
        </a:defRPr>
      </a:lvl8pPr>
      <a:lvl9pPr marL="4870491" algn="l" defTabSz="1217622"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Introduction to Data Structures, Applications</a:t>
            </a:r>
            <a:endParaRPr lang="en-IN" sz="4800" dirty="0"/>
          </a:p>
        </p:txBody>
      </p:sp>
    </p:spTree>
    <p:extLst>
      <p:ext uri="{BB962C8B-B14F-4D97-AF65-F5344CB8AC3E}">
        <p14:creationId xmlns:p14="http://schemas.microsoft.com/office/powerpoint/2010/main" xmlns="" val="3457863036"/>
      </p:ext>
    </p:extLst>
  </p:cSld>
  <p:clrMapOvr>
    <a:masterClrMapping/>
  </p:clrMapOvr>
  <p:transition spd="slow">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112" y="638653"/>
            <a:ext cx="11179969" cy="5507968"/>
          </a:xfrm>
        </p:spPr>
        <p:txBody>
          <a:bodyPr/>
          <a:lstStyle/>
          <a:p>
            <a:pPr>
              <a:buNone/>
            </a:pPr>
            <a:r>
              <a:rPr lang="en-IN" sz="2800" b="1" dirty="0" smtClean="0"/>
              <a:t>Introduction to Linked Lists</a:t>
            </a:r>
          </a:p>
          <a:p>
            <a:r>
              <a:rPr lang="en-IN" dirty="0" smtClean="0"/>
              <a:t>Linked List is a very commonly used linear data structure which consists of group of </a:t>
            </a:r>
            <a:r>
              <a:rPr lang="en-IN" b="1" dirty="0" smtClean="0"/>
              <a:t>nodes</a:t>
            </a:r>
            <a:r>
              <a:rPr lang="en-IN" dirty="0" smtClean="0"/>
              <a:t> in a sequence.</a:t>
            </a:r>
          </a:p>
          <a:p>
            <a:r>
              <a:rPr lang="en-IN" dirty="0" smtClean="0"/>
              <a:t>Each node holds its own </a:t>
            </a:r>
            <a:r>
              <a:rPr lang="en-IN" b="1" dirty="0" smtClean="0"/>
              <a:t>data</a:t>
            </a:r>
            <a:r>
              <a:rPr lang="en-IN" dirty="0" smtClean="0"/>
              <a:t> and the </a:t>
            </a:r>
            <a:r>
              <a:rPr lang="en-IN" b="1" dirty="0" smtClean="0"/>
              <a:t>address of the next node</a:t>
            </a:r>
            <a:r>
              <a:rPr lang="en-IN" dirty="0" smtClean="0"/>
              <a:t> hence forming a chain like structure.</a:t>
            </a:r>
          </a:p>
          <a:p>
            <a:r>
              <a:rPr lang="en-IN" dirty="0" smtClean="0"/>
              <a:t>Linked Lists are used to create trees and graphs.</a:t>
            </a:r>
          </a:p>
          <a:p>
            <a:pPr>
              <a:buNone/>
            </a:pPr>
            <a:endParaRPr lang="en-IN" dirty="0"/>
          </a:p>
        </p:txBody>
      </p:sp>
      <p:pic>
        <p:nvPicPr>
          <p:cNvPr id="1027" name="Picture 3"/>
          <p:cNvPicPr>
            <a:picLocks noChangeAspect="1" noChangeArrowheads="1"/>
          </p:cNvPicPr>
          <p:nvPr/>
        </p:nvPicPr>
        <p:blipFill>
          <a:blip r:embed="rId2" cstate="print"/>
          <a:srcRect/>
          <a:stretch>
            <a:fillRect/>
          </a:stretch>
        </p:blipFill>
        <p:spPr bwMode="auto">
          <a:xfrm>
            <a:off x="2200335" y="3824590"/>
            <a:ext cx="8412810" cy="1616309"/>
          </a:xfrm>
          <a:prstGeom prst="rect">
            <a:avLst/>
          </a:prstGeom>
          <a:noFill/>
          <a:ln w="9525">
            <a:noFill/>
            <a:miter lim="800000"/>
            <a:headEnd/>
            <a:tailEnd/>
          </a:ln>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112" y="638653"/>
            <a:ext cx="11179969" cy="5507968"/>
          </a:xfrm>
        </p:spPr>
        <p:txBody>
          <a:bodyPr/>
          <a:lstStyle/>
          <a:p>
            <a:pPr>
              <a:buNone/>
            </a:pPr>
            <a:r>
              <a:rPr lang="en-IN" sz="2800" b="1" dirty="0" smtClean="0"/>
              <a:t>Advantages of Linked Lists</a:t>
            </a:r>
          </a:p>
          <a:p>
            <a:r>
              <a:rPr lang="en-IN" dirty="0" smtClean="0"/>
              <a:t>They are a dynamic in nature which allocates the memory when required.</a:t>
            </a:r>
          </a:p>
          <a:p>
            <a:r>
              <a:rPr lang="en-IN" dirty="0" smtClean="0"/>
              <a:t>Insertion and deletion operations can be easily implemented.</a:t>
            </a:r>
          </a:p>
          <a:p>
            <a:r>
              <a:rPr lang="en-IN" dirty="0" smtClean="0"/>
              <a:t>Stacks and queues can be easily executed.</a:t>
            </a:r>
          </a:p>
          <a:p>
            <a:r>
              <a:rPr lang="en-IN" dirty="0" smtClean="0"/>
              <a:t>Linked List reduces the access time.</a:t>
            </a:r>
          </a:p>
          <a:p>
            <a:pPr>
              <a:buNone/>
            </a:pPr>
            <a:endParaRPr lang="en-IN" dirty="0"/>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112" y="638653"/>
            <a:ext cx="11179969" cy="5507968"/>
          </a:xfrm>
        </p:spPr>
        <p:txBody>
          <a:bodyPr/>
          <a:lstStyle/>
          <a:p>
            <a:pPr>
              <a:buNone/>
            </a:pPr>
            <a:r>
              <a:rPr lang="en-IN" sz="2800" b="1" dirty="0" smtClean="0"/>
              <a:t>Disadvantages of Linked Lists</a:t>
            </a:r>
          </a:p>
          <a:p>
            <a:r>
              <a:rPr lang="en-IN" dirty="0" smtClean="0"/>
              <a:t>The memory is wasted as pointers require extra memory for storage.</a:t>
            </a:r>
          </a:p>
          <a:p>
            <a:r>
              <a:rPr lang="en-IN" dirty="0" smtClean="0"/>
              <a:t>No element can be accessed randomly; it has to access each node sequentially.</a:t>
            </a:r>
          </a:p>
          <a:p>
            <a:r>
              <a:rPr lang="en-IN" dirty="0" smtClean="0"/>
              <a:t>Reverse Traversing is difficult in linked list.</a:t>
            </a:r>
          </a:p>
          <a:p>
            <a:pPr>
              <a:buNone/>
            </a:pPr>
            <a:endParaRPr lang="en-IN" dirty="0"/>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112" y="638653"/>
            <a:ext cx="11179969" cy="5507968"/>
          </a:xfrm>
        </p:spPr>
        <p:txBody>
          <a:bodyPr/>
          <a:lstStyle/>
          <a:p>
            <a:pPr>
              <a:buNone/>
            </a:pPr>
            <a:r>
              <a:rPr lang="en-IN" sz="2800" b="1" dirty="0" smtClean="0"/>
              <a:t>Applications of Linked Lists</a:t>
            </a:r>
          </a:p>
          <a:p>
            <a:r>
              <a:rPr lang="en-IN" dirty="0" smtClean="0"/>
              <a:t>Linked lists are used to implement stacks, queues, graphs, etc.</a:t>
            </a:r>
          </a:p>
          <a:p>
            <a:r>
              <a:rPr lang="en-IN" dirty="0" smtClean="0"/>
              <a:t>Linked lists let you insert elements at the beginning and end of the list.</a:t>
            </a:r>
          </a:p>
          <a:p>
            <a:r>
              <a:rPr lang="en-IN" dirty="0" smtClean="0"/>
              <a:t>In Linked Lists we don't need to know the size in advance.</a:t>
            </a:r>
          </a:p>
          <a:p>
            <a:pPr>
              <a:buNone/>
            </a:pPr>
            <a:endParaRPr lang="en-IN" dirty="0"/>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112" y="638653"/>
            <a:ext cx="11179969" cy="5507968"/>
          </a:xfrm>
        </p:spPr>
        <p:txBody>
          <a:bodyPr/>
          <a:lstStyle/>
          <a:p>
            <a:pPr>
              <a:buNone/>
            </a:pPr>
            <a:r>
              <a:rPr lang="en-IN" sz="2800" b="1" dirty="0" smtClean="0"/>
              <a:t>Types of Linked Lists</a:t>
            </a:r>
          </a:p>
          <a:p>
            <a:r>
              <a:rPr lang="en-IN" dirty="0" smtClean="0"/>
              <a:t>There are 3 different implementations of Linked List available, they are:</a:t>
            </a:r>
          </a:p>
          <a:p>
            <a:r>
              <a:rPr lang="en-IN" dirty="0" smtClean="0"/>
              <a:t>Singly Linked List</a:t>
            </a:r>
          </a:p>
          <a:p>
            <a:r>
              <a:rPr lang="en-IN" dirty="0" smtClean="0"/>
              <a:t>Doubly Linked List</a:t>
            </a:r>
          </a:p>
          <a:p>
            <a:r>
              <a:rPr lang="en-IN" dirty="0" smtClean="0"/>
              <a:t>Circular Linked List</a:t>
            </a:r>
          </a:p>
          <a:p>
            <a:pPr>
              <a:buNone/>
            </a:pPr>
            <a:endParaRPr lang="en-IN" dirty="0"/>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112" y="638653"/>
            <a:ext cx="11179969" cy="5507968"/>
          </a:xfrm>
        </p:spPr>
        <p:txBody>
          <a:bodyPr/>
          <a:lstStyle/>
          <a:p>
            <a:pPr>
              <a:buNone/>
            </a:pPr>
            <a:r>
              <a:rPr lang="en-IN" sz="3100" b="1" dirty="0" smtClean="0"/>
              <a:t>Singly Linked List</a:t>
            </a:r>
          </a:p>
          <a:p>
            <a:r>
              <a:rPr lang="en-IN" dirty="0" smtClean="0"/>
              <a:t>Singly linked lists contain nodes which have a </a:t>
            </a:r>
            <a:r>
              <a:rPr lang="en-IN" b="1" dirty="0" smtClean="0"/>
              <a:t>data</a:t>
            </a:r>
            <a:r>
              <a:rPr lang="en-IN" dirty="0" smtClean="0"/>
              <a:t> part as well as an </a:t>
            </a:r>
            <a:r>
              <a:rPr lang="en-IN" b="1" dirty="0" smtClean="0"/>
              <a:t>address part</a:t>
            </a:r>
            <a:r>
              <a:rPr lang="en-IN" dirty="0" smtClean="0"/>
              <a:t> i.e. next, which points to the next node in the sequence of nodes.</a:t>
            </a:r>
          </a:p>
          <a:p>
            <a:r>
              <a:rPr lang="en-IN" dirty="0" smtClean="0"/>
              <a:t>The operations we can perform on singly linked lists are </a:t>
            </a:r>
            <a:r>
              <a:rPr lang="en-IN" b="1" dirty="0" smtClean="0"/>
              <a:t>insertion</a:t>
            </a:r>
            <a:r>
              <a:rPr lang="en-IN" dirty="0" smtClean="0"/>
              <a:t>, </a:t>
            </a:r>
            <a:r>
              <a:rPr lang="en-IN" b="1" dirty="0" smtClean="0"/>
              <a:t>deletion</a:t>
            </a:r>
            <a:r>
              <a:rPr lang="en-IN" dirty="0" smtClean="0"/>
              <a:t> and </a:t>
            </a:r>
            <a:r>
              <a:rPr lang="en-IN" b="1" dirty="0" smtClean="0"/>
              <a:t>traversal</a:t>
            </a:r>
            <a:r>
              <a:rPr lang="en-IN" dirty="0" smtClean="0"/>
              <a:t>.</a:t>
            </a:r>
          </a:p>
          <a:p>
            <a:pPr>
              <a:buNone/>
            </a:pPr>
            <a:endParaRPr lang="en-IN" dirty="0"/>
          </a:p>
        </p:txBody>
      </p:sp>
      <p:pic>
        <p:nvPicPr>
          <p:cNvPr id="1027" name="Picture 3"/>
          <p:cNvPicPr>
            <a:picLocks noChangeAspect="1" noChangeArrowheads="1"/>
          </p:cNvPicPr>
          <p:nvPr/>
        </p:nvPicPr>
        <p:blipFill>
          <a:blip r:embed="rId2" cstate="print"/>
          <a:srcRect/>
          <a:stretch>
            <a:fillRect/>
          </a:stretch>
        </p:blipFill>
        <p:spPr bwMode="auto">
          <a:xfrm>
            <a:off x="1417759" y="3750495"/>
            <a:ext cx="8830240" cy="1852289"/>
          </a:xfrm>
          <a:prstGeom prst="rect">
            <a:avLst/>
          </a:prstGeom>
          <a:noFill/>
          <a:ln w="9525">
            <a:noFill/>
            <a:miter lim="800000"/>
            <a:headEnd/>
            <a:tailEnd/>
          </a:ln>
        </p:spPr>
      </p:pic>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112" y="638653"/>
            <a:ext cx="11179969" cy="5507968"/>
          </a:xfrm>
        </p:spPr>
        <p:txBody>
          <a:bodyPr/>
          <a:lstStyle/>
          <a:p>
            <a:pPr>
              <a:buNone/>
            </a:pPr>
            <a:r>
              <a:rPr lang="en-IN" sz="2800" b="1" dirty="0" smtClean="0"/>
              <a:t>Doubly Linked List</a:t>
            </a:r>
            <a:endParaRPr lang="en-IN" b="1" dirty="0" smtClean="0"/>
          </a:p>
          <a:p>
            <a:r>
              <a:rPr lang="en-IN" dirty="0" smtClean="0"/>
              <a:t>In a doubly linked list, each node contains a </a:t>
            </a:r>
            <a:r>
              <a:rPr lang="en-IN" b="1" dirty="0" smtClean="0"/>
              <a:t>data</a:t>
            </a:r>
            <a:r>
              <a:rPr lang="en-IN" dirty="0" smtClean="0"/>
              <a:t> part and two addresses, one for the </a:t>
            </a:r>
            <a:r>
              <a:rPr lang="en-IN" b="1" dirty="0" smtClean="0"/>
              <a:t>previous</a:t>
            </a:r>
            <a:r>
              <a:rPr lang="en-IN" dirty="0" smtClean="0"/>
              <a:t> node and one for the </a:t>
            </a:r>
            <a:r>
              <a:rPr lang="en-IN" b="1" dirty="0" smtClean="0"/>
              <a:t>next</a:t>
            </a:r>
            <a:r>
              <a:rPr lang="en-IN" dirty="0" smtClean="0"/>
              <a:t> node.</a:t>
            </a:r>
          </a:p>
          <a:p>
            <a:pPr>
              <a:buNone/>
            </a:pPr>
            <a:endParaRPr lang="en-IN" dirty="0"/>
          </a:p>
        </p:txBody>
      </p:sp>
      <p:pic>
        <p:nvPicPr>
          <p:cNvPr id="2051" name="Picture 3"/>
          <p:cNvPicPr>
            <a:picLocks noChangeAspect="1" noChangeArrowheads="1"/>
          </p:cNvPicPr>
          <p:nvPr/>
        </p:nvPicPr>
        <p:blipFill>
          <a:blip r:embed="rId2" cstate="print"/>
          <a:srcRect/>
          <a:stretch>
            <a:fillRect/>
          </a:stretch>
        </p:blipFill>
        <p:spPr bwMode="auto">
          <a:xfrm>
            <a:off x="341696" y="2787310"/>
            <a:ext cx="11356884" cy="2222746"/>
          </a:xfrm>
          <a:prstGeom prst="rect">
            <a:avLst/>
          </a:prstGeom>
          <a:noFill/>
          <a:ln w="9525">
            <a:noFill/>
            <a:miter lim="800000"/>
            <a:headEnd/>
            <a:tailEnd/>
          </a:ln>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112" y="638653"/>
            <a:ext cx="11179969" cy="5507968"/>
          </a:xfrm>
        </p:spPr>
        <p:txBody>
          <a:bodyPr/>
          <a:lstStyle/>
          <a:p>
            <a:pPr>
              <a:buNone/>
            </a:pPr>
            <a:r>
              <a:rPr lang="en-IN" sz="3100" b="1" dirty="0" smtClean="0"/>
              <a:t>Circular Linked List</a:t>
            </a:r>
          </a:p>
          <a:p>
            <a:r>
              <a:rPr lang="en-IN" dirty="0" smtClean="0"/>
              <a:t>In circular linked list the last node of the list holds the address of the first node hence forming a circular chain.</a:t>
            </a:r>
          </a:p>
          <a:p>
            <a:pPr>
              <a:buNone/>
            </a:pPr>
            <a:endParaRPr lang="en-IN" dirty="0"/>
          </a:p>
        </p:txBody>
      </p:sp>
      <p:pic>
        <p:nvPicPr>
          <p:cNvPr id="3075" name="Picture 3"/>
          <p:cNvPicPr>
            <a:picLocks noChangeAspect="1" noChangeArrowheads="1"/>
          </p:cNvPicPr>
          <p:nvPr/>
        </p:nvPicPr>
        <p:blipFill>
          <a:blip r:embed="rId2" cstate="print"/>
          <a:srcRect/>
          <a:stretch>
            <a:fillRect/>
          </a:stretch>
        </p:blipFill>
        <p:spPr bwMode="auto">
          <a:xfrm>
            <a:off x="1515579" y="2787304"/>
            <a:ext cx="9491210" cy="2445022"/>
          </a:xfrm>
          <a:prstGeom prst="rect">
            <a:avLst/>
          </a:prstGeom>
          <a:noFill/>
          <a:ln w="9525">
            <a:noFill/>
            <a:miter lim="800000"/>
            <a:headEnd/>
            <a:tailEnd/>
          </a:ln>
        </p:spPr>
      </p:pic>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524382"/>
            <a:ext cx="11801080" cy="5622240"/>
          </a:xfrm>
        </p:spPr>
        <p:txBody>
          <a:bodyPr>
            <a:normAutofit/>
          </a:bodyPr>
          <a:lstStyle/>
          <a:p>
            <a:pPr>
              <a:buNone/>
            </a:pPr>
            <a:r>
              <a:rPr lang="en-IN" sz="3100" b="1" dirty="0" smtClean="0"/>
              <a:t>Difference between Array and Linked List</a:t>
            </a:r>
          </a:p>
        </p:txBody>
      </p:sp>
      <p:graphicFrame>
        <p:nvGraphicFramePr>
          <p:cNvPr id="4" name="Table 3"/>
          <p:cNvGraphicFramePr>
            <a:graphicFrameLocks noGrp="1"/>
          </p:cNvGraphicFramePr>
          <p:nvPr/>
        </p:nvGraphicFramePr>
        <p:xfrm>
          <a:off x="0" y="1271914"/>
          <a:ext cx="12422188" cy="5241203"/>
        </p:xfrm>
        <a:graphic>
          <a:graphicData uri="http://schemas.openxmlformats.org/drawingml/2006/table">
            <a:tbl>
              <a:tblPr firstRow="1" bandRow="1">
                <a:tableStyleId>{5940675A-B579-460E-94D1-54222C63F5DA}</a:tableStyleId>
              </a:tblPr>
              <a:tblGrid>
                <a:gridCol w="5403210"/>
                <a:gridCol w="7018978"/>
              </a:tblGrid>
              <a:tr h="366316">
                <a:tc>
                  <a:txBody>
                    <a:bodyPr/>
                    <a:lstStyle/>
                    <a:p>
                      <a:r>
                        <a:rPr lang="en-IN" sz="2000" b="1" dirty="0"/>
                        <a:t>ARRAY</a:t>
                      </a:r>
                    </a:p>
                  </a:txBody>
                  <a:tcPr marL="124223" marR="124223" marT="47043" marB="47043" anchor="ctr"/>
                </a:tc>
                <a:tc>
                  <a:txBody>
                    <a:bodyPr/>
                    <a:lstStyle/>
                    <a:p>
                      <a:r>
                        <a:rPr lang="en-IN" sz="2000" b="1" dirty="0"/>
                        <a:t>LINKED LIST</a:t>
                      </a:r>
                    </a:p>
                  </a:txBody>
                  <a:tcPr marL="124223" marR="124223" marT="47043" marB="47043" anchor="ctr"/>
                </a:tc>
              </a:tr>
              <a:tr h="921478">
                <a:tc>
                  <a:txBody>
                    <a:bodyPr/>
                    <a:lstStyle/>
                    <a:p>
                      <a:r>
                        <a:rPr lang="en-IN" sz="2000" dirty="0"/>
                        <a:t>Array is a collection of elements of similar data type.</a:t>
                      </a:r>
                    </a:p>
                  </a:txBody>
                  <a:tcPr marL="124223" marR="124223" marT="47043" marB="47043" anchor="ctr"/>
                </a:tc>
                <a:tc>
                  <a:txBody>
                    <a:bodyPr/>
                    <a:lstStyle/>
                    <a:p>
                      <a:r>
                        <a:rPr lang="en-IN" sz="2000"/>
                        <a:t>Linked List is an ordered collection of elements of same type, which are connected to each other using pointers.</a:t>
                      </a:r>
                    </a:p>
                  </a:txBody>
                  <a:tcPr marL="124223" marR="124223" marT="47043" marB="47043" anchor="ctr"/>
                </a:tc>
              </a:tr>
              <a:tr h="2062564">
                <a:tc>
                  <a:txBody>
                    <a:bodyPr/>
                    <a:lstStyle/>
                    <a:p>
                      <a:r>
                        <a:rPr lang="en-IN" sz="2000" dirty="0"/>
                        <a:t>Array supports Random Access, which means elements can be accessed directly using their index, like </a:t>
                      </a:r>
                      <a:r>
                        <a:rPr lang="en-IN" sz="2000" dirty="0" err="1"/>
                        <a:t>arr</a:t>
                      </a:r>
                      <a:r>
                        <a:rPr lang="en-IN" sz="2000" dirty="0"/>
                        <a:t>[0] for 1st element, </a:t>
                      </a:r>
                      <a:r>
                        <a:rPr lang="en-IN" sz="2000" dirty="0" err="1"/>
                        <a:t>arr</a:t>
                      </a:r>
                      <a:r>
                        <a:rPr lang="en-IN" sz="2000" dirty="0"/>
                        <a:t>[6] for 7th element etc.</a:t>
                      </a:r>
                    </a:p>
                    <a:p>
                      <a:r>
                        <a:rPr lang="en-IN" sz="2000" dirty="0"/>
                        <a:t>Hence, accessing elements in an array is fast with a constant time complexity of O(1).</a:t>
                      </a:r>
                    </a:p>
                  </a:txBody>
                  <a:tcPr marL="124223" marR="124223" marT="47043" marB="47043" anchor="ctr"/>
                </a:tc>
                <a:tc>
                  <a:txBody>
                    <a:bodyPr/>
                    <a:lstStyle/>
                    <a:p>
                      <a:r>
                        <a:rPr lang="en-IN" sz="2000" dirty="0" smtClean="0"/>
                        <a:t>Linked </a:t>
                      </a:r>
                      <a:r>
                        <a:rPr lang="en-IN" sz="2000" dirty="0"/>
                        <a:t>List supports Sequential Access, which means to access any element/node in a linked list, we have to sequentially traverse the complete linked list, </a:t>
                      </a:r>
                      <a:r>
                        <a:rPr lang="en-IN" sz="2000" dirty="0" err="1"/>
                        <a:t>upto</a:t>
                      </a:r>
                      <a:r>
                        <a:rPr lang="en-IN" sz="2000" dirty="0"/>
                        <a:t> that element.</a:t>
                      </a:r>
                    </a:p>
                    <a:p>
                      <a:r>
                        <a:rPr lang="en-IN" sz="2000" dirty="0"/>
                        <a:t>To access nth element of a linked list, time complexity is O(n).</a:t>
                      </a:r>
                    </a:p>
                  </a:txBody>
                  <a:tcPr marL="124223" marR="124223" marT="47043" marB="47043" anchor="ctr"/>
                </a:tc>
              </a:tr>
              <a:tr h="1858275">
                <a:tc>
                  <a:txBody>
                    <a:bodyPr/>
                    <a:lstStyle/>
                    <a:p>
                      <a:r>
                        <a:rPr lang="en-IN" sz="2000" dirty="0"/>
                        <a:t>In an array, elements are stored in contiguous memory location or consecutive manner in the memory.</a:t>
                      </a:r>
                    </a:p>
                  </a:txBody>
                  <a:tcPr marL="124223" marR="124223" marT="47043" marB="47043" anchor="ctr"/>
                </a:tc>
                <a:tc>
                  <a:txBody>
                    <a:bodyPr/>
                    <a:lstStyle/>
                    <a:p>
                      <a:r>
                        <a:rPr lang="en-IN" sz="2000" dirty="0"/>
                        <a:t>In a linked list, new elements can be stored anywhere in the </a:t>
                      </a:r>
                      <a:r>
                        <a:rPr lang="en-IN" sz="2000" dirty="0" err="1" smtClean="0"/>
                        <a:t>memory.Address</a:t>
                      </a:r>
                      <a:r>
                        <a:rPr lang="en-IN" sz="2000" dirty="0" smtClean="0"/>
                        <a:t> </a:t>
                      </a:r>
                      <a:r>
                        <a:rPr lang="en-IN" sz="2000" dirty="0"/>
                        <a:t>of the memory location allocated to the new element is stored in the previous node of linked list, hence </a:t>
                      </a:r>
                      <a:r>
                        <a:rPr lang="en-IN" sz="2000" dirty="0" err="1"/>
                        <a:t>formaing</a:t>
                      </a:r>
                      <a:r>
                        <a:rPr lang="en-IN" sz="2000" dirty="0"/>
                        <a:t> a link between the two nodes/elements.</a:t>
                      </a:r>
                    </a:p>
                  </a:txBody>
                  <a:tcPr marL="124223" marR="124223" marT="47043" marB="47043" anchor="ctr"/>
                </a:tc>
              </a:tr>
            </a:tbl>
          </a:graphicData>
        </a:graphic>
      </p:graphicFrame>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62128" y="638931"/>
          <a:ext cx="11751046" cy="4954612"/>
        </p:xfrm>
        <a:graphic>
          <a:graphicData uri="http://schemas.openxmlformats.org/drawingml/2006/table">
            <a:tbl>
              <a:tblPr firstRow="1" bandRow="1">
                <a:tableStyleId>{5940675A-B579-460E-94D1-54222C63F5DA}</a:tableStyleId>
              </a:tblPr>
              <a:tblGrid>
                <a:gridCol w="4613289"/>
                <a:gridCol w="7137757"/>
              </a:tblGrid>
              <a:tr h="520449">
                <a:tc>
                  <a:txBody>
                    <a:bodyPr/>
                    <a:lstStyle/>
                    <a:p>
                      <a:r>
                        <a:rPr lang="en-IN" sz="2000" b="1" dirty="0"/>
                        <a:t>ARRAY</a:t>
                      </a:r>
                    </a:p>
                  </a:txBody>
                  <a:tcPr marL="124223" marR="124223" marT="47043" marB="47043" anchor="ctr"/>
                </a:tc>
                <a:tc>
                  <a:txBody>
                    <a:bodyPr/>
                    <a:lstStyle/>
                    <a:p>
                      <a:r>
                        <a:rPr lang="en-IN" sz="2000" b="1" dirty="0"/>
                        <a:t>LINKED LIST</a:t>
                      </a:r>
                    </a:p>
                  </a:txBody>
                  <a:tcPr marL="124223" marR="124223" marT="47043" marB="47043" anchor="ctr"/>
                </a:tc>
              </a:tr>
              <a:tr h="1360727">
                <a:tc>
                  <a:txBody>
                    <a:bodyPr/>
                    <a:lstStyle/>
                    <a:p>
                      <a:r>
                        <a:rPr lang="en-IN" sz="2000" dirty="0"/>
                        <a:t>In array, Insertion and Deletion operation takes more time, as the memory locations are consecutive and fixed.</a:t>
                      </a:r>
                    </a:p>
                  </a:txBody>
                  <a:tcPr marL="93264" marR="93264" marT="35319" marB="35319" anchor="ctr"/>
                </a:tc>
                <a:tc>
                  <a:txBody>
                    <a:bodyPr/>
                    <a:lstStyle/>
                    <a:p>
                      <a:r>
                        <a:rPr lang="en-IN" sz="2000" dirty="0"/>
                        <a:t>In case of linked list, a new element is stored at the first free and available memory location, with only a single overhead step of storing the address of memory location in the previous node of linked </a:t>
                      </a:r>
                      <a:r>
                        <a:rPr lang="en-IN" sz="2000" dirty="0" err="1" smtClean="0"/>
                        <a:t>list.Insertion</a:t>
                      </a:r>
                      <a:r>
                        <a:rPr lang="en-IN" sz="2000" dirty="0" smtClean="0"/>
                        <a:t> </a:t>
                      </a:r>
                      <a:r>
                        <a:rPr lang="en-IN" sz="2000" dirty="0"/>
                        <a:t>and Deletion operations are fast in linked list.</a:t>
                      </a:r>
                    </a:p>
                  </a:txBody>
                  <a:tcPr marL="93264" marR="93264" marT="35319" marB="35319" anchor="ctr"/>
                </a:tc>
              </a:tr>
              <a:tr h="1609064">
                <a:tc>
                  <a:txBody>
                    <a:bodyPr/>
                    <a:lstStyle/>
                    <a:p>
                      <a:r>
                        <a:rPr lang="en-IN" sz="2000" dirty="0"/>
                        <a:t>Memory is allocated as soon as the array is declared, at compile time. It's also known as Static Memory Allocation.</a:t>
                      </a:r>
                    </a:p>
                  </a:txBody>
                  <a:tcPr marL="93264" marR="93264" marT="35319" marB="35319" anchor="ctr"/>
                </a:tc>
                <a:tc>
                  <a:txBody>
                    <a:bodyPr/>
                    <a:lstStyle/>
                    <a:p>
                      <a:r>
                        <a:rPr lang="en-IN" sz="2000" dirty="0"/>
                        <a:t>Memory is allocated at runtime, as and when a new node is added. It's also known as Dynamic Memory Allocation.</a:t>
                      </a:r>
                    </a:p>
                  </a:txBody>
                  <a:tcPr marL="93264" marR="93264" marT="35319" marB="35319" anchor="ctr"/>
                </a:tc>
              </a:tr>
              <a:tr h="1230461">
                <a:tc>
                  <a:txBody>
                    <a:bodyPr/>
                    <a:lstStyle/>
                    <a:p>
                      <a:r>
                        <a:rPr lang="en-IN" sz="2000" dirty="0"/>
                        <a:t>In array, each element is independent and can be accessed using it's index value.</a:t>
                      </a:r>
                    </a:p>
                  </a:txBody>
                  <a:tcPr marL="93264" marR="93264" marT="35319" marB="35319" anchor="ctr"/>
                </a:tc>
                <a:tc>
                  <a:txBody>
                    <a:bodyPr/>
                    <a:lstStyle/>
                    <a:p>
                      <a:r>
                        <a:rPr lang="en-IN" sz="2000" dirty="0"/>
                        <a:t>In case of a linked list, each node/element points to the next, previous, or maybe both nodes.</a:t>
                      </a:r>
                    </a:p>
                  </a:txBody>
                  <a:tcPr marL="93264" marR="93264" marT="35319" marB="35319" anchor="ctr"/>
                </a:tc>
              </a:tr>
            </a:tbl>
          </a:graphicData>
        </a:graphic>
      </p:graphicFrame>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is Data Structure?</a:t>
            </a:r>
            <a:br>
              <a:rPr lang="en-IN" b="1" dirty="0"/>
            </a:br>
            <a:endParaRPr lang="en-IN" b="1" dirty="0"/>
          </a:p>
        </p:txBody>
      </p:sp>
      <p:sp>
        <p:nvSpPr>
          <p:cNvPr id="3" name="Content Placeholder 2"/>
          <p:cNvSpPr>
            <a:spLocks noGrp="1"/>
          </p:cNvSpPr>
          <p:nvPr>
            <p:ph idx="1"/>
          </p:nvPr>
        </p:nvSpPr>
        <p:spPr>
          <a:xfrm>
            <a:off x="621112" y="1601840"/>
            <a:ext cx="11179969" cy="4667768"/>
          </a:xfrm>
        </p:spPr>
        <p:txBody>
          <a:bodyPr>
            <a:normAutofit/>
          </a:bodyPr>
          <a:lstStyle/>
          <a:p>
            <a:pPr algn="just"/>
            <a:r>
              <a:rPr lang="en-US" dirty="0"/>
              <a:t>Data Structure is a way of organizing all data items that considers not only the elements stored but also their relationship to each other</a:t>
            </a:r>
            <a:r>
              <a:rPr lang="en-US" dirty="0" smtClean="0"/>
              <a:t>.</a:t>
            </a:r>
          </a:p>
          <a:p>
            <a:pPr algn="just"/>
            <a:r>
              <a:rPr lang="en-US" dirty="0"/>
              <a:t>Data  </a:t>
            </a:r>
            <a:r>
              <a:rPr lang="en-US" dirty="0" smtClean="0"/>
              <a:t>structure is  </a:t>
            </a:r>
            <a:r>
              <a:rPr lang="en-US" dirty="0"/>
              <a:t>a  representation  of  the  logical  relationship  existing  between  individual  elements  of data.</a:t>
            </a:r>
            <a:endParaRPr lang="en-US" dirty="0" smtClean="0"/>
          </a:p>
          <a:p>
            <a:pPr algn="just"/>
            <a:r>
              <a:rPr lang="en-US" dirty="0" smtClean="0"/>
              <a:t>Data: are simply a value are set of values of different type which is called data type like string, Integer, Char etc.</a:t>
            </a:r>
          </a:p>
          <a:p>
            <a:pPr algn="just"/>
            <a:r>
              <a:rPr lang="en-US" dirty="0" smtClean="0"/>
              <a:t>Structure: way of organizing information, so that it is easier to use.</a:t>
            </a:r>
            <a:endParaRPr lang="en-IN" dirty="0"/>
          </a:p>
        </p:txBody>
      </p:sp>
    </p:spTree>
    <p:extLst>
      <p:ext uri="{BB962C8B-B14F-4D97-AF65-F5344CB8AC3E}">
        <p14:creationId xmlns:p14="http://schemas.microsoft.com/office/powerpoint/2010/main" xmlns="" val="4289117390"/>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62128" y="1136274"/>
          <a:ext cx="12160061" cy="4558087"/>
        </p:xfrm>
        <a:graphic>
          <a:graphicData uri="http://schemas.openxmlformats.org/drawingml/2006/table">
            <a:tbl>
              <a:tblPr firstRow="1" bandRow="1">
                <a:tableStyleId>{5940675A-B579-460E-94D1-54222C63F5DA}</a:tableStyleId>
              </a:tblPr>
              <a:tblGrid>
                <a:gridCol w="4773862"/>
                <a:gridCol w="7386199"/>
              </a:tblGrid>
              <a:tr h="588705">
                <a:tc>
                  <a:txBody>
                    <a:bodyPr/>
                    <a:lstStyle/>
                    <a:p>
                      <a:r>
                        <a:rPr lang="en-IN" sz="2000" b="1" dirty="0"/>
                        <a:t>ARRAY</a:t>
                      </a:r>
                    </a:p>
                  </a:txBody>
                  <a:tcPr marL="124223" marR="124223" marT="47043" marB="47043" anchor="ctr"/>
                </a:tc>
                <a:tc>
                  <a:txBody>
                    <a:bodyPr/>
                    <a:lstStyle/>
                    <a:p>
                      <a:r>
                        <a:rPr lang="en-IN" sz="2000" b="1" dirty="0"/>
                        <a:t>LINKED LIST</a:t>
                      </a:r>
                    </a:p>
                  </a:txBody>
                  <a:tcPr marL="124223" marR="124223" marT="47043" marB="47043" anchor="ctr"/>
                </a:tc>
              </a:tr>
              <a:tr h="1391835">
                <a:tc>
                  <a:txBody>
                    <a:bodyPr/>
                    <a:lstStyle/>
                    <a:p>
                      <a:r>
                        <a:rPr lang="en-IN" sz="2000" dirty="0"/>
                        <a:t>Array can </a:t>
                      </a:r>
                      <a:r>
                        <a:rPr lang="en-IN" sz="2000" b="1" dirty="0"/>
                        <a:t>single dimensional</a:t>
                      </a:r>
                      <a:r>
                        <a:rPr lang="en-IN" sz="2000" dirty="0"/>
                        <a:t>, </a:t>
                      </a:r>
                      <a:r>
                        <a:rPr lang="en-IN" sz="2000" b="1" dirty="0"/>
                        <a:t>two dimensional</a:t>
                      </a:r>
                      <a:r>
                        <a:rPr lang="en-IN" sz="2000" dirty="0"/>
                        <a:t> or </a:t>
                      </a:r>
                      <a:r>
                        <a:rPr lang="en-IN" sz="2000" b="1" dirty="0"/>
                        <a:t>multidimensional</a:t>
                      </a:r>
                      <a:endParaRPr lang="en-IN" sz="2000" dirty="0"/>
                    </a:p>
                  </a:txBody>
                  <a:tcPr marL="93264" marR="93264" marT="35319" marB="35319" anchor="ctr"/>
                </a:tc>
                <a:tc>
                  <a:txBody>
                    <a:bodyPr/>
                    <a:lstStyle/>
                    <a:p>
                      <a:r>
                        <a:rPr lang="en-IN" sz="2000" dirty="0"/>
                        <a:t>Linked list can be </a:t>
                      </a:r>
                      <a:r>
                        <a:rPr lang="en-IN" sz="2000" b="1" dirty="0"/>
                        <a:t>Linear(Singly)</a:t>
                      </a:r>
                      <a:r>
                        <a:rPr lang="en-IN" sz="2000" dirty="0"/>
                        <a:t>, </a:t>
                      </a:r>
                      <a:r>
                        <a:rPr lang="en-IN" sz="2000" b="1" dirty="0"/>
                        <a:t>Doubly</a:t>
                      </a:r>
                      <a:r>
                        <a:rPr lang="en-IN" sz="2000" dirty="0"/>
                        <a:t> or </a:t>
                      </a:r>
                      <a:r>
                        <a:rPr lang="en-IN" sz="2000" b="1" dirty="0"/>
                        <a:t>Circular</a:t>
                      </a:r>
                      <a:r>
                        <a:rPr lang="en-IN" sz="2000" dirty="0"/>
                        <a:t> linked list.</a:t>
                      </a:r>
                    </a:p>
                  </a:txBody>
                  <a:tcPr marL="93264" marR="93264" marT="35319" marB="35319" anchor="ctr"/>
                </a:tc>
              </a:tr>
              <a:tr h="1391835">
                <a:tc>
                  <a:txBody>
                    <a:bodyPr/>
                    <a:lstStyle/>
                    <a:p>
                      <a:r>
                        <a:rPr lang="en-IN" sz="2000"/>
                        <a:t>Size of the array must be specified at time of array decalaration.</a:t>
                      </a:r>
                    </a:p>
                  </a:txBody>
                  <a:tcPr marL="93264" marR="93264" marT="35319" marB="35319" anchor="ctr"/>
                </a:tc>
                <a:tc>
                  <a:txBody>
                    <a:bodyPr/>
                    <a:lstStyle/>
                    <a:p>
                      <a:r>
                        <a:rPr lang="en-IN" sz="2000" dirty="0"/>
                        <a:t>Size of a Linked list is variable. It grows at runtime, as more nodes are added to it.</a:t>
                      </a:r>
                    </a:p>
                  </a:txBody>
                  <a:tcPr marL="93264" marR="93264" marT="35319" marB="35319" anchor="ctr"/>
                </a:tc>
              </a:tr>
              <a:tr h="1185712">
                <a:tc>
                  <a:txBody>
                    <a:bodyPr/>
                    <a:lstStyle/>
                    <a:p>
                      <a:r>
                        <a:rPr lang="en-IN" sz="2000"/>
                        <a:t>Array gets memory allocated in the </a:t>
                      </a:r>
                      <a:r>
                        <a:rPr lang="en-IN" sz="2000" b="1"/>
                        <a:t>Stack</a:t>
                      </a:r>
                      <a:r>
                        <a:rPr lang="en-IN" sz="2000"/>
                        <a:t> section.</a:t>
                      </a:r>
                    </a:p>
                  </a:txBody>
                  <a:tcPr marL="93264" marR="93264" marT="35319" marB="35319" anchor="ctr"/>
                </a:tc>
                <a:tc>
                  <a:txBody>
                    <a:bodyPr/>
                    <a:lstStyle/>
                    <a:p>
                      <a:r>
                        <a:rPr lang="en-IN" sz="2000" dirty="0"/>
                        <a:t>Whereas, linked list gets memory allocated in </a:t>
                      </a:r>
                      <a:r>
                        <a:rPr lang="en-IN" sz="2000" b="1" dirty="0"/>
                        <a:t>Heap</a:t>
                      </a:r>
                      <a:r>
                        <a:rPr lang="en-IN" sz="2000" dirty="0"/>
                        <a:t> section.</a:t>
                      </a:r>
                    </a:p>
                  </a:txBody>
                  <a:tcPr marL="93264" marR="93264" marT="35319" marB="35319" anchor="ctr"/>
                </a:tc>
              </a:tr>
            </a:tbl>
          </a:graphicData>
        </a:graphic>
      </p:graphicFrame>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112" y="638653"/>
            <a:ext cx="11179969" cy="5507968"/>
          </a:xfrm>
        </p:spPr>
        <p:txBody>
          <a:bodyPr/>
          <a:lstStyle/>
          <a:p>
            <a:pPr marL="0" indent="0">
              <a:lnSpc>
                <a:spcPct val="100000"/>
              </a:lnSpc>
              <a:buNone/>
            </a:pPr>
            <a:r>
              <a:rPr lang="en-IN" dirty="0" smtClean="0"/>
              <a:t>Below we have a pictorial representation showing how consecutive memory locations are allocated for array, while in case of linked list random memory locations are assigned to nodes, but each node is connected to its next node using </a:t>
            </a:r>
            <a:r>
              <a:rPr lang="en-IN" b="1" dirty="0" smtClean="0"/>
              <a:t>pointer</a:t>
            </a:r>
            <a:r>
              <a:rPr lang="en-IN" dirty="0" smtClean="0"/>
              <a:t>.</a:t>
            </a:r>
          </a:p>
          <a:p>
            <a:pPr marL="0" indent="0">
              <a:lnSpc>
                <a:spcPct val="100000"/>
              </a:lnSpc>
              <a:buNone/>
            </a:pPr>
            <a:endParaRPr lang="en-IN" dirty="0"/>
          </a:p>
        </p:txBody>
      </p:sp>
      <p:pic>
        <p:nvPicPr>
          <p:cNvPr id="4099" name="Picture 3"/>
          <p:cNvPicPr>
            <a:picLocks noChangeAspect="1" noChangeArrowheads="1"/>
          </p:cNvPicPr>
          <p:nvPr/>
        </p:nvPicPr>
        <p:blipFill>
          <a:blip r:embed="rId2" cstate="print"/>
          <a:srcRect/>
          <a:stretch>
            <a:fillRect/>
          </a:stretch>
        </p:blipFill>
        <p:spPr bwMode="auto">
          <a:xfrm>
            <a:off x="776237" y="1970674"/>
            <a:ext cx="11016605" cy="4426370"/>
          </a:xfrm>
          <a:prstGeom prst="rect">
            <a:avLst/>
          </a:prstGeom>
          <a:noFill/>
          <a:ln w="9525">
            <a:noFill/>
            <a:miter lim="800000"/>
            <a:headEnd/>
            <a:tailEnd/>
          </a:ln>
        </p:spPr>
      </p:pic>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112" y="638653"/>
            <a:ext cx="11179969" cy="5507968"/>
          </a:xfrm>
        </p:spPr>
        <p:txBody>
          <a:bodyPr>
            <a:normAutofit fontScale="85000" lnSpcReduction="20000"/>
          </a:bodyPr>
          <a:lstStyle/>
          <a:p>
            <a:pPr>
              <a:buNone/>
            </a:pPr>
            <a:r>
              <a:rPr lang="en-IN" sz="2800" b="1" dirty="0" smtClean="0"/>
              <a:t>Linear Linked List</a:t>
            </a:r>
          </a:p>
          <a:p>
            <a:pPr marL="0" indent="0">
              <a:buNone/>
            </a:pPr>
            <a:r>
              <a:rPr lang="en-IN" dirty="0" smtClean="0"/>
              <a:t>Linear Linked list is the default linked list and a linear data structure in which data is not stored in contiguous memory locations but each data node is connected to the next data node via a pointer, hence forming a chain.</a:t>
            </a:r>
          </a:p>
          <a:p>
            <a:pPr>
              <a:buNone/>
            </a:pPr>
            <a:r>
              <a:rPr lang="en-IN" dirty="0" smtClean="0"/>
              <a:t>The element in such a linked list can be inserted in 2 ways:</a:t>
            </a:r>
          </a:p>
          <a:p>
            <a:r>
              <a:rPr lang="en-IN" dirty="0" smtClean="0"/>
              <a:t>Insertion at beginning of the list.</a:t>
            </a:r>
          </a:p>
          <a:p>
            <a:r>
              <a:rPr lang="en-IN" dirty="0" smtClean="0"/>
              <a:t>Insertion at the end of the list</a:t>
            </a:r>
          </a:p>
          <a:p>
            <a:pPr marL="0" indent="0">
              <a:buNone/>
            </a:pPr>
            <a:r>
              <a:rPr lang="en-US" sz="2800" b="1" dirty="0" smtClean="0"/>
              <a:t>Other methods:</a:t>
            </a:r>
          </a:p>
          <a:p>
            <a:r>
              <a:rPr lang="en-IN" dirty="0" smtClean="0"/>
              <a:t>Checking whether Linked List is empty or not.</a:t>
            </a:r>
          </a:p>
          <a:p>
            <a:r>
              <a:rPr lang="en-IN" dirty="0" smtClean="0"/>
              <a:t>Searching any data element in the Linked List</a:t>
            </a:r>
          </a:p>
          <a:p>
            <a:r>
              <a:rPr lang="en-IN" dirty="0" smtClean="0"/>
              <a:t>Deleting a particular Node(data element) from the List</a:t>
            </a:r>
          </a:p>
          <a:p>
            <a:pPr marL="0" indent="0">
              <a:buNone/>
            </a:pPr>
            <a:endParaRPr lang="en-IN" b="1" dirty="0" smtClean="0"/>
          </a:p>
          <a:p>
            <a:pPr>
              <a:buNone/>
            </a:pPr>
            <a:endParaRPr lang="en-IN" dirty="0" smtClean="0"/>
          </a:p>
          <a:p>
            <a:pPr>
              <a:buNone/>
            </a:pPr>
            <a:endParaRPr lang="en-IN" dirty="0"/>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112" y="860928"/>
            <a:ext cx="11179969" cy="5285693"/>
          </a:xfrm>
        </p:spPr>
        <p:txBody>
          <a:bodyPr>
            <a:normAutofit fontScale="70000" lnSpcReduction="20000"/>
          </a:bodyPr>
          <a:lstStyle/>
          <a:p>
            <a:pPr marL="0" indent="0">
              <a:buNone/>
            </a:pPr>
            <a:r>
              <a:rPr lang="en-US" dirty="0"/>
              <a:t>Data Structure mainly specifies the following four </a:t>
            </a:r>
            <a:r>
              <a:rPr lang="en-US" dirty="0" smtClean="0"/>
              <a:t>things</a:t>
            </a:r>
          </a:p>
          <a:p>
            <a:r>
              <a:rPr lang="en-US" dirty="0" smtClean="0"/>
              <a:t>Organization </a:t>
            </a:r>
            <a:r>
              <a:rPr lang="en-US" dirty="0"/>
              <a:t>of </a:t>
            </a:r>
            <a:r>
              <a:rPr lang="en-US" dirty="0" smtClean="0"/>
              <a:t>Data</a:t>
            </a:r>
          </a:p>
          <a:p>
            <a:r>
              <a:rPr lang="en-US" dirty="0" smtClean="0"/>
              <a:t>Accessing methods</a:t>
            </a:r>
          </a:p>
          <a:p>
            <a:r>
              <a:rPr lang="en-US" dirty="0" smtClean="0"/>
              <a:t>Degree </a:t>
            </a:r>
            <a:r>
              <a:rPr lang="en-US" dirty="0"/>
              <a:t>of </a:t>
            </a:r>
            <a:r>
              <a:rPr lang="en-US" dirty="0" smtClean="0"/>
              <a:t>associativity</a:t>
            </a:r>
          </a:p>
          <a:p>
            <a:r>
              <a:rPr lang="en-US" dirty="0" smtClean="0"/>
              <a:t>Processing </a:t>
            </a:r>
            <a:r>
              <a:rPr lang="en-US" dirty="0"/>
              <a:t>alternatives for </a:t>
            </a:r>
            <a:r>
              <a:rPr lang="en-US" dirty="0" smtClean="0"/>
              <a:t>information</a:t>
            </a:r>
          </a:p>
          <a:p>
            <a:pPr marL="0" indent="0">
              <a:buNone/>
            </a:pPr>
            <a:r>
              <a:rPr lang="en-US" b="1" dirty="0" smtClean="0"/>
              <a:t>		Algorithm </a:t>
            </a:r>
            <a:r>
              <a:rPr lang="en-US" b="1" dirty="0"/>
              <a:t>+ Data Structure = </a:t>
            </a:r>
            <a:r>
              <a:rPr lang="en-US" b="1" dirty="0" smtClean="0"/>
              <a:t>Program</a:t>
            </a:r>
          </a:p>
          <a:p>
            <a:r>
              <a:rPr lang="en-IN" b="1" dirty="0" smtClean="0"/>
              <a:t>Interface</a:t>
            </a:r>
            <a:r>
              <a:rPr lang="en-IN" dirty="0"/>
              <a:t>−Each </a:t>
            </a:r>
            <a:r>
              <a:rPr lang="en-IN" dirty="0" smtClean="0"/>
              <a:t>data structure has an </a:t>
            </a:r>
            <a:r>
              <a:rPr lang="en-IN" dirty="0"/>
              <a:t>interface. </a:t>
            </a:r>
            <a:endParaRPr lang="en-IN" dirty="0" smtClean="0"/>
          </a:p>
          <a:p>
            <a:r>
              <a:rPr lang="en-IN" dirty="0" smtClean="0"/>
              <a:t>Interface represents the set of operations that a data structure supports. An interface only provides the list of supported operations, type of parameters they can accept and return type of these </a:t>
            </a:r>
            <a:r>
              <a:rPr lang="en-IN" dirty="0"/>
              <a:t>operations</a:t>
            </a:r>
            <a:r>
              <a:rPr lang="en-IN" dirty="0" smtClean="0"/>
              <a:t>.</a:t>
            </a:r>
          </a:p>
          <a:p>
            <a:r>
              <a:rPr lang="en-IN" b="1" dirty="0" smtClean="0"/>
              <a:t>Implementation</a:t>
            </a:r>
            <a:r>
              <a:rPr lang="en-IN" dirty="0"/>
              <a:t>−</a:t>
            </a:r>
            <a:r>
              <a:rPr lang="en-IN" dirty="0" smtClean="0"/>
              <a:t>Implementation provides the internal representation of a data structure. Implementation also provides the definition of the algorithms used </a:t>
            </a:r>
            <a:r>
              <a:rPr lang="en-IN" dirty="0"/>
              <a:t>in the </a:t>
            </a:r>
            <a:r>
              <a:rPr lang="en-IN" dirty="0" smtClean="0"/>
              <a:t>operations of the data </a:t>
            </a:r>
            <a:r>
              <a:rPr lang="en-IN" dirty="0"/>
              <a:t>structure.</a:t>
            </a:r>
          </a:p>
        </p:txBody>
      </p:sp>
    </p:spTree>
    <p:extLst>
      <p:ext uri="{BB962C8B-B14F-4D97-AF65-F5344CB8AC3E}">
        <p14:creationId xmlns:p14="http://schemas.microsoft.com/office/powerpoint/2010/main" xmlns="" val="82377852"/>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Characteristics of a Data Structure</a:t>
            </a:r>
            <a:endParaRPr lang="en-IN" b="1" dirty="0"/>
          </a:p>
        </p:txBody>
      </p:sp>
      <p:sp>
        <p:nvSpPr>
          <p:cNvPr id="3" name="Content Placeholder 2"/>
          <p:cNvSpPr>
            <a:spLocks noGrp="1"/>
          </p:cNvSpPr>
          <p:nvPr>
            <p:ph idx="1"/>
          </p:nvPr>
        </p:nvSpPr>
        <p:spPr/>
        <p:txBody>
          <a:bodyPr/>
          <a:lstStyle/>
          <a:p>
            <a:r>
              <a:rPr lang="en-IN" b="1" dirty="0" smtClean="0"/>
              <a:t>Correctness</a:t>
            </a:r>
            <a:r>
              <a:rPr lang="en-IN" dirty="0" smtClean="0"/>
              <a:t>− Data structure implementation should implement its interface correctly. </a:t>
            </a:r>
          </a:p>
          <a:p>
            <a:r>
              <a:rPr lang="en-IN" b="1" dirty="0" smtClean="0"/>
              <a:t>Time Complexity</a:t>
            </a:r>
            <a:r>
              <a:rPr lang="en-IN" dirty="0" smtClean="0"/>
              <a:t>− Running time or the execution time of operations of data structure must be as small as </a:t>
            </a:r>
            <a:r>
              <a:rPr lang="en-IN" dirty="0"/>
              <a:t>possible</a:t>
            </a:r>
            <a:r>
              <a:rPr lang="en-IN" dirty="0" smtClean="0"/>
              <a:t>. </a:t>
            </a:r>
          </a:p>
          <a:p>
            <a:r>
              <a:rPr lang="en-IN" b="1" dirty="0" smtClean="0"/>
              <a:t>Space Complexity</a:t>
            </a:r>
            <a:r>
              <a:rPr lang="en-IN" dirty="0" smtClean="0"/>
              <a:t>− Memory usage of a data structure operation should be as  </a:t>
            </a:r>
            <a:r>
              <a:rPr lang="en-IN" dirty="0"/>
              <a:t>little </a:t>
            </a:r>
            <a:r>
              <a:rPr lang="en-IN" dirty="0" smtClean="0"/>
              <a:t>as possible</a:t>
            </a:r>
            <a:r>
              <a:rPr lang="en-IN" dirty="0"/>
              <a:t>.</a:t>
            </a:r>
          </a:p>
        </p:txBody>
      </p:sp>
    </p:spTree>
    <p:extLst>
      <p:ext uri="{BB962C8B-B14F-4D97-AF65-F5344CB8AC3E}">
        <p14:creationId xmlns:p14="http://schemas.microsoft.com/office/powerpoint/2010/main" xmlns="" val="3305489416"/>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112" y="786834"/>
            <a:ext cx="11179969" cy="5359785"/>
          </a:xfrm>
        </p:spPr>
        <p:txBody>
          <a:bodyPr/>
          <a:lstStyle/>
          <a:p>
            <a:pPr marL="0" indent="0">
              <a:buNone/>
            </a:pPr>
            <a:r>
              <a:rPr lang="en-US" dirty="0"/>
              <a:t>Let us take an example where the name of the student may be divided into three sub-items namely: first name, middle name and last name. But the ID that is assigned to a student would normally be considered as a single </a:t>
            </a:r>
            <a:r>
              <a:rPr lang="en-US" dirty="0" smtClean="0"/>
              <a:t>item</a:t>
            </a:r>
          </a:p>
          <a:p>
            <a:pPr marL="0" indent="0">
              <a:buNone/>
            </a:pPr>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4280" y="2704970"/>
            <a:ext cx="10662747" cy="2379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537340" y="5306417"/>
            <a:ext cx="11543158" cy="1230947"/>
          </a:xfrm>
          <a:prstGeom prst="rect">
            <a:avLst/>
          </a:prstGeom>
        </p:spPr>
        <p:txBody>
          <a:bodyPr wrap="square" lIns="121761" tIns="60881" rIns="121761" bIns="60881">
            <a:spAutoFit/>
          </a:bodyPr>
          <a:lstStyle/>
          <a:p>
            <a:r>
              <a:rPr lang="en-US" dirty="0"/>
              <a:t>In the example mentioned above such as ID, Age, Gender, First, Middle, Last, Street, Area, etc. are elementary data items, whereas (Name, Address) is group data items. </a:t>
            </a:r>
            <a:endParaRPr lang="en-IN" dirty="0"/>
          </a:p>
        </p:txBody>
      </p:sp>
    </p:spTree>
    <p:extLst>
      <p:ext uri="{BB962C8B-B14F-4D97-AF65-F5344CB8AC3E}">
        <p14:creationId xmlns:p14="http://schemas.microsoft.com/office/powerpoint/2010/main" xmlns="" val="1599178707"/>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Basic Operations of Data Structures</a:t>
            </a:r>
            <a:br>
              <a:rPr lang="en-US" b="1" dirty="0"/>
            </a:br>
            <a:endParaRPr lang="en-IN" b="1" dirty="0"/>
          </a:p>
        </p:txBody>
      </p:sp>
      <p:sp>
        <p:nvSpPr>
          <p:cNvPr id="3" name="Content Placeholder 2"/>
          <p:cNvSpPr>
            <a:spLocks noGrp="1"/>
          </p:cNvSpPr>
          <p:nvPr>
            <p:ph idx="1"/>
          </p:nvPr>
        </p:nvSpPr>
        <p:spPr>
          <a:xfrm>
            <a:off x="621112" y="1527752"/>
            <a:ext cx="11179969" cy="4618869"/>
          </a:xfrm>
        </p:spPr>
        <p:txBody>
          <a:bodyPr>
            <a:normAutofit fontScale="77500" lnSpcReduction="20000"/>
          </a:bodyPr>
          <a:lstStyle/>
          <a:p>
            <a:pPr marL="0" indent="0">
              <a:buNone/>
            </a:pPr>
            <a:r>
              <a:rPr lang="en-US" dirty="0" smtClean="0"/>
              <a:t>Some </a:t>
            </a:r>
            <a:r>
              <a:rPr lang="en-US" dirty="0"/>
              <a:t>specific operations process all data in the data structures. The specific data structure that has been chosen mostly depends on the number of time of the occurrence of the operation which needs to be carried out on the data structure. Names of such operations are listed below:</a:t>
            </a:r>
          </a:p>
          <a:p>
            <a:endParaRPr lang="en-US" dirty="0"/>
          </a:p>
          <a:p>
            <a:pPr lvl="1" indent="-456610"/>
            <a:r>
              <a:rPr lang="en-US" sz="2600" b="1" dirty="0"/>
              <a:t>    Traversing</a:t>
            </a:r>
          </a:p>
          <a:p>
            <a:pPr lvl="1" indent="-456610"/>
            <a:r>
              <a:rPr lang="en-US" sz="2600" b="1" dirty="0"/>
              <a:t>    Searching</a:t>
            </a:r>
          </a:p>
          <a:p>
            <a:pPr lvl="1" indent="-456610"/>
            <a:r>
              <a:rPr lang="en-US" sz="2600" b="1" dirty="0"/>
              <a:t>    Insertion</a:t>
            </a:r>
          </a:p>
          <a:p>
            <a:pPr lvl="1" indent="-456610"/>
            <a:r>
              <a:rPr lang="en-US" sz="2600" b="1" dirty="0"/>
              <a:t>    Deletion</a:t>
            </a:r>
          </a:p>
          <a:p>
            <a:pPr lvl="1" indent="-456610"/>
            <a:r>
              <a:rPr lang="en-US" sz="2600" b="1" dirty="0"/>
              <a:t>    Sorting</a:t>
            </a:r>
          </a:p>
          <a:p>
            <a:pPr lvl="1" indent="-456610"/>
            <a:r>
              <a:rPr lang="en-US" sz="2600" b="1" dirty="0"/>
              <a:t>    Merging</a:t>
            </a:r>
            <a:endParaRPr lang="en-IN" sz="2600" b="1" dirty="0"/>
          </a:p>
        </p:txBody>
      </p:sp>
    </p:spTree>
    <p:extLst>
      <p:ext uri="{BB962C8B-B14F-4D97-AF65-F5344CB8AC3E}">
        <p14:creationId xmlns:p14="http://schemas.microsoft.com/office/powerpoint/2010/main" xmlns="" val="4193225141"/>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112" y="784049"/>
            <a:ext cx="11179969" cy="521423"/>
          </a:xfrm>
        </p:spPr>
        <p:txBody>
          <a:bodyPr>
            <a:normAutofit fontScale="90000"/>
          </a:bodyPr>
          <a:lstStyle/>
          <a:p>
            <a:r>
              <a:rPr lang="en-IN" b="1" dirty="0" smtClean="0"/>
              <a:t>Classification of Data Structure</a:t>
            </a:r>
            <a:endParaRPr lang="en-IN" b="1"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621111" y="1511995"/>
            <a:ext cx="11263740" cy="5053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82009268"/>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 types of Data Structures</a:t>
            </a:r>
            <a:endParaRPr lang="en-IN" b="1" dirty="0"/>
          </a:p>
        </p:txBody>
      </p:sp>
      <p:sp>
        <p:nvSpPr>
          <p:cNvPr id="3" name="Content Placeholder 2"/>
          <p:cNvSpPr>
            <a:spLocks noGrp="1"/>
          </p:cNvSpPr>
          <p:nvPr>
            <p:ph idx="1"/>
          </p:nvPr>
        </p:nvSpPr>
        <p:spPr/>
        <p:txBody>
          <a:bodyPr>
            <a:normAutofit fontScale="55000" lnSpcReduction="20000"/>
          </a:bodyPr>
          <a:lstStyle/>
          <a:p>
            <a:r>
              <a:rPr lang="en-US" dirty="0"/>
              <a:t>A</a:t>
            </a:r>
            <a:r>
              <a:rPr lang="en-US" dirty="0" smtClean="0"/>
              <a:t>nything </a:t>
            </a:r>
            <a:r>
              <a:rPr lang="en-US" dirty="0"/>
              <a:t>that can store data can be called as a data structure, hence Integer, Float, Boolean, Char </a:t>
            </a:r>
            <a:r>
              <a:rPr lang="en-US" dirty="0" err="1"/>
              <a:t>etc</a:t>
            </a:r>
            <a:r>
              <a:rPr lang="en-US" dirty="0"/>
              <a:t>, all are data structures. They are known as Primitive Data Structures.</a:t>
            </a:r>
          </a:p>
          <a:p>
            <a:endParaRPr lang="en-US" dirty="0"/>
          </a:p>
          <a:p>
            <a:r>
              <a:rPr lang="en-US" dirty="0"/>
              <a:t>Then we also have some complex Data Structures, which are used to store large and connected data. Some example of Abstract Data Structure are :</a:t>
            </a:r>
          </a:p>
          <a:p>
            <a:endParaRPr lang="en-US" dirty="0"/>
          </a:p>
          <a:p>
            <a:r>
              <a:rPr lang="en-US" dirty="0"/>
              <a:t>    Linked List</a:t>
            </a:r>
          </a:p>
          <a:p>
            <a:r>
              <a:rPr lang="en-US" dirty="0"/>
              <a:t>    Tree</a:t>
            </a:r>
          </a:p>
          <a:p>
            <a:r>
              <a:rPr lang="en-US" dirty="0"/>
              <a:t>    Graph</a:t>
            </a:r>
          </a:p>
          <a:p>
            <a:r>
              <a:rPr lang="en-US" dirty="0"/>
              <a:t>    Stack, Queue etc.</a:t>
            </a:r>
          </a:p>
          <a:p>
            <a:endParaRPr lang="en-US" dirty="0"/>
          </a:p>
          <a:p>
            <a:r>
              <a:rPr lang="en-US" dirty="0"/>
              <a:t>All these data structures allow us to perform different operations on data. We select these data structures based on which type of operation is required.</a:t>
            </a:r>
            <a:endParaRPr lang="en-IN" dirty="0"/>
          </a:p>
        </p:txBody>
      </p:sp>
    </p:spTree>
    <p:extLst>
      <p:ext uri="{BB962C8B-B14F-4D97-AF65-F5344CB8AC3E}">
        <p14:creationId xmlns:p14="http://schemas.microsoft.com/office/powerpoint/2010/main" xmlns="" val="1341584583"/>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2195011502"/>
              </p:ext>
            </p:extLst>
          </p:nvPr>
        </p:nvGraphicFramePr>
        <p:xfrm>
          <a:off x="1" y="1578585"/>
          <a:ext cx="12077017" cy="5109546"/>
        </p:xfrm>
        <a:graphic>
          <a:graphicData uri="http://schemas.openxmlformats.org/drawingml/2006/table">
            <a:tbl>
              <a:tblPr firstRow="1" bandRow="1">
                <a:tableStyleId>{5C22544A-7EE6-4342-B048-85BDC9FD1C3A}</a:tableStyleId>
              </a:tblPr>
              <a:tblGrid>
                <a:gridCol w="3149134"/>
                <a:gridCol w="8927883"/>
              </a:tblGrid>
              <a:tr h="362988">
                <a:tc>
                  <a:txBody>
                    <a:bodyPr/>
                    <a:lstStyle/>
                    <a:p>
                      <a:r>
                        <a:rPr lang="en-IN" sz="1800" dirty="0" err="1"/>
                        <a:t>Characterstic</a:t>
                      </a:r>
                      <a:endParaRPr lang="en-IN" sz="1800" dirty="0"/>
                    </a:p>
                  </a:txBody>
                  <a:tcPr marL="124223" marR="124223" marT="47043" marB="47043" anchor="ctr"/>
                </a:tc>
                <a:tc>
                  <a:txBody>
                    <a:bodyPr/>
                    <a:lstStyle/>
                    <a:p>
                      <a:r>
                        <a:rPr lang="en-IN" sz="1800" dirty="0"/>
                        <a:t>Description</a:t>
                      </a:r>
                    </a:p>
                  </a:txBody>
                  <a:tcPr marL="124223" marR="124223" marT="47043" marB="47043" anchor="ctr"/>
                </a:tc>
              </a:tr>
              <a:tr h="652822">
                <a:tc>
                  <a:txBody>
                    <a:bodyPr/>
                    <a:lstStyle/>
                    <a:p>
                      <a:r>
                        <a:rPr lang="en-IN" sz="1800" dirty="0"/>
                        <a:t>Linear</a:t>
                      </a:r>
                    </a:p>
                  </a:txBody>
                  <a:tcPr marL="124223" marR="124223" marT="47043" marB="47043" anchor="ctr"/>
                </a:tc>
                <a:tc>
                  <a:txBody>
                    <a:bodyPr/>
                    <a:lstStyle/>
                    <a:p>
                      <a:r>
                        <a:rPr lang="en-US" sz="1800" dirty="0"/>
                        <a:t>In Linear data </a:t>
                      </a:r>
                      <a:r>
                        <a:rPr lang="en-US" sz="1800" dirty="0" err="1"/>
                        <a:t>structures,the</a:t>
                      </a:r>
                      <a:r>
                        <a:rPr lang="en-US" sz="1800" dirty="0"/>
                        <a:t> data items are arranged in a linear sequence. Example: </a:t>
                      </a:r>
                      <a:r>
                        <a:rPr lang="en-US" sz="1800" b="1" dirty="0"/>
                        <a:t>Array</a:t>
                      </a:r>
                      <a:endParaRPr lang="en-US" sz="1800" dirty="0"/>
                    </a:p>
                  </a:txBody>
                  <a:tcPr marL="124223" marR="124223" marT="47043" marB="47043" anchor="ctr"/>
                </a:tc>
              </a:tr>
              <a:tr h="652822">
                <a:tc>
                  <a:txBody>
                    <a:bodyPr/>
                    <a:lstStyle/>
                    <a:p>
                      <a:r>
                        <a:rPr lang="en-IN" sz="1800" dirty="0"/>
                        <a:t>Non-Linear</a:t>
                      </a:r>
                    </a:p>
                  </a:txBody>
                  <a:tcPr marL="124223" marR="124223" marT="47043" marB="47043" anchor="ctr"/>
                </a:tc>
                <a:tc>
                  <a:txBody>
                    <a:bodyPr/>
                    <a:lstStyle/>
                    <a:p>
                      <a:r>
                        <a:rPr lang="en-US" sz="1800" dirty="0"/>
                        <a:t>In Non-Linear data </a:t>
                      </a:r>
                      <a:r>
                        <a:rPr lang="en-US" sz="1800" dirty="0" err="1"/>
                        <a:t>structures,the</a:t>
                      </a:r>
                      <a:r>
                        <a:rPr lang="en-US" sz="1800" dirty="0"/>
                        <a:t> data items are not in sequence. Example: </a:t>
                      </a:r>
                      <a:r>
                        <a:rPr lang="en-US" sz="1800" b="1" dirty="0"/>
                        <a:t>Tree</a:t>
                      </a:r>
                      <a:r>
                        <a:rPr lang="en-US" sz="1800" dirty="0"/>
                        <a:t>, </a:t>
                      </a:r>
                      <a:r>
                        <a:rPr lang="en-US" sz="1800" b="1" dirty="0"/>
                        <a:t>Graph</a:t>
                      </a:r>
                      <a:endParaRPr lang="en-US" sz="1800" dirty="0"/>
                    </a:p>
                  </a:txBody>
                  <a:tcPr marL="124223" marR="124223" marT="47043" marB="47043" anchor="ctr"/>
                </a:tc>
              </a:tr>
              <a:tr h="628084">
                <a:tc>
                  <a:txBody>
                    <a:bodyPr/>
                    <a:lstStyle/>
                    <a:p>
                      <a:r>
                        <a:rPr lang="en-IN" sz="1800" dirty="0"/>
                        <a:t>Homogeneous</a:t>
                      </a:r>
                    </a:p>
                  </a:txBody>
                  <a:tcPr marL="124223" marR="124223" marT="47043" marB="47043" anchor="ctr"/>
                </a:tc>
                <a:tc>
                  <a:txBody>
                    <a:bodyPr/>
                    <a:lstStyle/>
                    <a:p>
                      <a:r>
                        <a:rPr lang="en-US" sz="1800" dirty="0"/>
                        <a:t>In homogeneous data </a:t>
                      </a:r>
                      <a:r>
                        <a:rPr lang="en-US" sz="1800" dirty="0" err="1"/>
                        <a:t>structures,all</a:t>
                      </a:r>
                      <a:r>
                        <a:rPr lang="en-US" sz="1800" dirty="0"/>
                        <a:t> the elements are of same type. Example: </a:t>
                      </a:r>
                      <a:r>
                        <a:rPr lang="en-US" sz="1800" b="1" dirty="0"/>
                        <a:t>Array</a:t>
                      </a:r>
                      <a:endParaRPr lang="en-US" sz="1800" dirty="0"/>
                    </a:p>
                  </a:txBody>
                  <a:tcPr marL="124223" marR="124223" marT="47043" marB="47043" anchor="ctr"/>
                </a:tc>
              </a:tr>
              <a:tr h="652822">
                <a:tc>
                  <a:txBody>
                    <a:bodyPr/>
                    <a:lstStyle/>
                    <a:p>
                      <a:r>
                        <a:rPr lang="en-IN" sz="1800" dirty="0"/>
                        <a:t>Non-Homogeneous</a:t>
                      </a:r>
                    </a:p>
                  </a:txBody>
                  <a:tcPr marL="124223" marR="124223" marT="47043" marB="47043" anchor="ctr"/>
                </a:tc>
                <a:tc>
                  <a:txBody>
                    <a:bodyPr/>
                    <a:lstStyle/>
                    <a:p>
                      <a:r>
                        <a:rPr lang="en-US" sz="1800" dirty="0"/>
                        <a:t>In Non-Homogeneous data structure, the elements may or may not be of the same type. Example: </a:t>
                      </a:r>
                      <a:r>
                        <a:rPr lang="en-US" sz="1800" b="1" dirty="0"/>
                        <a:t>Structures</a:t>
                      </a:r>
                      <a:endParaRPr lang="en-US" sz="1800" dirty="0"/>
                    </a:p>
                  </a:txBody>
                  <a:tcPr marL="124223" marR="124223" marT="47043" marB="47043" anchor="ctr"/>
                </a:tc>
              </a:tr>
              <a:tr h="897303">
                <a:tc>
                  <a:txBody>
                    <a:bodyPr/>
                    <a:lstStyle/>
                    <a:p>
                      <a:r>
                        <a:rPr lang="en-IN" sz="1800"/>
                        <a:t>Static</a:t>
                      </a:r>
                    </a:p>
                  </a:txBody>
                  <a:tcPr marL="124223" marR="124223" marT="47043" marB="47043" anchor="ctr"/>
                </a:tc>
                <a:tc>
                  <a:txBody>
                    <a:bodyPr/>
                    <a:lstStyle/>
                    <a:p>
                      <a:r>
                        <a:rPr lang="en-US" sz="1800" dirty="0"/>
                        <a:t>Static data structures are those whose sizes and structures associated memory locations are fixed, at compile time. Example: </a:t>
                      </a:r>
                      <a:r>
                        <a:rPr lang="en-US" sz="1800" b="1" dirty="0"/>
                        <a:t>Array</a:t>
                      </a:r>
                      <a:endParaRPr lang="en-US" sz="1800" dirty="0"/>
                    </a:p>
                  </a:txBody>
                  <a:tcPr marL="124223" marR="124223" marT="47043" marB="47043" anchor="ctr"/>
                </a:tc>
              </a:tr>
              <a:tr h="1257287">
                <a:tc>
                  <a:txBody>
                    <a:bodyPr/>
                    <a:lstStyle/>
                    <a:p>
                      <a:r>
                        <a:rPr lang="en-IN" sz="1800"/>
                        <a:t>Dynamic</a:t>
                      </a:r>
                    </a:p>
                  </a:txBody>
                  <a:tcPr marL="124223" marR="124223" marT="47043" marB="47043" anchor="ctr"/>
                </a:tc>
                <a:tc>
                  <a:txBody>
                    <a:bodyPr/>
                    <a:lstStyle/>
                    <a:p>
                      <a:r>
                        <a:rPr lang="en-US" sz="1800" dirty="0"/>
                        <a:t>Dynamic structures are those which expands or shrinks depending upon the program need and its execution. Also, their associated memory locations changes. Example: </a:t>
                      </a:r>
                      <a:r>
                        <a:rPr lang="en-US" sz="1800" b="1" dirty="0"/>
                        <a:t>Linked List created using pointers</a:t>
                      </a:r>
                      <a:endParaRPr lang="en-US" sz="1800" dirty="0"/>
                    </a:p>
                  </a:txBody>
                  <a:tcPr marL="124223" marR="124223" marT="47043" marB="47043" anchor="ctr"/>
                </a:tc>
              </a:tr>
            </a:tbl>
          </a:graphicData>
        </a:graphic>
      </p:graphicFrame>
      <p:sp>
        <p:nvSpPr>
          <p:cNvPr id="5" name="Rectangle 4"/>
          <p:cNvSpPr/>
          <p:nvPr/>
        </p:nvSpPr>
        <p:spPr>
          <a:xfrm>
            <a:off x="2" y="638649"/>
            <a:ext cx="12080496" cy="984725"/>
          </a:xfrm>
          <a:prstGeom prst="rect">
            <a:avLst/>
          </a:prstGeom>
        </p:spPr>
        <p:txBody>
          <a:bodyPr wrap="square" lIns="121761" tIns="60881" rIns="121761" bIns="60881">
            <a:spAutoFit/>
          </a:bodyPr>
          <a:lstStyle/>
          <a:p>
            <a:r>
              <a:rPr lang="en-US" sz="2800" b="1" dirty="0"/>
              <a:t>The data structures can also be classified on the basis of the following characteristics:</a:t>
            </a:r>
            <a:endParaRPr lang="en-IN" sz="2800" b="1" dirty="0"/>
          </a:p>
        </p:txBody>
      </p:sp>
    </p:spTree>
    <p:extLst>
      <p:ext uri="{BB962C8B-B14F-4D97-AF65-F5344CB8AC3E}">
        <p14:creationId xmlns:p14="http://schemas.microsoft.com/office/powerpoint/2010/main" xmlns="" val="71780124"/>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1" id="{5FB693E4-5558-4172-814C-FE299FD77723}" vid="{2A47D8DB-B90F-4F8B-9A3C-0970E6F3C757}"/>
    </a:ext>
  </a:extLst>
</a:theme>
</file>

<file path=ppt/theme/theme2.xml><?xml version="1.0" encoding="utf-8"?>
<a:theme xmlns:a="http://schemas.openxmlformats.org/drawingml/2006/main" name="1_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resentation1" id="{5FB693E4-5558-4172-814C-FE299FD77723}" vid="{2A47D8DB-B90F-4F8B-9A3C-0970E6F3C75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1206</TotalTime>
  <Words>1462</Words>
  <Application>Microsoft Office PowerPoint</Application>
  <PresentationFormat>Custom</PresentationFormat>
  <Paragraphs>125</Paragraphs>
  <Slides>22</Slides>
  <Notes>1</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Smart_ppt_Theme</vt:lpstr>
      <vt:lpstr>1_Smart_ppt_Theme</vt:lpstr>
      <vt:lpstr>Introduction to Data Structures, Applications</vt:lpstr>
      <vt:lpstr>What is Data Structure? </vt:lpstr>
      <vt:lpstr>Slide 3</vt:lpstr>
      <vt:lpstr>Characteristics of a Data Structure</vt:lpstr>
      <vt:lpstr>Slide 5</vt:lpstr>
      <vt:lpstr>Basic Operations of Data Structures </vt:lpstr>
      <vt:lpstr>Classification of Data Structure</vt:lpstr>
      <vt:lpstr>Basic types of Data Structures</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ABSTRACTION</dc:title>
  <dc:creator>acer</dc:creator>
  <cp:lastModifiedBy>DURGA</cp:lastModifiedBy>
  <cp:revision>78</cp:revision>
  <dcterms:created xsi:type="dcterms:W3CDTF">2019-02-12T05:32:31Z</dcterms:created>
  <dcterms:modified xsi:type="dcterms:W3CDTF">2019-12-01T05:53:54Z</dcterms:modified>
</cp:coreProperties>
</file>