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4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D3B6-C54A-960B-E67B6EBFF98F}"/>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D3B6-C54A-960B-E67B6EBFF98F}"/>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D3B6-C54A-960B-E67B6EBFF98F}"/>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D3B6-C54A-960B-E67B6EBFF98F}"/>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D3B6-C54A-960B-E67B6EBFF98F}"/>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48B3CDC7-1A27-5CD6-91CF-01708DA42F11}"/>
              </a:ext>
            </a:extLst>
          </p:cNvPr>
          <p:cNvSpPr txBox="1"/>
          <p:nvPr/>
        </p:nvSpPr>
        <p:spPr>
          <a:xfrm>
            <a:off x="1490661" y="3260091"/>
            <a:ext cx="8610600" cy="1938020"/>
          </a:xfrm>
          <a:prstGeom prst="rect">
            <a:avLst/>
          </a:prstGeom>
          <a:noFill/>
        </p:spPr>
        <p:txBody>
          <a:bodyPr wrap="square" rtlCol="0">
            <a:spAutoFit/>
          </a:bodyPr>
          <a:lstStyle/>
          <a:p>
            <a:r>
              <a:rPr lang="en-US" sz="2400" dirty="0"/>
              <a:t>STUDENT NAME :ASHWIN KUMAR .B</a:t>
            </a:r>
          </a:p>
          <a:p>
            <a:r>
              <a:rPr lang="en-US" sz="2400" dirty="0"/>
              <a:t>REGISTER NO:2CCC5DFD01146FDB194462E14F43C6B7</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557</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Don Bosco</cp:lastModifiedBy>
  <cp:revision>18</cp:revision>
  <dcterms:created xsi:type="dcterms:W3CDTF">2024-03-29T15:07:00Z</dcterms:created>
  <dcterms:modified xsi:type="dcterms:W3CDTF">2024-09-10T07:51:45Z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