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3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pdPrQFjo2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A364-D622-40D3-BE74-3127F3C02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7" y="1609600"/>
            <a:ext cx="10207605" cy="1646302"/>
          </a:xfrm>
        </p:spPr>
        <p:txBody>
          <a:bodyPr/>
          <a:lstStyle/>
          <a:p>
            <a:r>
              <a:rPr lang="en-IN" dirty="0"/>
              <a:t>Control Prescription Drug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F8E3-B445-43FD-9133-C92BEC3D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011" y="3814894"/>
            <a:ext cx="7620251" cy="289936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Northeastern University, College of Engineering</a:t>
            </a:r>
          </a:p>
          <a:p>
            <a:pPr algn="l"/>
            <a:endParaRPr lang="en-US" sz="2000" dirty="0"/>
          </a:p>
          <a:p>
            <a:pPr lvl="5"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Username: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nineninenortheastern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5"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Password: Northeastern@1 </a:t>
            </a:r>
          </a:p>
        </p:txBody>
      </p:sp>
    </p:spTree>
    <p:extLst>
      <p:ext uri="{BB962C8B-B14F-4D97-AF65-F5344CB8AC3E}">
        <p14:creationId xmlns:p14="http://schemas.microsoft.com/office/powerpoint/2010/main" val="127892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56E-6C68-4473-8F5D-9E790E6C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331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Enforcement Body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1DF-5F45-43A7-8985-E3F5E7D9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442"/>
            <a:ext cx="8596668" cy="34048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enforcement organization has access to all the records including doctor licenses.</a:t>
            </a:r>
          </a:p>
          <a:p>
            <a:pPr lvl="0"/>
            <a:r>
              <a:rPr lang="en-US" dirty="0"/>
              <a:t>The data is then analyzed by the application and the enforcement organization can revoke the license of the doctor if need be.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3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B65-E6EB-4576-9238-41EED4B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532338"/>
            <a:ext cx="8596668" cy="66604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C532-F816-48F2-805D-84D37B4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488613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Last week tonight – </a:t>
            </a:r>
            <a:r>
              <a:rPr lang="en-US" dirty="0" err="1">
                <a:hlinkClick r:id="rId2"/>
              </a:rPr>
              <a:t>Opiods</a:t>
            </a:r>
            <a:r>
              <a:rPr lang="en-US" dirty="0">
                <a:hlinkClick r:id="rId2"/>
              </a:rPr>
              <a:t> crisis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12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C532-F816-48F2-805D-84D37B4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488613"/>
            <a:ext cx="8596668" cy="3880773"/>
          </a:xfrm>
        </p:spPr>
        <p:txBody>
          <a:bodyPr/>
          <a:lstStyle/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416EB-DC0B-4B7C-846E-778E88C2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545553"/>
            <a:ext cx="8786069" cy="51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225D2-3705-40E3-9808-43ED7B784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32" y="809307"/>
            <a:ext cx="9927999" cy="5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8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2643A-3A78-46A8-A9DE-F802C459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72" y="1158240"/>
            <a:ext cx="10061016" cy="48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FDBE6-0776-410C-A820-A9129074C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675772"/>
            <a:ext cx="10572750" cy="55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854740D-854D-4EA8-9E3D-C2CC1FFB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839" y="772160"/>
            <a:ext cx="10170321" cy="50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5273C-5BA0-4CC2-8AA4-8CF84217C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950" y="538480"/>
            <a:ext cx="10564889" cy="53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ACF0E-7930-4146-AD3F-10A9D90D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51" y="590550"/>
            <a:ext cx="102910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981929E-C009-4E06-BF1C-E80F61CD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06" y="544779"/>
            <a:ext cx="9986474" cy="52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426C-3975-4AD4-BB32-1732A661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D2CE-086D-4416-9D76-B139035A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2" y="1612791"/>
            <a:ext cx="8596668" cy="3880773"/>
          </a:xfrm>
        </p:spPr>
        <p:txBody>
          <a:bodyPr/>
          <a:lstStyle/>
          <a:p>
            <a:r>
              <a:rPr lang="en-US" dirty="0"/>
              <a:t>In countries around the world, drug abuse is a growing menace due to many factors. Higher dosage of prescription pain-pills or anti-depressants by doctors can cause a patient to get addicted. </a:t>
            </a:r>
          </a:p>
          <a:p>
            <a:r>
              <a:rPr lang="en-US" dirty="0"/>
              <a:t>In cases of addiction, patients go to multiple doctors (known as double-doctoring) to get a higher dosage of pills to sustain their addiction. </a:t>
            </a:r>
          </a:p>
          <a:p>
            <a:r>
              <a:rPr lang="en-US" dirty="0"/>
              <a:t>Addicted people in many cases get pills with the same doctor’s prescription by going to multiple stores. This is how rampant drug abuse has become a major problem.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4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C7A4E13-988C-46E6-99F9-ECAF7E3C4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39" y="581025"/>
            <a:ext cx="10610369" cy="52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6895DF7-E690-4555-97C7-BE34F518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05" y="590550"/>
            <a:ext cx="10648790" cy="5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2B68491-B313-4040-B015-70C39D521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41" y="538480"/>
            <a:ext cx="10338999" cy="53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1601340-7CEA-4611-AD27-ADCD27BE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65" y="643898"/>
            <a:ext cx="6615910" cy="55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1AF20DA-D958-459A-8A1E-20D1CA78C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71" y="647700"/>
            <a:ext cx="9668842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0985-9B98-4D9A-97CF-F3A7A183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357" y="3090333"/>
            <a:ext cx="3589866" cy="677333"/>
          </a:xfrm>
        </p:spPr>
        <p:txBody>
          <a:bodyPr/>
          <a:lstStyle/>
          <a:p>
            <a:r>
              <a:rPr lang="en-US" dirty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B0C5-177B-4FAB-A1DB-14845F11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963" y="347056"/>
            <a:ext cx="8596668" cy="59831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Objective -</a:t>
            </a:r>
            <a:r>
              <a:rPr lang="en-IN" dirty="0"/>
              <a:t> (Solution to the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6F22-A883-418F-8512-36F94CDC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89" y="1257478"/>
            <a:ext cx="8596668" cy="3880773"/>
          </a:xfrm>
        </p:spPr>
        <p:txBody>
          <a:bodyPr/>
          <a:lstStyle/>
          <a:p>
            <a:r>
              <a:rPr lang="en-US" dirty="0"/>
              <a:t>The project aims at addressing the problem of addiction to prescription pills. As doctors prescribe high-doses of pills, some patients are addicted to it even after they are cured of the original ailment. </a:t>
            </a:r>
          </a:p>
          <a:p>
            <a:r>
              <a:rPr lang="en-US" dirty="0"/>
              <a:t>Our objective is to have a solution by introducing a governing body that is responsible for monitoring the medicines prescribed by a doctor. </a:t>
            </a:r>
          </a:p>
          <a:p>
            <a:r>
              <a:rPr lang="en-US" dirty="0"/>
              <a:t>It also acts as a controlling body for medicines received by the patient.</a:t>
            </a:r>
          </a:p>
          <a:p>
            <a:r>
              <a:rPr lang="en-US" dirty="0"/>
              <a:t>With the suggested design solution, we provide a way to track the amount of drugs taken by a person at the stores, the drugs administered by the doctors and the enforcement body also ranks doctors. </a:t>
            </a:r>
          </a:p>
          <a:p>
            <a:r>
              <a:rPr lang="en-US" dirty="0"/>
              <a:t>Our solution also helps the doctors make the right choice while prescribing medication to patients by reviewing their prescription history.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6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B65-E6EB-4576-9238-41EED4B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356170"/>
            <a:ext cx="8596668" cy="666044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C532-F816-48F2-805D-84D37B4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253722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Creation of a governing body to handle prescription requests and collect data.</a:t>
            </a:r>
            <a:endParaRPr lang="en-IN" dirty="0"/>
          </a:p>
          <a:p>
            <a:pPr lvl="0"/>
            <a:r>
              <a:rPr lang="en-US" dirty="0"/>
              <a:t>Enforcement Body is responsible for taking actions like revoking the license of doctors who over prescribe medication.</a:t>
            </a:r>
          </a:p>
          <a:p>
            <a:pPr lvl="0"/>
            <a:r>
              <a:rPr lang="en-US" dirty="0"/>
              <a:t>Doctors can look at the entire history of a patient.</a:t>
            </a:r>
            <a:endParaRPr lang="en-IN" dirty="0"/>
          </a:p>
          <a:p>
            <a:pPr lvl="0"/>
            <a:r>
              <a:rPr lang="en-US" dirty="0"/>
              <a:t>Patients can no longer abuse the prescriptions given to them because the only way to get medication is through the governing body.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513F-B3BC-498F-83BC-A5C6616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497"/>
            <a:ext cx="8596668" cy="666044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C992E-D23B-4783-8773-DBC3E2FAB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839208"/>
            <a:ext cx="7574752" cy="5269283"/>
          </a:xfrm>
        </p:spPr>
      </p:pic>
    </p:spTree>
    <p:extLst>
      <p:ext uri="{BB962C8B-B14F-4D97-AF65-F5344CB8AC3E}">
        <p14:creationId xmlns:p14="http://schemas.microsoft.com/office/powerpoint/2010/main" val="276660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1EE-B1CE-46FC-A4A9-02BFDEE8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5" y="0"/>
            <a:ext cx="8602722" cy="6999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800" dirty="0"/>
              <a:t>Ecosystem Architecture Diagram (Object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88407-D4E0-4D00-A6EA-D447E35D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4" y="699911"/>
            <a:ext cx="8005353" cy="57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56E-6C68-4473-8F5D-9E790E6C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1205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1DF-5F45-43A7-8985-E3F5E7D9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93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Creation of system admin.</a:t>
            </a:r>
            <a:endParaRPr lang="en-IN" dirty="0"/>
          </a:p>
          <a:p>
            <a:pPr lvl="0"/>
            <a:r>
              <a:rPr lang="en-IN" dirty="0"/>
              <a:t>Creation of admin users for governing and enforcement body.</a:t>
            </a:r>
          </a:p>
          <a:p>
            <a:pPr lvl="0"/>
            <a:r>
              <a:rPr lang="en-US" dirty="0"/>
              <a:t>Governing body creates three organizations (Doctor, Governing and Store organization) and their admins.</a:t>
            </a:r>
            <a:endParaRPr lang="en-IN" dirty="0"/>
          </a:p>
          <a:p>
            <a:r>
              <a:rPr lang="en-US" dirty="0"/>
              <a:t>Enforcement body creates its own organization and its admin.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4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56E-6C68-4473-8F5D-9E790E6C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1205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Governing Body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1DF-5F45-43A7-8985-E3F5E7D9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93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signed in user can get prescription and then forward it to the governing organization for approval.</a:t>
            </a:r>
          </a:p>
          <a:p>
            <a:pPr lvl="0"/>
            <a:r>
              <a:rPr lang="en-US" dirty="0"/>
              <a:t>The governing body then might forward the prescription request to the doctor for a decision.</a:t>
            </a:r>
          </a:p>
          <a:p>
            <a:pPr lvl="0"/>
            <a:r>
              <a:rPr lang="en-US" dirty="0"/>
              <a:t>The doctor can view the patients history and make the appropriate decision.</a:t>
            </a:r>
          </a:p>
          <a:p>
            <a:pPr lvl="0"/>
            <a:r>
              <a:rPr lang="en-US" dirty="0"/>
              <a:t>If the doctor rejects the prescription the request status is reflected in the user login view.</a:t>
            </a:r>
          </a:p>
          <a:p>
            <a:pPr lvl="0"/>
            <a:r>
              <a:rPr lang="en-US" dirty="0"/>
              <a:t>If the doctor approves the prescription the request is then sent to the governing organization for further processing.</a:t>
            </a:r>
          </a:p>
          <a:p>
            <a:pPr lvl="0"/>
            <a:r>
              <a:rPr lang="en-US" dirty="0"/>
              <a:t>The governing org then sends the request to the appropriate store to issue the medication. </a:t>
            </a:r>
          </a:p>
        </p:txBody>
      </p:sp>
    </p:spTree>
    <p:extLst>
      <p:ext uri="{BB962C8B-B14F-4D97-AF65-F5344CB8AC3E}">
        <p14:creationId xmlns:p14="http://schemas.microsoft.com/office/powerpoint/2010/main" val="40672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56E-6C68-4473-8F5D-9E790E6C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1205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Governing Body Workflow 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1DF-5F45-43A7-8985-E3F5E7D9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93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store user dispatches the request and the user is intimated by an email.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543</Words>
  <Application>Microsoft Office PowerPoint</Application>
  <PresentationFormat>Widescreen</PresentationFormat>
  <Paragraphs>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Control Prescription Drug abuse</vt:lpstr>
      <vt:lpstr>Problem  Statement</vt:lpstr>
      <vt:lpstr>Objective - (Solution to the problem)</vt:lpstr>
      <vt:lpstr>Approach</vt:lpstr>
      <vt:lpstr>Use Case Diagram</vt:lpstr>
      <vt:lpstr>Ecosystem Architecture Diagram (Object Model)</vt:lpstr>
      <vt:lpstr>Workflow</vt:lpstr>
      <vt:lpstr>Governing Body Workflow</vt:lpstr>
      <vt:lpstr>Governing Body Workflow (Continued)</vt:lpstr>
      <vt:lpstr>Enforcement Body Workflow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Prescription Drug abuse</dc:title>
  <dc:creator>Ashwin Agarkhed</dc:creator>
  <cp:lastModifiedBy>Ashwin Agarkhed</cp:lastModifiedBy>
  <cp:revision>19</cp:revision>
  <dcterms:created xsi:type="dcterms:W3CDTF">2019-12-07T01:17:18Z</dcterms:created>
  <dcterms:modified xsi:type="dcterms:W3CDTF">2020-03-23T18:47:51Z</dcterms:modified>
</cp:coreProperties>
</file>