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94C-CEB6-90F5-9396-164E38A0F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72FF5-73D6-83BD-C2D8-F8152BB1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B288-03EB-0127-F6B8-DA6C3647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5941-0496-4579-6FE1-3650B884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739-6001-AC0C-549E-64559E7B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644A-9F72-E09A-E38B-2E3938F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385F-6B2E-4FF5-43C5-2E841946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094C-6212-CD2E-308E-2E296B99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CFEB-7E2E-1755-DFD3-8878FF55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8BBA-3854-46B3-17EE-7936C78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C2FF4-1380-9374-FB56-1DB38582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41BB-5875-A7F1-E910-74363F9B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6B7C-7999-E729-99F1-39A1C820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00BE-67CF-C73E-B2FC-CC32C958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4385-7379-40C2-99DA-50111A33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B9A-FD6B-2D5B-C74D-37423B9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7F18-5EAB-0C76-82A4-CD6CEE72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19EB-EB61-EA29-3967-EB7E42C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33A5-4F85-EBD0-2BE4-E839C140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AEC7-1E42-BC4B-46DA-161BBE5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1DB-204F-2529-79A3-C7564B47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ADCF-A6E5-171E-CC28-BDE8FA78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FDDD-93AD-2117-D037-E55447BD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AB42-C1EB-FBDD-2513-48DD1625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F262-84BA-9839-D13C-EB8E0A4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BE1B-328D-EBC7-6989-40660B15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A4B-12B9-FFCD-D6CF-F8E91D63A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B089B-88F0-A388-A6AA-FB0DF814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CBD0-A883-8995-DCCA-ED73355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9029-D9E3-0EB8-98C6-C8E76D7C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7FC8-B5C4-F5A2-0D77-3B271610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D63-C524-249F-58AF-156E4D7A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6745-6DCA-1ED7-8E9E-3BFA19F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C61B-0537-A109-6583-DBBB94C2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51F1C-A316-B629-849A-8A0D0ED2A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BAD27-1E85-850B-ED1F-8806FE193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BE89D-9CAC-D7DE-3A41-4093CF5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00CD1-FC99-1186-EDB6-453A6F72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225C1-B6C1-BF84-7BBE-21B33B8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E759-B1D3-EA30-F092-A49EC4C8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6DE06-77D6-5D30-3B91-2B254FFD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A3DCD-DEA5-BE41-CC5A-26BCD9CC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7F1A-7F54-A680-F5A1-17EE98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4278-B9D0-87C9-0461-7652933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FC6F1-15E4-181E-7E4F-44463FC7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64074-96CD-B8CF-A856-5C7EC36E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D0DC-62C0-7E11-545F-AC558B32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DCB8-AE20-9B87-6A5B-C3528BFA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2E29-4A73-B6D4-0777-0C8C365A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CA01-0DD2-95C3-6859-84D3DBD3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7E00-3C84-4720-B793-6D958713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88F2-673E-40B4-6E90-978DE736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DF38-B454-7F1E-4817-16A3560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0B8D-366D-D807-B467-3C969C3C2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EDD2-5D05-A985-A47D-C402DB422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9F303-3742-D030-33D6-C497B57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34D9-EE43-06B6-9047-82543BC9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75B32-7D64-2D47-4EE5-803C5075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2F6A-0370-F05B-B866-9D1937B5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9FDA-DD22-AFEA-1D3A-B010D47E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F67D-C097-4FA0-A463-6E213E894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D222-E417-447B-BC4A-7570F48E34D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F7F3-5D1D-7274-2F68-3822A71A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6A4B-0F87-D372-BE3E-31EA79047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2013-8F30-4531-8BD8-7BF835FBF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CEB-6210-57DA-CB06-443217E7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447" y="-16247"/>
            <a:ext cx="9144000" cy="733424"/>
          </a:xfrm>
        </p:spPr>
        <p:txBody>
          <a:bodyPr>
            <a:normAutofit fontScale="90000"/>
          </a:bodyPr>
          <a:lstStyle/>
          <a:p>
            <a:r>
              <a:rPr lang="en-IN" dirty="0"/>
              <a:t>Trade </a:t>
            </a:r>
            <a:r>
              <a:rPr lang="en-IN" dirty="0" err="1"/>
              <a:t>usecase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E6430-CFCE-EBDA-CD60-AFFF51D8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8" y="1283353"/>
            <a:ext cx="11715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D477B-1EB7-3182-AD42-54909B00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3314980"/>
            <a:ext cx="3065929" cy="1285875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B9EAC8A3-A2E1-285E-67DF-31E566D4630F}"/>
              </a:ext>
            </a:extLst>
          </p:cNvPr>
          <p:cNvSpPr/>
          <p:nvPr/>
        </p:nvSpPr>
        <p:spPr>
          <a:xfrm rot="5400000">
            <a:off x="1146920" y="5492284"/>
            <a:ext cx="860612" cy="7978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MQ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80B8A-0DC1-6F31-7A4C-914E150D1C90}"/>
              </a:ext>
            </a:extLst>
          </p:cNvPr>
          <p:cNvSpPr/>
          <p:nvPr/>
        </p:nvSpPr>
        <p:spPr>
          <a:xfrm>
            <a:off x="3505200" y="3076575"/>
            <a:ext cx="179070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@Trade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A0E58-5604-A15F-1ECE-441053A0FE38}"/>
              </a:ext>
            </a:extLst>
          </p:cNvPr>
          <p:cNvSpPr/>
          <p:nvPr/>
        </p:nvSpPr>
        <p:spPr>
          <a:xfrm>
            <a:off x="6000752" y="3076575"/>
            <a:ext cx="179070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@Trade Service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957D5-0A19-08E6-7551-7A6CCF0B6B79}"/>
              </a:ext>
            </a:extLst>
          </p:cNvPr>
          <p:cNvSpPr/>
          <p:nvPr/>
        </p:nvSpPr>
        <p:spPr>
          <a:xfrm>
            <a:off x="8623487" y="3062287"/>
            <a:ext cx="179070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@Trade DAO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494E7-E517-9309-83EB-FBA6BDD84391}"/>
              </a:ext>
            </a:extLst>
          </p:cNvPr>
          <p:cNvCxnSpPr/>
          <p:nvPr/>
        </p:nvCxnSpPr>
        <p:spPr>
          <a:xfrm>
            <a:off x="2064963" y="2219325"/>
            <a:ext cx="1325937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08B1FE-7998-7F5A-BB7D-1EF8DD16D2C4}"/>
              </a:ext>
            </a:extLst>
          </p:cNvPr>
          <p:cNvCxnSpPr/>
          <p:nvPr/>
        </p:nvCxnSpPr>
        <p:spPr>
          <a:xfrm flipV="1">
            <a:off x="2152650" y="3705225"/>
            <a:ext cx="1162050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B857A-2D00-B83F-A476-6DAA87E97EBE}"/>
              </a:ext>
            </a:extLst>
          </p:cNvPr>
          <p:cNvCxnSpPr/>
          <p:nvPr/>
        </p:nvCxnSpPr>
        <p:spPr>
          <a:xfrm flipV="1">
            <a:off x="2286000" y="3571875"/>
            <a:ext cx="1104900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212C03A-1C5C-2B8C-A0FE-A7BF1AA5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425" y="2618393"/>
            <a:ext cx="1552575" cy="16497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1112C1-D546-1EAC-6E78-40BAEEB7856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295900" y="3443288"/>
            <a:ext cx="704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9770C-8B8C-36FC-1FAB-9D24D4284C9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791452" y="3429000"/>
            <a:ext cx="832035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BDD40C-1835-991A-478A-F663ACF526FC}"/>
              </a:ext>
            </a:extLst>
          </p:cNvPr>
          <p:cNvCxnSpPr>
            <a:stCxn id="10" idx="3"/>
          </p:cNvCxnSpPr>
          <p:nvPr/>
        </p:nvCxnSpPr>
        <p:spPr>
          <a:xfrm flipV="1">
            <a:off x="10414187" y="3428999"/>
            <a:ext cx="472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817293-7280-2377-BCC0-C9245C4428F7}"/>
              </a:ext>
            </a:extLst>
          </p:cNvPr>
          <p:cNvSpPr/>
          <p:nvPr/>
        </p:nvSpPr>
        <p:spPr>
          <a:xfrm>
            <a:off x="9220200" y="1704975"/>
            <a:ext cx="1790700" cy="63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Trade Expiry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93954E-030E-585E-0D26-C73163CE6962}"/>
              </a:ext>
            </a:extLst>
          </p:cNvPr>
          <p:cNvCxnSpPr/>
          <p:nvPr/>
        </p:nvCxnSpPr>
        <p:spPr>
          <a:xfrm flipH="1">
            <a:off x="9296400" y="2343148"/>
            <a:ext cx="1117787" cy="71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6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Trade usecase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usecase</dc:title>
  <dc:creator>Ashwin Patil</dc:creator>
  <cp:lastModifiedBy>Ashwin Patil</cp:lastModifiedBy>
  <cp:revision>2</cp:revision>
  <dcterms:created xsi:type="dcterms:W3CDTF">2023-07-07T09:48:19Z</dcterms:created>
  <dcterms:modified xsi:type="dcterms:W3CDTF">2023-07-08T02:29:33Z</dcterms:modified>
</cp:coreProperties>
</file>