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df4c7e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fdf4c7e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a7e7fc5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a7e7fc5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f74d470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f74d470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b95bcaf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b95bca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0528c0b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e0528c0b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a7e7fc5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a7e7fc5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a7e7fc5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2a7e7fc5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f74d470df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f74d470d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2a7e7fc5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2a7e7fc5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f74d470d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f74d470d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f74d470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f74d470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fdf4c7e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fdf4c7e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f74d470d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f74d470d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f74d470d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f74d470d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f74d470d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f74d470d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f74d470d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f74d470d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f74d470d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f74d470d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f74d470df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f74d470df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f74d470df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f74d470df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f74d470d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f74d470d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2545516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2545516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2a7e7fc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22a7e7fc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0528c0b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0528c0b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2a7e7f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2a7e7f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2a7e7fc5b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2a7e7fc5b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e3dd1c16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e3dd1c16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e3dd1c162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e3dd1c162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e3dd1c162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e3dd1c162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e3dd1c162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e3dd1c162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2a7e7fc5b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22a7e7fc5b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22a7e7fc5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22a7e7fc5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1f74d470df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1f74d470df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f8068b83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f8068b83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a7e7fc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a7e7fc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f8068b83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f8068b83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1f8068b83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1f8068b83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1f8068b83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6" name="Google Shape;2336;g1f8068b83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1f8068b8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1f8068b8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g1f8068b839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2" name="Google Shape;2592;g1f8068b839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1f8068b839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Google Shape;2719;g1f8068b839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g1f8068b839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7" name="Google Shape;2847;g1f8068b839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3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1f8068b839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5" name="Google Shape;2975;g1f8068b839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g1f8068b839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4" name="Google Shape;3104;g1f8068b839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g1f8068b839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3" name="Google Shape;3233;g1f8068b839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a7e7fc5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a7e7fc5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0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g1f8068b839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2" name="Google Shape;3362;g1f8068b839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g1f8068b839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1" name="Google Shape;3491;g1f8068b839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8068b839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1f8068b839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7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g1e0528c0b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9" name="Google Shape;3749;g1e0528c0b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4" name="Shape 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5" name="Google Shape;3755;g1e0528c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6" name="Google Shape;3756;g1e0528c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0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2306fde6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2306fde6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21b95bcaf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21b95bca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3dd1c1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3dd1c1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3dd1c1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3dd1c1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a7e7fc5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a7e7fc5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a7e7fc5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a7e7fc5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B539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2eml.schoo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2eml.schoo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2eml.schoo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hyperlink" Target="https://e2eml.schoo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2eml.schoo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2eml.schoo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2eml.schoo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2eml.schoo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2eml.schoo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2eml.schoo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2eml.schoo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hyperlink" Target="https://e2eml.schoo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2eml.schoo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2eml.schoo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2eml.schoo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2eml.schoo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2eml.schoo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2eml.schoo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2eml.schoo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2eml.schoo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2eml.schoo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2eml.schoo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hyperlink" Target="https://e2eml.schoo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2eml.schoo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2eml.schoo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e2eml.schoo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e2eml.schoo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2eml.schoo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2eml.schoo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2eml.schoo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2eml.schoo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2eml.schoo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e2eml.schoo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hyperlink" Target="https://e2eml.school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2eml.schoo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e2eml.schoo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2eml.schoo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e2eml.schoo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e2eml.schoo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e2eml.schoo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e2eml.schoo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e2eml.schoo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e2eml.schoo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e2eml.schoo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2eml.schoo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e2eml.schoo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e2eml.schoo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e2eml.schoo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e2eml.schoo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wikipedia.org/wiki/Long_short-term_memory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e2eml.schoo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://karpathy.github.io/2015/05/21/rnn-effectiveness/" TargetMode="External"/><Relationship Id="rId10" Type="http://schemas.openxmlformats.org/officeDocument/2006/relationships/hyperlink" Target="https://e2eml.school" TargetMode="External"/><Relationship Id="rId9" Type="http://schemas.openxmlformats.org/officeDocument/2006/relationships/hyperlink" Target="https://youtu.be/ILsA4nyG7I0" TargetMode="External"/><Relationship Id="rId5" Type="http://schemas.openxmlformats.org/officeDocument/2006/relationships/hyperlink" Target="https://gist.github.com/karpathy/d4dee566867f8291f086" TargetMode="External"/><Relationship Id="rId6" Type="http://schemas.openxmlformats.org/officeDocument/2006/relationships/hyperlink" Target="https://www.youtube.com/watch?v=iX5V1WpxxkY" TargetMode="External"/><Relationship Id="rId7" Type="http://schemas.openxmlformats.org/officeDocument/2006/relationships/hyperlink" Target="https://deeplearning4j.org/lstm" TargetMode="External"/><Relationship Id="rId8" Type="http://schemas.openxmlformats.org/officeDocument/2006/relationships/hyperlink" Target="https://brohrer.github.io/how_neural_networks_work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mmons.wikimedia.org/wiki/File%3ASupreme_pizza.png" TargetMode="External"/><Relationship Id="rId4" Type="http://schemas.openxmlformats.org/officeDocument/2006/relationships/hyperlink" Target="https://pixabay.com/en/sushi-roll-fish-japanese-seafood-895174/" TargetMode="External"/><Relationship Id="rId5" Type="http://schemas.openxmlformats.org/officeDocument/2006/relationships/hyperlink" Target="https://commons.wikimedia.org/wiki/File:Waffles_with_Strawberries.jpg" TargetMode="External"/><Relationship Id="rId6" Type="http://schemas.openxmlformats.org/officeDocument/2006/relationships/hyperlink" Target="https://e2eml.schoo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2eml.schoo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2eml.schoo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hyperlink" Target="https://e2eml.schoo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2eml.sch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Long Short-Term Memory (LSTM)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Recurrent Neural Networks (RNNs)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</a:t>
            </a:r>
            <a:endParaRPr sz="36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Rohrer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7122750" y="4629250"/>
            <a:ext cx="19512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34"/>
          <p:cNvCxnSpPr>
            <a:stCxn id="341" idx="6"/>
            <a:endCxn id="339" idx="2"/>
          </p:cNvCxnSpPr>
          <p:nvPr/>
        </p:nvCxnSpPr>
        <p:spPr>
          <a:xfrm flipH="1" rot="10800000">
            <a:off x="4083190" y="3094880"/>
            <a:ext cx="652200" cy="243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4"/>
          <p:cNvCxnSpPr>
            <a:stCxn id="342" idx="6"/>
            <a:endCxn id="340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4"/>
          <p:cNvCxnSpPr>
            <a:stCxn id="343" idx="6"/>
            <a:endCxn id="338" idx="2"/>
          </p:cNvCxnSpPr>
          <p:nvPr/>
        </p:nvCxnSpPr>
        <p:spPr>
          <a:xfrm flipH="1" rot="10800000">
            <a:off x="4083190" y="2246824"/>
            <a:ext cx="652200" cy="2132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4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34"/>
          <p:cNvCxnSpPr>
            <a:stCxn id="350" idx="6"/>
            <a:endCxn id="348" idx="2"/>
          </p:cNvCxnSpPr>
          <p:nvPr/>
        </p:nvCxnSpPr>
        <p:spPr>
          <a:xfrm>
            <a:off x="4083190" y="1810241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4"/>
          <p:cNvCxnSpPr>
            <a:stCxn id="351" idx="6"/>
            <a:endCxn id="349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4"/>
          <p:cNvCxnSpPr>
            <a:stCxn id="352" idx="6"/>
            <a:endCxn id="347" idx="2"/>
          </p:cNvCxnSpPr>
          <p:nvPr/>
        </p:nvCxnSpPr>
        <p:spPr>
          <a:xfrm flipH="1" rot="10800000">
            <a:off x="4083190" y="2247085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4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0" name="Google Shape;360;p34"/>
          <p:cNvCxnSpPr>
            <a:stCxn id="358" idx="3"/>
            <a:endCxn id="361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4"/>
          <p:cNvCxnSpPr>
            <a:stCxn id="361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4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4"/>
          <p:cNvCxnSpPr>
            <a:endCxn id="365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4"/>
          <p:cNvCxnSpPr>
            <a:stCxn id="365" idx="2"/>
            <a:endCxn id="359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4"/>
          <p:cNvCxnSpPr>
            <a:stCxn id="359" idx="2"/>
            <a:endCxn id="356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8" name="Google Shape;368;p34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34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2129125" y="36719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p34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35"/>
          <p:cNvCxnSpPr>
            <a:stCxn id="381" idx="6"/>
            <a:endCxn id="379" idx="2"/>
          </p:cNvCxnSpPr>
          <p:nvPr/>
        </p:nvCxnSpPr>
        <p:spPr>
          <a:xfrm>
            <a:off x="4083190" y="1810241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35"/>
          <p:cNvCxnSpPr>
            <a:stCxn id="382" idx="6"/>
            <a:endCxn id="380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5"/>
          <p:cNvCxnSpPr>
            <a:stCxn id="383" idx="6"/>
            <a:endCxn id="378" idx="2"/>
          </p:cNvCxnSpPr>
          <p:nvPr/>
        </p:nvCxnSpPr>
        <p:spPr>
          <a:xfrm flipH="1" rot="10800000">
            <a:off x="4083190" y="2247085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5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90" name="Google Shape;390;p35"/>
          <p:cNvCxnSpPr>
            <a:stCxn id="388" idx="3"/>
            <a:endCxn id="391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5"/>
          <p:cNvCxnSpPr>
            <a:stCxn id="391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5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5"/>
          <p:cNvCxnSpPr>
            <a:endCxn id="395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5"/>
          <p:cNvCxnSpPr>
            <a:stCxn id="395" idx="2"/>
            <a:endCxn id="389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5"/>
          <p:cNvCxnSpPr>
            <a:stCxn id="389" idx="2"/>
            <a:endCxn id="387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8" name="Google Shape;398;p35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5" name="Google Shape;395;p35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9" name="Google Shape;399;p35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404" name="Google Shape;4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73" y="1912782"/>
            <a:ext cx="714437" cy="332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405" name="Google Shape;4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831" y="3007504"/>
            <a:ext cx="663072" cy="438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406" name="Google Shape;40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838" y="4223958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Unrolled predictions</a:t>
            </a:r>
            <a:endParaRPr/>
          </a:p>
        </p:txBody>
      </p:sp>
      <p:pic>
        <p:nvPicPr>
          <p:cNvPr descr="256px-Supreme_pizza.png" id="408" name="Google Shape;4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409" name="Google Shape;4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410" name="Google Shape;4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6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 txBox="1"/>
          <p:nvPr/>
        </p:nvSpPr>
        <p:spPr>
          <a:xfrm>
            <a:off x="3797225" y="10931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36"/>
          <p:cNvCxnSpPr>
            <a:stCxn id="418" idx="6"/>
            <a:endCxn id="415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6"/>
          <p:cNvCxnSpPr>
            <a:stCxn id="419" idx="6"/>
            <a:endCxn id="416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6"/>
          <p:cNvCxnSpPr>
            <a:stCxn id="420" idx="6"/>
            <a:endCxn id="414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6"/>
          <p:cNvSpPr txBox="1"/>
          <p:nvPr/>
        </p:nvSpPr>
        <p:spPr>
          <a:xfrm>
            <a:off x="1892225" y="1093150"/>
            <a:ext cx="172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two days ago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5" name="Google Shape;425;p36"/>
          <p:cNvSpPr/>
          <p:nvPr/>
        </p:nvSpPr>
        <p:spPr>
          <a:xfrm>
            <a:off x="21974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21974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21974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36"/>
          <p:cNvCxnSpPr>
            <a:stCxn id="425" idx="6"/>
          </p:cNvCxnSpPr>
          <p:nvPr/>
        </p:nvCxnSpPr>
        <p:spPr>
          <a:xfrm>
            <a:off x="25169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6"/>
          <p:cNvCxnSpPr>
            <a:stCxn id="426" idx="6"/>
          </p:cNvCxnSpPr>
          <p:nvPr/>
        </p:nvCxnSpPr>
        <p:spPr>
          <a:xfrm>
            <a:off x="25169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6"/>
          <p:cNvCxnSpPr>
            <a:stCxn id="427" idx="6"/>
          </p:cNvCxnSpPr>
          <p:nvPr/>
        </p:nvCxnSpPr>
        <p:spPr>
          <a:xfrm flipH="1" rot="10800000">
            <a:off x="25169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6"/>
          <p:cNvCxnSpPr>
            <a:stCxn id="432" idx="6"/>
          </p:cNvCxnSpPr>
          <p:nvPr/>
        </p:nvCxnSpPr>
        <p:spPr>
          <a:xfrm>
            <a:off x="7643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36"/>
          <p:cNvCxnSpPr>
            <a:stCxn id="434" idx="6"/>
          </p:cNvCxnSpPr>
          <p:nvPr/>
        </p:nvCxnSpPr>
        <p:spPr>
          <a:xfrm>
            <a:off x="7643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6"/>
          <p:cNvCxnSpPr>
            <a:stCxn id="436" idx="6"/>
          </p:cNvCxnSpPr>
          <p:nvPr/>
        </p:nvCxnSpPr>
        <p:spPr>
          <a:xfrm flipH="1" rot="10800000">
            <a:off x="7643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6"/>
          <p:cNvSpPr txBox="1"/>
          <p:nvPr/>
        </p:nvSpPr>
        <p:spPr>
          <a:xfrm>
            <a:off x="193575" y="13217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256px-Supreme_pizza.png" id="438" name="Google Shape;4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873" y="1912782"/>
            <a:ext cx="714437" cy="332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439" name="Google Shape;4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31" y="3007504"/>
            <a:ext cx="663072" cy="438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440" name="Google Shape;4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238" y="4223958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/>
          <p:nvPr/>
        </p:nvSpPr>
        <p:spPr>
          <a:xfrm>
            <a:off x="193575" y="2540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193575" y="3683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3" name="Google Shape;443;p36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children’s book</a:t>
            </a:r>
            <a:endParaRPr/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saw Jane.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Jane saw Spot.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Spot saw Doug.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dictionary is small: {Doug, Jane, Spot, saw, .}</a:t>
            </a:r>
            <a:endParaRPr/>
          </a:p>
        </p:txBody>
      </p:sp>
      <p:sp>
        <p:nvSpPr>
          <p:cNvPr id="450" name="Google Shape;450;p37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70" name="Google Shape;470;p38"/>
          <p:cNvCxnSpPr>
            <a:stCxn id="471" idx="3"/>
            <a:endCxn id="472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8"/>
          <p:cNvCxnSpPr>
            <a:stCxn id="472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8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8"/>
          <p:cNvCxnSpPr>
            <a:endCxn id="476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8"/>
          <p:cNvCxnSpPr>
            <a:stCxn id="476" idx="2"/>
            <a:endCxn id="469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38"/>
          <p:cNvCxnSpPr>
            <a:stCxn id="469" idx="2"/>
            <a:endCxn id="479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80" name="Google Shape;480;p38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38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1" name="Google Shape;481;p3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2" name="Google Shape;472;p38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8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8" name="Google Shape;488;p38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6" name="Google Shape;496;p38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9" name="Google Shape;499;p38"/>
          <p:cNvSpPr txBox="1"/>
          <p:nvPr/>
        </p:nvSpPr>
        <p:spPr>
          <a:xfrm>
            <a:off x="4952525" y="36298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00" name="Google Shape;500;p38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" name="Google Shape;513;p39"/>
          <p:cNvCxnSpPr>
            <a:stCxn id="510" idx="6"/>
            <a:endCxn id="509" idx="2"/>
          </p:cNvCxnSpPr>
          <p:nvPr/>
        </p:nvCxnSpPr>
        <p:spPr>
          <a:xfrm>
            <a:off x="4083190" y="3338780"/>
            <a:ext cx="652200" cy="54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39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21" name="Google Shape;521;p39"/>
          <p:cNvCxnSpPr>
            <a:stCxn id="522" idx="3"/>
            <a:endCxn id="523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9"/>
          <p:cNvCxnSpPr>
            <a:stCxn id="523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39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9"/>
          <p:cNvCxnSpPr>
            <a:endCxn id="527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9"/>
          <p:cNvCxnSpPr>
            <a:stCxn id="527" idx="2"/>
            <a:endCxn id="520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39"/>
          <p:cNvCxnSpPr>
            <a:stCxn id="520" idx="2"/>
            <a:endCxn id="530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7" name="Google Shape;527;p39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3" name="Google Shape;523;p3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9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9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9" name="Google Shape;539;p39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1" name="Google Shape;541;p39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2" name="Google Shape;542;p39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3" name="Google Shape;543;p3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6" name="Google Shape;546;p39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7" name="Google Shape;547;p39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8" name="Google Shape;548;p39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2" name="Google Shape;522;p39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49" name="Google Shape;549;p39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551" name="Google Shape;551;p39"/>
          <p:cNvCxnSpPr>
            <a:stCxn id="510" idx="6"/>
            <a:endCxn id="533" idx="2"/>
          </p:cNvCxnSpPr>
          <p:nvPr/>
        </p:nvCxnSpPr>
        <p:spPr>
          <a:xfrm>
            <a:off x="4083190" y="3338780"/>
            <a:ext cx="652200" cy="12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39"/>
          <p:cNvCxnSpPr>
            <a:stCxn id="534" idx="6"/>
            <a:endCxn id="533" idx="2"/>
          </p:cNvCxnSpPr>
          <p:nvPr/>
        </p:nvCxnSpPr>
        <p:spPr>
          <a:xfrm flipH="1" rot="10800000">
            <a:off x="4083190" y="3466293"/>
            <a:ext cx="652200" cy="13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39"/>
          <p:cNvCxnSpPr>
            <a:stCxn id="511" idx="6"/>
            <a:endCxn id="533" idx="2"/>
          </p:cNvCxnSpPr>
          <p:nvPr/>
        </p:nvCxnSpPr>
        <p:spPr>
          <a:xfrm flipH="1" rot="10800000">
            <a:off x="4083190" y="3466302"/>
            <a:ext cx="652200" cy="39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39"/>
          <p:cNvCxnSpPr>
            <a:stCxn id="534" idx="6"/>
            <a:endCxn id="509" idx="2"/>
          </p:cNvCxnSpPr>
          <p:nvPr/>
        </p:nvCxnSpPr>
        <p:spPr>
          <a:xfrm>
            <a:off x="4083190" y="3598893"/>
            <a:ext cx="652200" cy="2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39"/>
          <p:cNvCxnSpPr>
            <a:stCxn id="511" idx="6"/>
            <a:endCxn id="509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39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0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0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0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0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0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0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40"/>
          <p:cNvCxnSpPr>
            <a:stCxn id="571" idx="6"/>
            <a:endCxn id="566" idx="2"/>
          </p:cNvCxnSpPr>
          <p:nvPr/>
        </p:nvCxnSpPr>
        <p:spPr>
          <a:xfrm>
            <a:off x="4083190" y="1810241"/>
            <a:ext cx="652200" cy="207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40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0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7" name="Google Shape;577;p40"/>
          <p:cNvCxnSpPr>
            <a:stCxn id="578" idx="3"/>
            <a:endCxn id="57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40"/>
          <p:cNvCxnSpPr>
            <a:stCxn id="57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0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40"/>
          <p:cNvCxnSpPr>
            <a:endCxn id="58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0"/>
          <p:cNvCxnSpPr>
            <a:stCxn id="583" idx="2"/>
            <a:endCxn id="57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40"/>
          <p:cNvCxnSpPr>
            <a:stCxn id="576" idx="2"/>
            <a:endCxn id="58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87" name="Google Shape;587;p40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40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40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9" name="Google Shape;589;p40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0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0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0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0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04" name="Google Shape;604;p40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78" name="Google Shape;578;p40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05" name="Google Shape;605;p40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06" name="Google Shape;606;p40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607" name="Google Shape;607;p40"/>
          <p:cNvCxnSpPr>
            <a:stCxn id="571" idx="6"/>
            <a:endCxn id="589" idx="2"/>
          </p:cNvCxnSpPr>
          <p:nvPr/>
        </p:nvCxnSpPr>
        <p:spPr>
          <a:xfrm>
            <a:off x="4083190" y="1810241"/>
            <a:ext cx="652200" cy="165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0"/>
          <p:cNvCxnSpPr>
            <a:stCxn id="592" idx="6"/>
            <a:endCxn id="589" idx="2"/>
          </p:cNvCxnSpPr>
          <p:nvPr/>
        </p:nvCxnSpPr>
        <p:spPr>
          <a:xfrm>
            <a:off x="4083190" y="2074893"/>
            <a:ext cx="652200" cy="1391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40"/>
          <p:cNvCxnSpPr>
            <a:stCxn id="574" idx="6"/>
            <a:endCxn id="589" idx="2"/>
          </p:cNvCxnSpPr>
          <p:nvPr/>
        </p:nvCxnSpPr>
        <p:spPr>
          <a:xfrm>
            <a:off x="4083190" y="2330463"/>
            <a:ext cx="652200" cy="113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0"/>
          <p:cNvCxnSpPr>
            <a:stCxn id="592" idx="6"/>
            <a:endCxn id="566" idx="2"/>
          </p:cNvCxnSpPr>
          <p:nvPr/>
        </p:nvCxnSpPr>
        <p:spPr>
          <a:xfrm>
            <a:off x="4083190" y="2074893"/>
            <a:ext cx="652200" cy="181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0"/>
          <p:cNvCxnSpPr>
            <a:stCxn id="574" idx="6"/>
            <a:endCxn id="566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40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1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1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1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5" name="Google Shape;625;p41"/>
          <p:cNvCxnSpPr>
            <a:stCxn id="624" idx="7"/>
            <a:endCxn id="619" idx="3"/>
          </p:cNvCxnSpPr>
          <p:nvPr/>
        </p:nvCxnSpPr>
        <p:spPr>
          <a:xfrm flipH="1" rot="10800000">
            <a:off x="4061882" y="2374482"/>
            <a:ext cx="694800" cy="1953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41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1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1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1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1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3" name="Google Shape;633;p41"/>
          <p:cNvCxnSpPr>
            <a:stCxn id="634" idx="3"/>
            <a:endCxn id="635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41"/>
          <p:cNvCxnSpPr>
            <a:stCxn id="635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4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41"/>
          <p:cNvCxnSpPr>
            <a:endCxn id="639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1"/>
          <p:cNvCxnSpPr>
            <a:stCxn id="639" idx="2"/>
            <a:endCxn id="632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1"/>
          <p:cNvCxnSpPr>
            <a:stCxn id="632" idx="2"/>
            <a:endCxn id="642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43" name="Google Shape;643;p41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9" name="Google Shape;639;p41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41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41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1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1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1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1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1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1" name="Google Shape;651;p41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2" name="Google Shape;652;p41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4" name="Google Shape;654;p41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5" name="Google Shape;655;p41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6" name="Google Shape;656;p41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2" name="Google Shape;642;p41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7" name="Google Shape;657;p4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8" name="Google Shape;658;p41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60" name="Google Shape;660;p41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4" name="Google Shape;634;p41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61" name="Google Shape;661;p41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62" name="Google Shape;662;p41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663" name="Google Shape;663;p41"/>
          <p:cNvCxnSpPr>
            <a:stCxn id="647" idx="7"/>
            <a:endCxn id="619" idx="3"/>
          </p:cNvCxnSpPr>
          <p:nvPr/>
        </p:nvCxnSpPr>
        <p:spPr>
          <a:xfrm flipH="1" rot="10800000">
            <a:off x="4061882" y="2374476"/>
            <a:ext cx="694800" cy="169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41"/>
          <p:cNvCxnSpPr>
            <a:stCxn id="647" idx="7"/>
            <a:endCxn id="626" idx="3"/>
          </p:cNvCxnSpPr>
          <p:nvPr/>
        </p:nvCxnSpPr>
        <p:spPr>
          <a:xfrm flipH="1" rot="10800000">
            <a:off x="4061882" y="2755476"/>
            <a:ext cx="694800" cy="1312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41"/>
          <p:cNvCxnSpPr>
            <a:stCxn id="624" idx="7"/>
            <a:endCxn id="627" idx="3"/>
          </p:cNvCxnSpPr>
          <p:nvPr/>
        </p:nvCxnSpPr>
        <p:spPr>
          <a:xfrm flipH="1" rot="10800000">
            <a:off x="4061882" y="3146082"/>
            <a:ext cx="694800" cy="118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41"/>
          <p:cNvCxnSpPr>
            <a:stCxn id="647" idx="7"/>
            <a:endCxn id="627" idx="3"/>
          </p:cNvCxnSpPr>
          <p:nvPr/>
        </p:nvCxnSpPr>
        <p:spPr>
          <a:xfrm flipH="1" rot="10800000">
            <a:off x="4061882" y="3146076"/>
            <a:ext cx="694800" cy="9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41"/>
          <p:cNvCxnSpPr>
            <a:stCxn id="624" idx="7"/>
            <a:endCxn id="626" idx="3"/>
          </p:cNvCxnSpPr>
          <p:nvPr/>
        </p:nvCxnSpPr>
        <p:spPr>
          <a:xfrm flipH="1" rot="10800000">
            <a:off x="4061882" y="2755482"/>
            <a:ext cx="694800" cy="157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41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42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674" name="Google Shape;674;p4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9" name="Google Shape;679;p42"/>
            <p:cNvCxnSpPr>
              <a:stCxn id="674" idx="5"/>
              <a:endCxn id="67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2"/>
            <p:cNvCxnSpPr>
              <a:stCxn id="674" idx="5"/>
              <a:endCxn id="67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2"/>
            <p:cNvCxnSpPr>
              <a:stCxn id="676" idx="7"/>
              <a:endCxn id="67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2"/>
            <p:cNvCxnSpPr>
              <a:stCxn id="676" idx="7"/>
              <a:endCxn id="67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2"/>
            <p:cNvCxnSpPr>
              <a:stCxn id="675" idx="6"/>
              <a:endCxn id="67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2"/>
            <p:cNvCxnSpPr>
              <a:stCxn id="675" idx="6"/>
              <a:endCxn id="67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5" name="Google Shape;685;p4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2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687" name="Google Shape;687;p4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8" name="Google Shape;688;p4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89" name="Google Shape;689;p42"/>
          <p:cNvCxnSpPr>
            <a:stCxn id="690" idx="6"/>
            <a:endCxn id="685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42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2" name="Google Shape;692;p42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93" name="Google Shape;693;p42"/>
          <p:cNvCxnSpPr>
            <a:stCxn id="694" idx="3"/>
            <a:endCxn id="695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42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42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42"/>
          <p:cNvCxnSpPr>
            <a:endCxn id="699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42"/>
          <p:cNvCxnSpPr>
            <a:stCxn id="699" idx="2"/>
            <a:endCxn id="691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90" name="Google Shape;690;p42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1" name="Google Shape;701;p42"/>
          <p:cNvCxnSpPr>
            <a:stCxn id="691" idx="2"/>
            <a:endCxn id="690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42"/>
          <p:cNvCxnSpPr>
            <a:endCxn id="690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42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9" name="Google Shape;699;p42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4" name="Google Shape;704;p42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05" name="Google Shape;705;p42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42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06" name="Google Shape;706;p42"/>
          <p:cNvCxnSpPr>
            <a:stCxn id="694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2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708" name="Google Shape;708;p42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Hyperbolic tangent (tanh) squashing function</a:t>
            </a:r>
            <a:endParaRPr/>
          </a:p>
        </p:txBody>
      </p:sp>
      <p:cxnSp>
        <p:nvCxnSpPr>
          <p:cNvPr id="714" name="Google Shape;714;p4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3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3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3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43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43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43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4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3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3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43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3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3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43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43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43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3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4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43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3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3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43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43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43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43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43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43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4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43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43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43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43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43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43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43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43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43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4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43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3" name="Google Shape;753;p43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4" name="Google Shape;754;p43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5" name="Google Shape;755;p43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6" name="Google Shape;756;p43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7" name="Google Shape;757;p43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8" name="Google Shape;758;p43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9" name="Google Shape;759;p43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0" name="Google Shape;760;p43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3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3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765" name="Google Shape;765;p43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66" name="Google Shape;766;p43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67" name="Google Shape;767;p4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768" name="Google Shape;768;p4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9" name="Google Shape;769;p4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0" name="Google Shape;770;p43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256px-Supreme_pizza.png"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08" name="Google Shape;1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09" name="Google Shape;1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1800">
                <a:solidFill>
                  <a:srgbClr val="FFFFFF"/>
                </a:solidFill>
              </a:rPr>
              <a:t>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of the week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2806625" y="2540950"/>
            <a:ext cx="960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month of the year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late meeting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6"/>
          <p:cNvCxnSpPr>
            <a:stCxn id="119" idx="6"/>
            <a:endCxn id="114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6"/>
          <p:cNvCxnSpPr>
            <a:stCxn id="120" idx="6"/>
            <a:endCxn id="115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6"/>
          <p:cNvCxnSpPr>
            <a:stCxn id="121" idx="6"/>
            <a:endCxn id="113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6"/>
          <p:cNvCxnSpPr>
            <a:stCxn id="119" idx="6"/>
            <a:endCxn id="113" idx="2"/>
          </p:cNvCxnSpPr>
          <p:nvPr/>
        </p:nvCxnSpPr>
        <p:spPr>
          <a:xfrm>
            <a:off x="4269575" y="1678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6"/>
          <p:cNvCxnSpPr>
            <a:stCxn id="120" idx="6"/>
            <a:endCxn id="114" idx="2"/>
          </p:cNvCxnSpPr>
          <p:nvPr/>
        </p:nvCxnSpPr>
        <p:spPr>
          <a:xfrm>
            <a:off x="4269575" y="2821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6"/>
          <p:cNvCxnSpPr>
            <a:stCxn id="121" idx="6"/>
            <a:endCxn id="115" idx="2"/>
          </p:cNvCxnSpPr>
          <p:nvPr/>
        </p:nvCxnSpPr>
        <p:spPr>
          <a:xfrm>
            <a:off x="4269575" y="3964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6"/>
          <p:cNvCxnSpPr>
            <a:stCxn id="121" idx="6"/>
            <a:endCxn id="114" idx="2"/>
          </p:cNvCxnSpPr>
          <p:nvPr/>
        </p:nvCxnSpPr>
        <p:spPr>
          <a:xfrm flipH="1" rot="10800000">
            <a:off x="4269575" y="2821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6"/>
          <p:cNvCxnSpPr>
            <a:stCxn id="120" idx="6"/>
            <a:endCxn id="113" idx="2"/>
          </p:cNvCxnSpPr>
          <p:nvPr/>
        </p:nvCxnSpPr>
        <p:spPr>
          <a:xfrm flipH="1" rot="10800000">
            <a:off x="4269575" y="1678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6"/>
          <p:cNvCxnSpPr>
            <a:stCxn id="119" idx="6"/>
            <a:endCxn id="115" idx="2"/>
          </p:cNvCxnSpPr>
          <p:nvPr/>
        </p:nvCxnSpPr>
        <p:spPr>
          <a:xfrm>
            <a:off x="4269575" y="1678688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6"/>
          <p:cNvSpPr txBox="1"/>
          <p:nvPr>
            <p:ph idx="4294967295" type="subTitle"/>
          </p:nvPr>
        </p:nvSpPr>
        <p:spPr>
          <a:xfrm>
            <a:off x="7122750" y="4629250"/>
            <a:ext cx="19512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5" name="Google Shape;775;p44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4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4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44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44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44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44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44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44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4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4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4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4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4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44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44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4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44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44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44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44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44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44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4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4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44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4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44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44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44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44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44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44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44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44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44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4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5" name="Google Shape;815;p44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6" name="Google Shape;816;p44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8" name="Google Shape;818;p44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9" name="Google Shape;819;p44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0" name="Google Shape;820;p44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44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2" name="Google Shape;822;p44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3" name="Google Shape;823;p4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4" name="Google Shape;824;p44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5" name="Google Shape;825;p44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4"/>
          <p:cNvSpPr txBox="1"/>
          <p:nvPr/>
        </p:nvSpPr>
        <p:spPr>
          <a:xfrm>
            <a:off x="5738825" y="38433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number goes in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27" name="Google Shape;827;p44"/>
          <p:cNvCxnSpPr>
            <a:stCxn id="826" idx="1"/>
          </p:cNvCxnSpPr>
          <p:nvPr/>
        </p:nvCxnSpPr>
        <p:spPr>
          <a:xfrm rot="10800000">
            <a:off x="4805225" y="2719250"/>
            <a:ext cx="933600" cy="1258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28" name="Google Shape;828;p44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29" name="Google Shape;829;p44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0" name="Google Shape;830;p4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31" name="Google Shape;8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832" name="Google Shape;832;p44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33" name="Google Shape;833;p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4" name="Google Shape;834;p4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5" name="Google Shape;835;p44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5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5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5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5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5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5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45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45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45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4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45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45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45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45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5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45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5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45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45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4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45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45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45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45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5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5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5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45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45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4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5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5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45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45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45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5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5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5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45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1" name="Google Shape;881;p45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2" name="Google Shape;882;p45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3" name="Google Shape;883;p45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4" name="Google Shape;884;p45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5" name="Google Shape;885;p45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6" name="Google Shape;886;p45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7" name="Google Shape;887;p45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8" name="Google Shape;888;p45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9" name="Google Shape;889;p4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0" name="Google Shape;890;p45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1" name="Google Shape;891;p45"/>
          <p:cNvCxnSpPr>
            <a:stCxn id="890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2" name="Google Shape;892;p4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93" name="Google Shape;893;p45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4" name="Google Shape;894;p45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95" name="Google Shape;89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896" name="Google Shape;896;p45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97" name="Google Shape;897;p4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8" name="Google Shape;898;p4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9" name="Google Shape;899;p45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4" name="Google Shape;904;p4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6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6" name="Google Shape;906;p46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907" name="Google Shape;907;p46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8" name="Google Shape;908;p46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909" name="Google Shape;909;p46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46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6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6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46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46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46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46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46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46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6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46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46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46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46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46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46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4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46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46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46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46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46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46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46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46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46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4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46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46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46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46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46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46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46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p46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6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7" name="Google Shape;947;p4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8" name="Google Shape;948;p46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9" name="Google Shape;949;p46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0" name="Google Shape;950;p46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1" name="Google Shape;951;p46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2" name="Google Shape;952;p46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3" name="Google Shape;953;p46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4" name="Google Shape;954;p46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5" name="Google Shape;955;p46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6" name="Google Shape;956;p46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7" name="Google Shape;957;p46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46"/>
          <p:cNvCxnSpPr>
            <a:stCxn id="957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46"/>
          <p:cNvCxnSpPr/>
          <p:nvPr/>
        </p:nvCxnSpPr>
        <p:spPr>
          <a:xfrm rot="10800000">
            <a:off x="4610875" y="1737650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46"/>
          <p:cNvSpPr/>
          <p:nvPr/>
        </p:nvSpPr>
        <p:spPr>
          <a:xfrm>
            <a:off x="4204813" y="208382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6"/>
          <p:cNvSpPr txBox="1"/>
          <p:nvPr/>
        </p:nvSpPr>
        <p:spPr>
          <a:xfrm>
            <a:off x="1511675" y="12110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squashed version comes out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62" name="Google Shape;962;p46"/>
          <p:cNvCxnSpPr/>
          <p:nvPr/>
        </p:nvCxnSpPr>
        <p:spPr>
          <a:xfrm>
            <a:off x="3252800" y="1628775"/>
            <a:ext cx="847800" cy="36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964" name="Google Shape;964;p46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965" name="Google Shape;965;p4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6" name="Google Shape;966;p4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7" name="Google Shape;967;p46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2" name="Google Shape;972;p47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4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4" name="Google Shape;974;p47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975" name="Google Shape;975;p47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6" name="Google Shape;976;p4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977" name="Google Shape;977;p47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47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47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47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47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47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47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47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47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4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7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47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47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7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7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47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7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47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47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4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47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47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47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47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47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47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47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47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47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4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47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47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47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47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47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47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47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4" name="Google Shape;1014;p47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5" name="Google Shape;1015;p47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6" name="Google Shape;1016;p4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7" name="Google Shape;1017;p47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8" name="Google Shape;1018;p47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9" name="Google Shape;1019;p47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0" name="Google Shape;1020;p47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1" name="Google Shape;1021;p47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2" name="Google Shape;1022;p47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3" name="Google Shape;1023;p47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4" name="Google Shape;1024;p47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25" name="Google Shape;1025;p47"/>
          <p:cNvGrpSpPr/>
          <p:nvPr/>
        </p:nvGrpSpPr>
        <p:grpSpPr>
          <a:xfrm>
            <a:off x="4878725" y="1838175"/>
            <a:ext cx="74700" cy="838200"/>
            <a:chOff x="4650125" y="1838175"/>
            <a:chExt cx="74700" cy="838200"/>
          </a:xfrm>
        </p:grpSpPr>
        <p:sp>
          <p:nvSpPr>
            <p:cNvPr id="1026" name="Google Shape;1026;p47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7" name="Google Shape;1027;p47"/>
            <p:cNvCxnSpPr>
              <a:stCxn id="1026" idx="0"/>
            </p:cNvCxnSpPr>
            <p:nvPr/>
          </p:nvCxnSpPr>
          <p:spPr>
            <a:xfrm rot="10800000">
              <a:off x="4687475" y="183817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28" name="Google Shape;1028;p47"/>
          <p:cNvCxnSpPr/>
          <p:nvPr/>
        </p:nvCxnSpPr>
        <p:spPr>
          <a:xfrm rot="10800000">
            <a:off x="4610875" y="1572038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Google Shape;1029;p47"/>
          <p:cNvSpPr/>
          <p:nvPr/>
        </p:nvSpPr>
        <p:spPr>
          <a:xfrm>
            <a:off x="4204813" y="1918213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031" name="Google Shape;1031;p47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32" name="Google Shape;1032;p4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3" name="Google Shape;1033;p4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4" name="Google Shape;1034;p47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9" name="Google Shape;1039;p48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48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1" name="Google Shape;1041;p48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42" name="Google Shape;1042;p48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3" name="Google Shape;1043;p48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44" name="Google Shape;1044;p4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48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48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48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48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48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48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48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48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48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4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48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48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48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48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48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48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48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48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48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4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48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48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48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48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48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48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48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48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48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4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48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48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48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48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48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48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1" name="Google Shape;1081;p48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2" name="Google Shape;1082;p48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3" name="Google Shape;1083;p48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4" name="Google Shape;1084;p4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5" name="Google Shape;1085;p48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6" name="Google Shape;1086;p48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7" name="Google Shape;1087;p48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8" name="Google Shape;1088;p48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9" name="Google Shape;1089;p48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0" name="Google Shape;1090;p48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1" name="Google Shape;1091;p48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92" name="Google Shape;1092;p48"/>
          <p:cNvGrpSpPr/>
          <p:nvPr/>
        </p:nvGrpSpPr>
        <p:grpSpPr>
          <a:xfrm>
            <a:off x="5107325" y="1633575"/>
            <a:ext cx="74700" cy="1042800"/>
            <a:chOff x="4650125" y="1633575"/>
            <a:chExt cx="74700" cy="1042800"/>
          </a:xfrm>
        </p:grpSpPr>
        <p:sp>
          <p:nvSpPr>
            <p:cNvPr id="1093" name="Google Shape;1093;p48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48"/>
            <p:cNvCxnSpPr>
              <a:stCxn id="1093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95" name="Google Shape;1095;p48"/>
          <p:cNvCxnSpPr/>
          <p:nvPr/>
        </p:nvCxnSpPr>
        <p:spPr>
          <a:xfrm>
            <a:off x="4229125" y="1820213"/>
            <a:ext cx="11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48"/>
          <p:cNvSpPr/>
          <p:nvPr/>
        </p:nvSpPr>
        <p:spPr>
          <a:xfrm>
            <a:off x="4204813" y="1784638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098" name="Google Shape;1098;p48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99" name="Google Shape;1099;p4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0" name="Google Shape;1100;p4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1" name="Google Shape;1101;p48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matter what you start with, the answer stays between -1 and 1.</a:t>
            </a:r>
            <a:endParaRPr sz="1800"/>
          </a:p>
        </p:txBody>
      </p:sp>
      <p:cxnSp>
        <p:nvCxnSpPr>
          <p:cNvPr id="1107" name="Google Shape;1107;p49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49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9" name="Google Shape;1109;p49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110" name="Google Shape;1110;p49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1" name="Google Shape;1111;p49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112" name="Google Shape;1112;p49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4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49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49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49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49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49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49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49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49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49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4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49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9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9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49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49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49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49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49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49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4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49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49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49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49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49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49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49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49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49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4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49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49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49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49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49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9" name="Google Shape;1149;p49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0" name="Google Shape;1150;p49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1" name="Google Shape;1151;p49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2" name="Google Shape;1152;p49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3" name="Google Shape;1153;p4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4" name="Google Shape;1154;p49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5" name="Google Shape;1155;p49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6" name="Google Shape;1156;p49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7" name="Google Shape;1157;p49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8" name="Google Shape;1158;p49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9" name="Google Shape;1159;p49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60" name="Google Shape;1160;p49"/>
          <p:cNvGrpSpPr/>
          <p:nvPr/>
        </p:nvGrpSpPr>
        <p:grpSpPr>
          <a:xfrm>
            <a:off x="6021725" y="1633575"/>
            <a:ext cx="74700" cy="1042800"/>
            <a:chOff x="4650125" y="1633575"/>
            <a:chExt cx="74700" cy="1042800"/>
          </a:xfrm>
        </p:grpSpPr>
        <p:sp>
          <p:nvSpPr>
            <p:cNvPr id="1161" name="Google Shape;1161;p49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49"/>
            <p:cNvCxnSpPr>
              <a:stCxn id="1161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3" name="Google Shape;1163;p49"/>
          <p:cNvGrpSpPr/>
          <p:nvPr/>
        </p:nvGrpSpPr>
        <p:grpSpPr>
          <a:xfrm>
            <a:off x="4204813" y="1632238"/>
            <a:ext cx="2005513" cy="74700"/>
            <a:chOff x="4204813" y="1784638"/>
            <a:chExt cx="2005513" cy="74700"/>
          </a:xfrm>
        </p:grpSpPr>
        <p:cxnSp>
          <p:nvCxnSpPr>
            <p:cNvPr id="1164" name="Google Shape;1164;p49"/>
            <p:cNvCxnSpPr/>
            <p:nvPr/>
          </p:nvCxnSpPr>
          <p:spPr>
            <a:xfrm>
              <a:off x="4229125" y="1820213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5" name="Google Shape;1165;p49"/>
            <p:cNvSpPr/>
            <p:nvPr/>
          </p:nvSpPr>
          <p:spPr>
            <a:xfrm>
              <a:off x="4204813" y="1784638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6" name="Google Shape;116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167" name="Google Shape;1167;p49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168" name="Google Shape;1168;p4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9" name="Google Shape;1169;p4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0" name="Google Shape;1170;p49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50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176" name="Google Shape;1176;p5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1" name="Google Shape;1181;p50"/>
            <p:cNvCxnSpPr>
              <a:stCxn id="1176" idx="5"/>
              <a:endCxn id="117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50"/>
            <p:cNvCxnSpPr>
              <a:stCxn id="1176" idx="5"/>
              <a:endCxn id="118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50"/>
            <p:cNvCxnSpPr>
              <a:stCxn id="1178" idx="7"/>
              <a:endCxn id="118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50"/>
            <p:cNvCxnSpPr>
              <a:stCxn id="1178" idx="7"/>
              <a:endCxn id="117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50"/>
            <p:cNvCxnSpPr>
              <a:stCxn id="1177" idx="6"/>
              <a:endCxn id="117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50"/>
            <p:cNvCxnSpPr>
              <a:stCxn id="1177" idx="6"/>
              <a:endCxn id="118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7" name="Google Shape;1187;p5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189" name="Google Shape;1189;p5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0" name="Google Shape;1190;p5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91" name="Google Shape;1191;p50"/>
          <p:cNvCxnSpPr>
            <a:stCxn id="1192" idx="6"/>
            <a:endCxn id="1187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50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4" name="Google Shape;1194;p50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95" name="Google Shape;1195;p50"/>
          <p:cNvCxnSpPr>
            <a:stCxn id="1196" idx="3"/>
            <a:endCxn id="1197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8" name="Google Shape;1198;p50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p50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50"/>
          <p:cNvCxnSpPr>
            <a:endCxn id="1201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50"/>
          <p:cNvCxnSpPr>
            <a:stCxn id="1201" idx="2"/>
            <a:endCxn id="1193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50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3" name="Google Shape;1203;p50"/>
          <p:cNvCxnSpPr>
            <a:stCxn id="1193" idx="2"/>
            <a:endCxn id="1192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50"/>
          <p:cNvCxnSpPr>
            <a:endCxn id="1192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50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1" name="Google Shape;1201;p50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6" name="Google Shape;1206;p50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07" name="Google Shape;1207;p50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50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08" name="Google Shape;1208;p50"/>
          <p:cNvCxnSpPr>
            <a:stCxn id="1196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Google Shape;1209;p50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210" name="Google Shape;1210;p50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an RNN can make</a:t>
            </a:r>
            <a:endParaRPr/>
          </a:p>
        </p:txBody>
      </p:sp>
      <p:sp>
        <p:nvSpPr>
          <p:cNvPr id="1216" name="Google Shape;121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saw Doug.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Jane saw Spot saw Doug saw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Spot. Doug. Jane.</a:t>
            </a:r>
            <a:endParaRPr/>
          </a:p>
        </p:txBody>
      </p:sp>
      <p:sp>
        <p:nvSpPr>
          <p:cNvPr id="1217" name="Google Shape;1217;p51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p52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223" name="Google Shape;1223;p5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8" name="Google Shape;1228;p52"/>
            <p:cNvCxnSpPr>
              <a:stCxn id="1223" idx="5"/>
              <a:endCxn id="122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52"/>
            <p:cNvCxnSpPr>
              <a:stCxn id="1223" idx="5"/>
              <a:endCxn id="122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52"/>
            <p:cNvCxnSpPr>
              <a:stCxn id="1225" idx="7"/>
              <a:endCxn id="122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52"/>
            <p:cNvCxnSpPr>
              <a:stCxn id="1225" idx="7"/>
              <a:endCxn id="122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52"/>
            <p:cNvCxnSpPr>
              <a:stCxn id="1224" idx="6"/>
              <a:endCxn id="122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52"/>
            <p:cNvCxnSpPr>
              <a:stCxn id="1224" idx="6"/>
              <a:endCxn id="122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4" name="Google Shape;1234;p5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52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236" name="Google Shape;1236;p5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7" name="Google Shape;1237;p5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38" name="Google Shape;1238;p52"/>
          <p:cNvCxnSpPr>
            <a:stCxn id="1239" idx="6"/>
            <a:endCxn id="1234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52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1" name="Google Shape;1241;p52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42" name="Google Shape;1242;p52"/>
          <p:cNvCxnSpPr>
            <a:stCxn id="1243" idx="3"/>
            <a:endCxn id="1244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5" name="Google Shape;1245;p52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6" name="Google Shape;1246;p52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52"/>
          <p:cNvCxnSpPr>
            <a:endCxn id="1248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52"/>
          <p:cNvCxnSpPr>
            <a:stCxn id="1248" idx="2"/>
            <a:endCxn id="1240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9" name="Google Shape;1239;p52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0" name="Google Shape;1250;p52"/>
          <p:cNvCxnSpPr>
            <a:stCxn id="1240" idx="2"/>
            <a:endCxn id="1239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52"/>
          <p:cNvCxnSpPr>
            <a:endCxn id="1239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52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8" name="Google Shape;1248;p52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3" name="Google Shape;1253;p52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4" name="Google Shape;1254;p52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3" name="Google Shape;1243;p52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5" name="Google Shape;1255;p52"/>
          <p:cNvCxnSpPr>
            <a:stCxn id="1243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52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257" name="Google Shape;1257;p52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53"/>
          <p:cNvGrpSpPr/>
          <p:nvPr/>
        </p:nvGrpSpPr>
        <p:grpSpPr>
          <a:xfrm>
            <a:off x="3988875" y="4415725"/>
            <a:ext cx="533700" cy="501600"/>
            <a:chOff x="1931475" y="2358325"/>
            <a:chExt cx="533700" cy="501600"/>
          </a:xfrm>
        </p:grpSpPr>
        <p:sp>
          <p:nvSpPr>
            <p:cNvPr id="1263" name="Google Shape;1263;p5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8" name="Google Shape;1268;p53"/>
            <p:cNvCxnSpPr>
              <a:stCxn id="1263" idx="5"/>
              <a:endCxn id="126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53"/>
            <p:cNvCxnSpPr>
              <a:stCxn id="1263" idx="5"/>
              <a:endCxn id="126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53"/>
            <p:cNvCxnSpPr>
              <a:stCxn id="1265" idx="7"/>
              <a:endCxn id="126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53"/>
            <p:cNvCxnSpPr>
              <a:stCxn id="1265" idx="7"/>
              <a:endCxn id="126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53"/>
            <p:cNvCxnSpPr>
              <a:stCxn id="1264" idx="6"/>
              <a:endCxn id="126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53"/>
            <p:cNvCxnSpPr>
              <a:stCxn id="1264" idx="6"/>
              <a:endCxn id="126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4" name="Google Shape;1274;p5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53"/>
          <p:cNvGrpSpPr/>
          <p:nvPr/>
        </p:nvGrpSpPr>
        <p:grpSpPr>
          <a:xfrm>
            <a:off x="4522575" y="4486375"/>
            <a:ext cx="360300" cy="360300"/>
            <a:chOff x="2614600" y="1204350"/>
            <a:chExt cx="360300" cy="360300"/>
          </a:xfrm>
        </p:grpSpPr>
        <p:sp>
          <p:nvSpPr>
            <p:cNvPr id="1276" name="Google Shape;1276;p5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7" name="Google Shape;1277;p5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78" name="Google Shape;1278;p53"/>
          <p:cNvCxnSpPr>
            <a:stCxn id="1279" idx="6"/>
            <a:endCxn id="1274" idx="1"/>
          </p:cNvCxnSpPr>
          <p:nvPr/>
        </p:nvCxnSpPr>
        <p:spPr>
          <a:xfrm>
            <a:off x="29290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0" name="Google Shape;1280;p53"/>
          <p:cNvSpPr txBox="1"/>
          <p:nvPr/>
        </p:nvSpPr>
        <p:spPr>
          <a:xfrm>
            <a:off x="19245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1" name="Google Shape;1281;p53"/>
          <p:cNvSpPr txBox="1"/>
          <p:nvPr/>
        </p:nvSpPr>
        <p:spPr>
          <a:xfrm>
            <a:off x="19245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82" name="Google Shape;1282;p53"/>
          <p:cNvCxnSpPr>
            <a:stCxn id="1283" idx="3"/>
            <a:endCxn id="1284" idx="4"/>
          </p:cNvCxnSpPr>
          <p:nvPr/>
        </p:nvCxnSpPr>
        <p:spPr>
          <a:xfrm flipH="1" rot="10800000">
            <a:off x="62267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53"/>
          <p:cNvCxnSpPr/>
          <p:nvPr/>
        </p:nvCxnSpPr>
        <p:spPr>
          <a:xfrm rot="10800000">
            <a:off x="7034875" y="131250"/>
            <a:ext cx="0" cy="365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6" name="Google Shape;1286;p53"/>
          <p:cNvCxnSpPr/>
          <p:nvPr/>
        </p:nvCxnSpPr>
        <p:spPr>
          <a:xfrm rot="10800000">
            <a:off x="65095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53"/>
          <p:cNvCxnSpPr>
            <a:stCxn id="1288" idx="1"/>
            <a:endCxn id="1289" idx="2"/>
          </p:cNvCxnSpPr>
          <p:nvPr/>
        </p:nvCxnSpPr>
        <p:spPr>
          <a:xfrm rot="10800000">
            <a:off x="35878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53"/>
          <p:cNvCxnSpPr>
            <a:stCxn id="1289" idx="2"/>
            <a:endCxn id="1280" idx="0"/>
          </p:cNvCxnSpPr>
          <p:nvPr/>
        </p:nvCxnSpPr>
        <p:spPr>
          <a:xfrm flipH="1">
            <a:off x="24742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79" name="Google Shape;1279;p53"/>
          <p:cNvSpPr/>
          <p:nvPr/>
        </p:nvSpPr>
        <p:spPr>
          <a:xfrm>
            <a:off x="29200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1" name="Google Shape;1291;p53"/>
          <p:cNvCxnSpPr>
            <a:stCxn id="1280" idx="2"/>
            <a:endCxn id="1279" idx="2"/>
          </p:cNvCxnSpPr>
          <p:nvPr/>
        </p:nvCxnSpPr>
        <p:spPr>
          <a:xfrm flipH="1" rot="-5400000">
            <a:off x="23904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53"/>
          <p:cNvCxnSpPr>
            <a:stCxn id="1281" idx="0"/>
            <a:endCxn id="1279" idx="2"/>
          </p:cNvCxnSpPr>
          <p:nvPr/>
        </p:nvCxnSpPr>
        <p:spPr>
          <a:xfrm rot="-5400000">
            <a:off x="24242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53"/>
          <p:cNvSpPr txBox="1"/>
          <p:nvPr/>
        </p:nvSpPr>
        <p:spPr>
          <a:xfrm>
            <a:off x="70745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9" name="Google Shape;1289;p53"/>
          <p:cNvSpPr txBox="1"/>
          <p:nvPr/>
        </p:nvSpPr>
        <p:spPr>
          <a:xfrm rot="5400000">
            <a:off x="30658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4" name="Google Shape;1294;p53"/>
          <p:cNvSpPr txBox="1"/>
          <p:nvPr/>
        </p:nvSpPr>
        <p:spPr>
          <a:xfrm>
            <a:off x="13911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95" name="Google Shape;1295;p53"/>
          <p:cNvCxnSpPr>
            <a:stCxn id="1281" idx="0"/>
          </p:cNvCxnSpPr>
          <p:nvPr/>
        </p:nvCxnSpPr>
        <p:spPr>
          <a:xfrm flipH="1">
            <a:off x="24585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53"/>
          <p:cNvSpPr txBox="1"/>
          <p:nvPr/>
        </p:nvSpPr>
        <p:spPr>
          <a:xfrm>
            <a:off x="51275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96" name="Google Shape;1296;p53"/>
          <p:cNvCxnSpPr>
            <a:stCxn id="1283" idx="3"/>
            <a:endCxn id="1276" idx="6"/>
          </p:cNvCxnSpPr>
          <p:nvPr/>
        </p:nvCxnSpPr>
        <p:spPr>
          <a:xfrm rot="10800000">
            <a:off x="48827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5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1298" name="Google Shape;1298;p53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37" name="Google Shape;1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38" name="Google Shape;1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806625" y="2540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7"/>
          <p:cNvCxnSpPr>
            <a:stCxn id="148" idx="6"/>
            <a:endCxn id="143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7"/>
          <p:cNvCxnSpPr>
            <a:stCxn id="149" idx="6"/>
            <a:endCxn id="144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7"/>
          <p:cNvCxnSpPr>
            <a:stCxn id="150" idx="6"/>
            <a:endCxn id="142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4294967295" type="subTitle"/>
          </p:nvPr>
        </p:nvSpPr>
        <p:spPr>
          <a:xfrm>
            <a:off x="7122750" y="4629250"/>
            <a:ext cx="19512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5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304" name="Google Shape;1304;p5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9" name="Google Shape;1309;p54"/>
            <p:cNvCxnSpPr>
              <a:stCxn id="1304" idx="5"/>
              <a:endCxn id="13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54"/>
            <p:cNvCxnSpPr>
              <a:stCxn id="1304" idx="5"/>
              <a:endCxn id="13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54"/>
            <p:cNvCxnSpPr>
              <a:stCxn id="1306" idx="7"/>
              <a:endCxn id="13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54"/>
            <p:cNvCxnSpPr>
              <a:stCxn id="1306" idx="7"/>
              <a:endCxn id="13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54"/>
            <p:cNvCxnSpPr>
              <a:stCxn id="1305" idx="6"/>
              <a:endCxn id="13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54"/>
            <p:cNvCxnSpPr>
              <a:stCxn id="1305" idx="6"/>
              <a:endCxn id="13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5" name="Google Shape;1315;p5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54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317" name="Google Shape;1317;p5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2" name="Google Shape;1322;p54"/>
            <p:cNvCxnSpPr>
              <a:stCxn id="1317" idx="5"/>
              <a:endCxn id="13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54"/>
            <p:cNvCxnSpPr>
              <a:stCxn id="1317" idx="5"/>
              <a:endCxn id="13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54"/>
            <p:cNvCxnSpPr>
              <a:stCxn id="1319" idx="7"/>
              <a:endCxn id="13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54"/>
            <p:cNvCxnSpPr>
              <a:stCxn id="1319" idx="7"/>
              <a:endCxn id="13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54"/>
            <p:cNvCxnSpPr>
              <a:stCxn id="1318" idx="6"/>
              <a:endCxn id="13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54"/>
            <p:cNvCxnSpPr>
              <a:stCxn id="1318" idx="6"/>
              <a:endCxn id="13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8" name="Google Shape;1328;p5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54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330" name="Google Shape;1330;p5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1" name="Google Shape;1331;p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2" name="Google Shape;1332;p54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333" name="Google Shape;1333;p5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4" name="Google Shape;1334;p5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5" name="Google Shape;1335;p5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336" name="Google Shape;1336;p54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7" name="Google Shape;1337;p54"/>
            <p:cNvCxnSpPr>
              <a:stCxn id="1336" idx="0"/>
              <a:endCxn id="133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54"/>
            <p:cNvCxnSpPr>
              <a:stCxn id="1336" idx="2"/>
              <a:endCxn id="133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9" name="Google Shape;1339;p54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340" name="Google Shape;1340;p5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1" name="Google Shape;1341;p54"/>
            <p:cNvCxnSpPr>
              <a:stCxn id="1340" idx="7"/>
              <a:endCxn id="134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54"/>
            <p:cNvCxnSpPr>
              <a:stCxn id="1340" idx="1"/>
              <a:endCxn id="134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43" name="Google Shape;1343;p54"/>
          <p:cNvCxnSpPr>
            <a:stCxn id="1344" idx="6"/>
            <a:endCxn id="131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54"/>
          <p:cNvCxnSpPr>
            <a:stCxn id="1344" idx="6"/>
            <a:endCxn id="132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6" name="Google Shape;1346;p54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7" name="Google Shape;1347;p5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8" name="Google Shape;1348;p54"/>
          <p:cNvCxnSpPr>
            <a:endCxn id="134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54"/>
          <p:cNvCxnSpPr>
            <a:stCxn id="1340" idx="6"/>
            <a:endCxn id="133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54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54"/>
          <p:cNvCxnSpPr>
            <a:stCxn id="1352" idx="3"/>
            <a:endCxn id="135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4" name="Google Shape;1354;p54"/>
          <p:cNvCxnSpPr>
            <a:stCxn id="1355" idx="1"/>
            <a:endCxn id="134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54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54"/>
          <p:cNvCxnSpPr>
            <a:stCxn id="1336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5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9" name="Google Shape;1359;p54"/>
          <p:cNvCxnSpPr>
            <a:stCxn id="1360" idx="1"/>
            <a:endCxn id="1361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54"/>
          <p:cNvCxnSpPr>
            <a:stCxn id="1361" idx="2"/>
            <a:endCxn id="134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44" name="Google Shape;1344;p5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Google Shape;1363;p54"/>
          <p:cNvCxnSpPr>
            <a:stCxn id="1346" idx="2"/>
            <a:endCxn id="134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54"/>
          <p:cNvCxnSpPr>
            <a:stCxn id="1347" idx="0"/>
            <a:endCxn id="134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5" name="Google Shape;1365;p54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rediction + memories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6" name="Google Shape;1366;p5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7" name="Google Shape;1367;p54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1" name="Google Shape;1361;p5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8" name="Google Shape;1368;p54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69" name="Google Shape;1369;p54"/>
          <p:cNvCxnSpPr>
            <a:stCxn id="134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54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70" name="Google Shape;1370;p54"/>
          <p:cNvCxnSpPr>
            <a:stCxn id="1352" idx="3"/>
            <a:endCxn id="133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1" name="Google Shape;1371;p54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372" name="Google Shape;1372;p54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3" name="Google Shape;1373;p54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junction: element-by-element addition</a:t>
            </a:r>
            <a:endParaRPr/>
          </a:p>
        </p:txBody>
      </p:sp>
      <p:sp>
        <p:nvSpPr>
          <p:cNvPr id="1379" name="Google Shape;1379;p55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80" name="Google Shape;1380;p55"/>
          <p:cNvSpPr/>
          <p:nvPr/>
        </p:nvSpPr>
        <p:spPr>
          <a:xfrm>
            <a:off x="8777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81" name="Google Shape;1381;p55"/>
          <p:cNvSpPr/>
          <p:nvPr/>
        </p:nvSpPr>
        <p:spPr>
          <a:xfrm>
            <a:off x="8777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82" name="Google Shape;1382;p55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3" name="Google Shape;1383;p55"/>
          <p:cNvSpPr/>
          <p:nvPr/>
        </p:nvSpPr>
        <p:spPr>
          <a:xfrm>
            <a:off x="8777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84" name="Google Shape;1384;p55"/>
          <p:cNvSpPr/>
          <p:nvPr/>
        </p:nvSpPr>
        <p:spPr>
          <a:xfrm>
            <a:off x="8777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1385" name="Google Shape;1385;p55"/>
          <p:cNvGrpSpPr/>
          <p:nvPr/>
        </p:nvGrpSpPr>
        <p:grpSpPr>
          <a:xfrm>
            <a:off x="2144325" y="2890225"/>
            <a:ext cx="216900" cy="216900"/>
            <a:chOff x="3770050" y="3263650"/>
            <a:chExt cx="216900" cy="216900"/>
          </a:xfrm>
        </p:grpSpPr>
        <p:sp>
          <p:nvSpPr>
            <p:cNvPr id="1386" name="Google Shape;1386;p5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7" name="Google Shape;1387;p55"/>
            <p:cNvCxnSpPr>
              <a:stCxn id="1386" idx="0"/>
              <a:endCxn id="138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8" name="Google Shape;1388;p55"/>
            <p:cNvCxnSpPr>
              <a:stCxn id="1386" idx="2"/>
              <a:endCxn id="138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89" name="Google Shape;1389;p55"/>
          <p:cNvCxnSpPr>
            <a:stCxn id="1383" idx="3"/>
            <a:endCxn id="1386" idx="1"/>
          </p:cNvCxnSpPr>
          <p:nvPr/>
        </p:nvCxnSpPr>
        <p:spPr>
          <a:xfrm>
            <a:off x="14555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0" name="Google Shape;1390;p55"/>
          <p:cNvCxnSpPr>
            <a:stCxn id="1380" idx="3"/>
            <a:endCxn id="1386" idx="3"/>
          </p:cNvCxnSpPr>
          <p:nvPr/>
        </p:nvCxnSpPr>
        <p:spPr>
          <a:xfrm flipH="1" rot="10800000">
            <a:off x="14555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1" name="Google Shape;1391;p55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392" name="Google Shape;1392;p55"/>
          <p:cNvSpPr/>
          <p:nvPr/>
        </p:nvSpPr>
        <p:spPr>
          <a:xfrm>
            <a:off x="41524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+ 6</a:t>
            </a:r>
            <a:endParaRPr/>
          </a:p>
        </p:txBody>
      </p:sp>
      <p:sp>
        <p:nvSpPr>
          <p:cNvPr id="1393" name="Google Shape;1393;p55"/>
          <p:cNvSpPr/>
          <p:nvPr/>
        </p:nvSpPr>
        <p:spPr>
          <a:xfrm>
            <a:off x="41524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+ 7</a:t>
            </a:r>
            <a:endParaRPr/>
          </a:p>
        </p:txBody>
      </p:sp>
      <p:sp>
        <p:nvSpPr>
          <p:cNvPr id="1394" name="Google Shape;1394;p55"/>
          <p:cNvSpPr/>
          <p:nvPr/>
        </p:nvSpPr>
        <p:spPr>
          <a:xfrm>
            <a:off x="41524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+ 8</a:t>
            </a:r>
            <a:endParaRPr/>
          </a:p>
        </p:txBody>
      </p:sp>
      <p:sp>
        <p:nvSpPr>
          <p:cNvPr id="1395" name="Google Shape;1395;p55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396" name="Google Shape;1396;p55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97" name="Google Shape;1397;p55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98" name="Google Shape;1398;p55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399" name="Google Shape;1399;p55"/>
          <p:cNvGrpSpPr/>
          <p:nvPr/>
        </p:nvGrpSpPr>
        <p:grpSpPr>
          <a:xfrm>
            <a:off x="7634200" y="432711"/>
            <a:ext cx="577800" cy="577800"/>
            <a:chOff x="3770050" y="3263650"/>
            <a:chExt cx="216900" cy="216900"/>
          </a:xfrm>
        </p:grpSpPr>
        <p:sp>
          <p:nvSpPr>
            <p:cNvPr id="1400" name="Google Shape;1400;p5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1" name="Google Shape;1401;p55"/>
            <p:cNvCxnSpPr>
              <a:stCxn id="1400" idx="0"/>
              <a:endCxn id="140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55"/>
            <p:cNvCxnSpPr>
              <a:stCxn id="1400" idx="2"/>
              <a:endCxn id="140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3" name="Google Shape;1403;p55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</a:t>
            </a:r>
            <a:r>
              <a:rPr lang="en"/>
              <a:t> junction: element-by-element multiplication</a:t>
            </a:r>
            <a:endParaRPr/>
          </a:p>
        </p:txBody>
      </p:sp>
      <p:sp>
        <p:nvSpPr>
          <p:cNvPr id="1409" name="Google Shape;1409;p56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10" name="Google Shape;1410;p56"/>
          <p:cNvSpPr/>
          <p:nvPr/>
        </p:nvSpPr>
        <p:spPr>
          <a:xfrm>
            <a:off x="8777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11" name="Google Shape;1411;p56"/>
          <p:cNvSpPr/>
          <p:nvPr/>
        </p:nvSpPr>
        <p:spPr>
          <a:xfrm>
            <a:off x="8777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12" name="Google Shape;1412;p56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13" name="Google Shape;1413;p56"/>
          <p:cNvSpPr/>
          <p:nvPr/>
        </p:nvSpPr>
        <p:spPr>
          <a:xfrm>
            <a:off x="8777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4" name="Google Shape;1414;p56"/>
          <p:cNvSpPr/>
          <p:nvPr/>
        </p:nvSpPr>
        <p:spPr>
          <a:xfrm>
            <a:off x="8777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15" name="Google Shape;1415;p56"/>
          <p:cNvCxnSpPr>
            <a:stCxn id="1413" idx="3"/>
            <a:endCxn id="1416" idx="1"/>
          </p:cNvCxnSpPr>
          <p:nvPr/>
        </p:nvCxnSpPr>
        <p:spPr>
          <a:xfrm>
            <a:off x="14555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56"/>
          <p:cNvCxnSpPr>
            <a:stCxn id="1410" idx="3"/>
            <a:endCxn id="1416" idx="3"/>
          </p:cNvCxnSpPr>
          <p:nvPr/>
        </p:nvCxnSpPr>
        <p:spPr>
          <a:xfrm flipH="1" rot="10800000">
            <a:off x="14555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8" name="Google Shape;1418;p56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419" name="Google Shape;1419;p56"/>
          <p:cNvSpPr/>
          <p:nvPr/>
        </p:nvSpPr>
        <p:spPr>
          <a:xfrm>
            <a:off x="41524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x 6</a:t>
            </a:r>
            <a:endParaRPr/>
          </a:p>
        </p:txBody>
      </p:sp>
      <p:sp>
        <p:nvSpPr>
          <p:cNvPr id="1420" name="Google Shape;1420;p56"/>
          <p:cNvSpPr/>
          <p:nvPr/>
        </p:nvSpPr>
        <p:spPr>
          <a:xfrm>
            <a:off x="41524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x 7</a:t>
            </a:r>
            <a:endParaRPr/>
          </a:p>
        </p:txBody>
      </p:sp>
      <p:sp>
        <p:nvSpPr>
          <p:cNvPr id="1421" name="Google Shape;1421;p56"/>
          <p:cNvSpPr/>
          <p:nvPr/>
        </p:nvSpPr>
        <p:spPr>
          <a:xfrm>
            <a:off x="41524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x 8</a:t>
            </a:r>
            <a:endParaRPr/>
          </a:p>
        </p:txBody>
      </p:sp>
      <p:sp>
        <p:nvSpPr>
          <p:cNvPr id="1422" name="Google Shape;1422;p56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423" name="Google Shape;1423;p56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</a:t>
            </a:r>
            <a:endParaRPr/>
          </a:p>
        </p:txBody>
      </p:sp>
      <p:sp>
        <p:nvSpPr>
          <p:cNvPr id="1424" name="Google Shape;1424;p56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1425" name="Google Shape;1425;p56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426" name="Google Shape;1426;p56"/>
          <p:cNvGrpSpPr/>
          <p:nvPr/>
        </p:nvGrpSpPr>
        <p:grpSpPr>
          <a:xfrm>
            <a:off x="2183375" y="2896125"/>
            <a:ext cx="216900" cy="216900"/>
            <a:chOff x="3999800" y="3405025"/>
            <a:chExt cx="216900" cy="216900"/>
          </a:xfrm>
        </p:grpSpPr>
        <p:sp>
          <p:nvSpPr>
            <p:cNvPr id="1427" name="Google Shape;1427;p5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8" name="Google Shape;1428;p56"/>
            <p:cNvCxnSpPr>
              <a:stCxn id="1427" idx="7"/>
              <a:endCxn id="142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56"/>
            <p:cNvCxnSpPr>
              <a:stCxn id="1427" idx="1"/>
              <a:endCxn id="142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0" name="Google Shape;1430;p56"/>
          <p:cNvGrpSpPr/>
          <p:nvPr/>
        </p:nvGrpSpPr>
        <p:grpSpPr>
          <a:xfrm>
            <a:off x="8324481" y="399532"/>
            <a:ext cx="694405" cy="694405"/>
            <a:chOff x="3999800" y="3405025"/>
            <a:chExt cx="216900" cy="216900"/>
          </a:xfrm>
        </p:grpSpPr>
        <p:sp>
          <p:nvSpPr>
            <p:cNvPr id="1431" name="Google Shape;1431;p5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2" name="Google Shape;1432;p56"/>
            <p:cNvCxnSpPr>
              <a:stCxn id="1431" idx="7"/>
              <a:endCxn id="143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56"/>
            <p:cNvCxnSpPr>
              <a:stCxn id="1431" idx="1"/>
              <a:endCxn id="143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4" name="Google Shape;1434;p56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7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Gating</a:t>
            </a:r>
            <a:endParaRPr/>
          </a:p>
        </p:txBody>
      </p:sp>
      <p:sp>
        <p:nvSpPr>
          <p:cNvPr id="1440" name="Google Shape;1440;p57"/>
          <p:cNvSpPr/>
          <p:nvPr/>
        </p:nvSpPr>
        <p:spPr>
          <a:xfrm>
            <a:off x="17159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1441" name="Google Shape;1441;p57"/>
          <p:cNvSpPr/>
          <p:nvPr/>
        </p:nvSpPr>
        <p:spPr>
          <a:xfrm>
            <a:off x="17159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1442" name="Google Shape;1442;p57"/>
          <p:cNvSpPr/>
          <p:nvPr/>
        </p:nvSpPr>
        <p:spPr>
          <a:xfrm>
            <a:off x="17159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1443" name="Google Shape;1443;p57"/>
          <p:cNvSpPr/>
          <p:nvPr/>
        </p:nvSpPr>
        <p:spPr>
          <a:xfrm>
            <a:off x="17159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44" name="Google Shape;1444;p57"/>
          <p:cNvSpPr/>
          <p:nvPr/>
        </p:nvSpPr>
        <p:spPr>
          <a:xfrm>
            <a:off x="17159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45" name="Google Shape;1445;p57"/>
          <p:cNvSpPr/>
          <p:nvPr/>
        </p:nvSpPr>
        <p:spPr>
          <a:xfrm>
            <a:off x="17159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cxnSp>
        <p:nvCxnSpPr>
          <p:cNvPr id="1446" name="Google Shape;1446;p57"/>
          <p:cNvCxnSpPr>
            <a:stCxn id="1444" idx="3"/>
            <a:endCxn id="1447" idx="1"/>
          </p:cNvCxnSpPr>
          <p:nvPr/>
        </p:nvCxnSpPr>
        <p:spPr>
          <a:xfrm>
            <a:off x="22937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57"/>
          <p:cNvCxnSpPr>
            <a:stCxn id="1441" idx="3"/>
            <a:endCxn id="1447" idx="3"/>
          </p:cNvCxnSpPr>
          <p:nvPr/>
        </p:nvCxnSpPr>
        <p:spPr>
          <a:xfrm flipH="1" rot="10800000">
            <a:off x="22937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9" name="Google Shape;1449;p57"/>
          <p:cNvSpPr txBox="1"/>
          <p:nvPr/>
        </p:nvSpPr>
        <p:spPr>
          <a:xfrm>
            <a:off x="35505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450" name="Google Shape;1450;p57"/>
          <p:cNvSpPr/>
          <p:nvPr/>
        </p:nvSpPr>
        <p:spPr>
          <a:xfrm>
            <a:off x="47620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1.0</a:t>
            </a:r>
            <a:endParaRPr/>
          </a:p>
        </p:txBody>
      </p:sp>
      <p:sp>
        <p:nvSpPr>
          <p:cNvPr id="1451" name="Google Shape;1451;p57"/>
          <p:cNvSpPr/>
          <p:nvPr/>
        </p:nvSpPr>
        <p:spPr>
          <a:xfrm>
            <a:off x="47620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0.5</a:t>
            </a:r>
            <a:endParaRPr/>
          </a:p>
        </p:txBody>
      </p:sp>
      <p:sp>
        <p:nvSpPr>
          <p:cNvPr id="1452" name="Google Shape;1452;p57"/>
          <p:cNvSpPr/>
          <p:nvPr/>
        </p:nvSpPr>
        <p:spPr>
          <a:xfrm>
            <a:off x="47620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0.0</a:t>
            </a:r>
            <a:endParaRPr/>
          </a:p>
        </p:txBody>
      </p:sp>
      <p:sp>
        <p:nvSpPr>
          <p:cNvPr id="1453" name="Google Shape;1453;p57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54" name="Google Shape;1454;p57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</a:t>
            </a:r>
            <a:endParaRPr/>
          </a:p>
        </p:txBody>
      </p:sp>
      <p:sp>
        <p:nvSpPr>
          <p:cNvPr id="1455" name="Google Shape;1455;p57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1456" name="Google Shape;1456;p57"/>
          <p:cNvSpPr txBox="1"/>
          <p:nvPr/>
        </p:nvSpPr>
        <p:spPr>
          <a:xfrm>
            <a:off x="62937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457" name="Google Shape;1457;p57"/>
          <p:cNvGrpSpPr/>
          <p:nvPr/>
        </p:nvGrpSpPr>
        <p:grpSpPr>
          <a:xfrm>
            <a:off x="3021575" y="2896125"/>
            <a:ext cx="216900" cy="216900"/>
            <a:chOff x="3999800" y="3405025"/>
            <a:chExt cx="216900" cy="216900"/>
          </a:xfrm>
        </p:grpSpPr>
        <p:sp>
          <p:nvSpPr>
            <p:cNvPr id="1458" name="Google Shape;1458;p5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9" name="Google Shape;1459;p57"/>
            <p:cNvCxnSpPr>
              <a:stCxn id="1458" idx="7"/>
              <a:endCxn id="145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57"/>
            <p:cNvCxnSpPr>
              <a:stCxn id="1458" idx="1"/>
              <a:endCxn id="145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1" name="Google Shape;1461;p57"/>
          <p:cNvSpPr txBox="1"/>
          <p:nvPr/>
        </p:nvSpPr>
        <p:spPr>
          <a:xfrm>
            <a:off x="1028775" y="1844600"/>
            <a:ext cx="8349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2" name="Google Shape;1462;p57"/>
          <p:cNvSpPr txBox="1"/>
          <p:nvPr/>
        </p:nvSpPr>
        <p:spPr>
          <a:xfrm>
            <a:off x="876375" y="3673400"/>
            <a:ext cx="881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/ Off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3" name="Google Shape;1463;p57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1468;p58"/>
          <p:cNvGrpSpPr/>
          <p:nvPr/>
        </p:nvGrpSpPr>
        <p:grpSpPr>
          <a:xfrm>
            <a:off x="361784" y="1748366"/>
            <a:ext cx="7593578" cy="1416858"/>
            <a:chOff x="2561871" y="2071250"/>
            <a:chExt cx="3385607" cy="1996700"/>
          </a:xfrm>
        </p:grpSpPr>
        <p:sp>
          <p:nvSpPr>
            <p:cNvPr id="1469" name="Google Shape;1469;p58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70" name="Google Shape;1470;p58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71" name="Google Shape;147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(sigmoid) squashing function</a:t>
            </a:r>
            <a:endParaRPr/>
          </a:p>
        </p:txBody>
      </p:sp>
      <p:cxnSp>
        <p:nvCxnSpPr>
          <p:cNvPr id="1472" name="Google Shape;1472;p58"/>
          <p:cNvCxnSpPr/>
          <p:nvPr/>
        </p:nvCxnSpPr>
        <p:spPr>
          <a:xfrm>
            <a:off x="1988420" y="3157402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58"/>
          <p:cNvCxnSpPr/>
          <p:nvPr/>
        </p:nvCxnSpPr>
        <p:spPr>
          <a:xfrm>
            <a:off x="4242177" y="1406350"/>
            <a:ext cx="0" cy="23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58"/>
          <p:cNvCxnSpPr/>
          <p:nvPr/>
        </p:nvCxnSpPr>
        <p:spPr>
          <a:xfrm>
            <a:off x="4204827" y="1739216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58"/>
          <p:cNvCxnSpPr/>
          <p:nvPr/>
        </p:nvCxnSpPr>
        <p:spPr>
          <a:xfrm>
            <a:off x="4204827" y="195570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58"/>
          <p:cNvCxnSpPr/>
          <p:nvPr/>
        </p:nvCxnSpPr>
        <p:spPr>
          <a:xfrm>
            <a:off x="4204827" y="2172193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58"/>
          <p:cNvCxnSpPr/>
          <p:nvPr/>
        </p:nvCxnSpPr>
        <p:spPr>
          <a:xfrm>
            <a:off x="4204827" y="2388682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58"/>
          <p:cNvCxnSpPr/>
          <p:nvPr/>
        </p:nvCxnSpPr>
        <p:spPr>
          <a:xfrm>
            <a:off x="4204827" y="2605171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p58"/>
          <p:cNvCxnSpPr/>
          <p:nvPr/>
        </p:nvCxnSpPr>
        <p:spPr>
          <a:xfrm>
            <a:off x="4204827" y="2821660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58"/>
          <p:cNvCxnSpPr/>
          <p:nvPr/>
        </p:nvCxnSpPr>
        <p:spPr>
          <a:xfrm>
            <a:off x="4204827" y="3471126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1" name="Google Shape;1481;p58"/>
          <p:cNvCxnSpPr/>
          <p:nvPr/>
        </p:nvCxnSpPr>
        <p:spPr>
          <a:xfrm>
            <a:off x="4204827" y="368761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2" name="Google Shape;1482;p58"/>
          <p:cNvCxnSpPr/>
          <p:nvPr/>
        </p:nvCxnSpPr>
        <p:spPr>
          <a:xfrm rot="5400000">
            <a:off x="50915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58"/>
          <p:cNvCxnSpPr/>
          <p:nvPr/>
        </p:nvCxnSpPr>
        <p:spPr>
          <a:xfrm rot="5400000">
            <a:off x="49391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58"/>
          <p:cNvCxnSpPr/>
          <p:nvPr/>
        </p:nvCxnSpPr>
        <p:spPr>
          <a:xfrm rot="5400000">
            <a:off x="47867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58"/>
          <p:cNvCxnSpPr/>
          <p:nvPr/>
        </p:nvCxnSpPr>
        <p:spPr>
          <a:xfrm rot="5400000">
            <a:off x="46343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58"/>
          <p:cNvCxnSpPr/>
          <p:nvPr/>
        </p:nvCxnSpPr>
        <p:spPr>
          <a:xfrm rot="5400000">
            <a:off x="44819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58"/>
          <p:cNvCxnSpPr/>
          <p:nvPr/>
        </p:nvCxnSpPr>
        <p:spPr>
          <a:xfrm rot="5400000">
            <a:off x="4329577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58"/>
          <p:cNvCxnSpPr/>
          <p:nvPr/>
        </p:nvCxnSpPr>
        <p:spPr>
          <a:xfrm rot="5400000">
            <a:off x="600598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58"/>
          <p:cNvCxnSpPr/>
          <p:nvPr/>
        </p:nvCxnSpPr>
        <p:spPr>
          <a:xfrm rot="5400000">
            <a:off x="585358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58"/>
          <p:cNvCxnSpPr/>
          <p:nvPr/>
        </p:nvCxnSpPr>
        <p:spPr>
          <a:xfrm rot="5400000">
            <a:off x="57011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58"/>
          <p:cNvCxnSpPr/>
          <p:nvPr/>
        </p:nvCxnSpPr>
        <p:spPr>
          <a:xfrm rot="5400000">
            <a:off x="55487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58"/>
          <p:cNvCxnSpPr/>
          <p:nvPr/>
        </p:nvCxnSpPr>
        <p:spPr>
          <a:xfrm rot="5400000">
            <a:off x="53963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58"/>
          <p:cNvCxnSpPr/>
          <p:nvPr/>
        </p:nvCxnSpPr>
        <p:spPr>
          <a:xfrm rot="5400000">
            <a:off x="52439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58"/>
          <p:cNvCxnSpPr/>
          <p:nvPr/>
        </p:nvCxnSpPr>
        <p:spPr>
          <a:xfrm rot="5400000">
            <a:off x="31103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58"/>
          <p:cNvCxnSpPr/>
          <p:nvPr/>
        </p:nvCxnSpPr>
        <p:spPr>
          <a:xfrm rot="5400000">
            <a:off x="29579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58"/>
          <p:cNvCxnSpPr/>
          <p:nvPr/>
        </p:nvCxnSpPr>
        <p:spPr>
          <a:xfrm rot="5400000">
            <a:off x="28055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58"/>
          <p:cNvCxnSpPr/>
          <p:nvPr/>
        </p:nvCxnSpPr>
        <p:spPr>
          <a:xfrm rot="5400000">
            <a:off x="26531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58"/>
          <p:cNvCxnSpPr/>
          <p:nvPr/>
        </p:nvCxnSpPr>
        <p:spPr>
          <a:xfrm rot="5400000">
            <a:off x="25007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58"/>
          <p:cNvCxnSpPr/>
          <p:nvPr/>
        </p:nvCxnSpPr>
        <p:spPr>
          <a:xfrm rot="5400000">
            <a:off x="234837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58"/>
          <p:cNvCxnSpPr/>
          <p:nvPr/>
        </p:nvCxnSpPr>
        <p:spPr>
          <a:xfrm rot="5400000">
            <a:off x="4024776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58"/>
          <p:cNvCxnSpPr/>
          <p:nvPr/>
        </p:nvCxnSpPr>
        <p:spPr>
          <a:xfrm rot="5400000">
            <a:off x="3872376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58"/>
          <p:cNvCxnSpPr/>
          <p:nvPr/>
        </p:nvCxnSpPr>
        <p:spPr>
          <a:xfrm rot="5400000">
            <a:off x="37199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58"/>
          <p:cNvCxnSpPr/>
          <p:nvPr/>
        </p:nvCxnSpPr>
        <p:spPr>
          <a:xfrm rot="5400000">
            <a:off x="35675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58"/>
          <p:cNvCxnSpPr/>
          <p:nvPr/>
        </p:nvCxnSpPr>
        <p:spPr>
          <a:xfrm rot="5400000">
            <a:off x="34151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58"/>
          <p:cNvCxnSpPr/>
          <p:nvPr/>
        </p:nvCxnSpPr>
        <p:spPr>
          <a:xfrm rot="5400000">
            <a:off x="32627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6" name="Google Shape;1506;p58"/>
          <p:cNvSpPr txBox="1"/>
          <p:nvPr/>
        </p:nvSpPr>
        <p:spPr>
          <a:xfrm>
            <a:off x="3748675" y="1475104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7" name="Google Shape;1507;p58"/>
          <p:cNvSpPr txBox="1"/>
          <p:nvPr/>
        </p:nvSpPr>
        <p:spPr>
          <a:xfrm>
            <a:off x="3748675" y="2124570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8" name="Google Shape;1508;p58"/>
          <p:cNvSpPr txBox="1"/>
          <p:nvPr/>
        </p:nvSpPr>
        <p:spPr>
          <a:xfrm>
            <a:off x="4406479" y="3215490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9" name="Google Shape;1509;p58"/>
          <p:cNvSpPr txBox="1"/>
          <p:nvPr/>
        </p:nvSpPr>
        <p:spPr>
          <a:xfrm>
            <a:off x="4963781" y="3215490"/>
            <a:ext cx="479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0" name="Google Shape;1510;p58"/>
          <p:cNvSpPr txBox="1"/>
          <p:nvPr/>
        </p:nvSpPr>
        <p:spPr>
          <a:xfrm>
            <a:off x="3492073" y="3207668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1" name="Google Shape;1511;p58"/>
          <p:cNvSpPr txBox="1"/>
          <p:nvPr/>
        </p:nvSpPr>
        <p:spPr>
          <a:xfrm>
            <a:off x="2948071" y="3207668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2" name="Google Shape;1512;p58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matter what you start with, the answer stays between 0 and 1.</a:t>
            </a:r>
            <a:endParaRPr sz="1800"/>
          </a:p>
        </p:txBody>
      </p:sp>
      <p:grpSp>
        <p:nvGrpSpPr>
          <p:cNvPr id="1513" name="Google Shape;1513;p58"/>
          <p:cNvGrpSpPr/>
          <p:nvPr/>
        </p:nvGrpSpPr>
        <p:grpSpPr>
          <a:xfrm>
            <a:off x="7760725" y="556928"/>
            <a:ext cx="501300" cy="501300"/>
            <a:chOff x="3059125" y="1201778"/>
            <a:chExt cx="501300" cy="501300"/>
          </a:xfrm>
        </p:grpSpPr>
        <p:sp>
          <p:nvSpPr>
            <p:cNvPr id="1514" name="Google Shape;1514;p5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5" name="Google Shape;1515;p5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6" name="Google Shape;1516;p58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1" name="Google Shape;1521;p59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522" name="Google Shape;1522;p5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7" name="Google Shape;1527;p59"/>
            <p:cNvCxnSpPr>
              <a:stCxn id="1522" idx="5"/>
              <a:endCxn id="152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59"/>
            <p:cNvCxnSpPr>
              <a:stCxn id="1522" idx="5"/>
              <a:endCxn id="152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9" name="Google Shape;1529;p59"/>
            <p:cNvCxnSpPr>
              <a:stCxn id="1524" idx="7"/>
              <a:endCxn id="152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0" name="Google Shape;1530;p59"/>
            <p:cNvCxnSpPr>
              <a:stCxn id="1524" idx="7"/>
              <a:endCxn id="152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59"/>
            <p:cNvCxnSpPr>
              <a:stCxn id="1523" idx="6"/>
              <a:endCxn id="152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2" name="Google Shape;1532;p59"/>
            <p:cNvCxnSpPr>
              <a:stCxn id="1523" idx="6"/>
              <a:endCxn id="152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3" name="Google Shape;1533;p5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5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535" name="Google Shape;1535;p5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0" name="Google Shape;1540;p59"/>
            <p:cNvCxnSpPr>
              <a:stCxn id="1535" idx="5"/>
              <a:endCxn id="153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59"/>
            <p:cNvCxnSpPr>
              <a:stCxn id="1535" idx="5"/>
              <a:endCxn id="153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59"/>
            <p:cNvCxnSpPr>
              <a:stCxn id="1537" idx="7"/>
              <a:endCxn id="153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59"/>
            <p:cNvCxnSpPr>
              <a:stCxn id="1537" idx="7"/>
              <a:endCxn id="153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59"/>
            <p:cNvCxnSpPr>
              <a:stCxn id="1536" idx="6"/>
              <a:endCxn id="153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59"/>
            <p:cNvCxnSpPr>
              <a:stCxn id="1536" idx="6"/>
              <a:endCxn id="153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6" name="Google Shape;1546;p5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5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548" name="Google Shape;1548;p5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9" name="Google Shape;1549;p5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0" name="Google Shape;1550;p5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551" name="Google Shape;1551;p5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2" name="Google Shape;1552;p5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3" name="Google Shape;1553;p5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554" name="Google Shape;1554;p5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5" name="Google Shape;1555;p59"/>
            <p:cNvCxnSpPr>
              <a:stCxn id="1554" idx="0"/>
              <a:endCxn id="1554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59"/>
            <p:cNvCxnSpPr>
              <a:stCxn id="1554" idx="2"/>
              <a:endCxn id="1554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7" name="Google Shape;1557;p5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558" name="Google Shape;1558;p5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9" name="Google Shape;1559;p59"/>
            <p:cNvCxnSpPr>
              <a:stCxn id="1558" idx="7"/>
              <a:endCxn id="155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59"/>
            <p:cNvCxnSpPr>
              <a:stCxn id="1558" idx="1"/>
              <a:endCxn id="155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61" name="Google Shape;1561;p59"/>
          <p:cNvCxnSpPr>
            <a:stCxn id="1562" idx="6"/>
            <a:endCxn id="153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3" name="Google Shape;1563;p59"/>
          <p:cNvCxnSpPr>
            <a:stCxn id="1562" idx="6"/>
            <a:endCxn id="1546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4" name="Google Shape;1564;p5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5" name="Google Shape;1565;p59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66" name="Google Shape;1566;p59"/>
          <p:cNvCxnSpPr>
            <a:endCxn id="1558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7" name="Google Shape;1567;p59"/>
          <p:cNvCxnSpPr>
            <a:stCxn id="1558" idx="6"/>
            <a:endCxn id="1554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8" name="Google Shape;1568;p59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9" name="Google Shape;1569;p59"/>
          <p:cNvCxnSpPr>
            <a:stCxn id="1570" idx="3"/>
            <a:endCxn id="1571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2" name="Google Shape;1572;p59"/>
          <p:cNvCxnSpPr>
            <a:stCxn id="1573" idx="1"/>
            <a:endCxn id="1558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74" name="Google Shape;1574;p5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59"/>
          <p:cNvCxnSpPr>
            <a:stCxn id="1554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5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7" name="Google Shape;1577;p59"/>
          <p:cNvCxnSpPr>
            <a:stCxn id="1578" idx="1"/>
            <a:endCxn id="1579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59"/>
          <p:cNvCxnSpPr>
            <a:stCxn id="1579" idx="2"/>
            <a:endCxn id="1564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62" name="Google Shape;1562;p59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1" name="Google Shape;1581;p59"/>
          <p:cNvCxnSpPr>
            <a:stCxn id="1564" idx="2"/>
            <a:endCxn id="156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82" name="Google Shape;1582;p59"/>
          <p:cNvCxnSpPr>
            <a:stCxn id="1565" idx="0"/>
            <a:endCxn id="156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3" name="Google Shape;1583;p59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 and memories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4" name="Google Shape;1584;p59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5" name="Google Shape;1585;p5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9" name="Google Shape;1579;p59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6" name="Google Shape;1586;p5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87" name="Google Shape;1587;p59"/>
          <p:cNvCxnSpPr>
            <a:stCxn id="1565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5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88" name="Google Shape;1588;p59"/>
          <p:cNvCxnSpPr>
            <a:stCxn id="1570" idx="3"/>
            <a:endCxn id="1548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9" name="Google Shape;1589;p5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590" name="Google Shape;1590;p59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1" name="Google Shape;1591;p59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6" name="Google Shape;1596;p6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597" name="Google Shape;1597;p6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2" name="Google Shape;1602;p60"/>
            <p:cNvCxnSpPr>
              <a:stCxn id="1597" idx="5"/>
              <a:endCxn id="160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3" name="Google Shape;1603;p60"/>
            <p:cNvCxnSpPr>
              <a:stCxn id="1597" idx="5"/>
              <a:endCxn id="160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4" name="Google Shape;1604;p60"/>
            <p:cNvCxnSpPr>
              <a:stCxn id="1599" idx="7"/>
              <a:endCxn id="160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60"/>
            <p:cNvCxnSpPr>
              <a:stCxn id="1599" idx="7"/>
              <a:endCxn id="160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60"/>
            <p:cNvCxnSpPr>
              <a:stCxn id="1598" idx="6"/>
              <a:endCxn id="160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60"/>
            <p:cNvCxnSpPr>
              <a:stCxn id="1598" idx="6"/>
              <a:endCxn id="160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8" name="Google Shape;1608;p6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6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610" name="Google Shape;1610;p6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5" name="Google Shape;1615;p60"/>
            <p:cNvCxnSpPr>
              <a:stCxn id="1610" idx="5"/>
              <a:endCxn id="161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60"/>
            <p:cNvCxnSpPr>
              <a:stCxn id="1610" idx="5"/>
              <a:endCxn id="161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60"/>
            <p:cNvCxnSpPr>
              <a:stCxn id="1612" idx="7"/>
              <a:endCxn id="161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60"/>
            <p:cNvCxnSpPr>
              <a:stCxn id="1612" idx="7"/>
              <a:endCxn id="161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60"/>
            <p:cNvCxnSpPr>
              <a:stCxn id="1611" idx="6"/>
              <a:endCxn id="161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60"/>
            <p:cNvCxnSpPr>
              <a:stCxn id="1611" idx="6"/>
              <a:endCxn id="161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1" name="Google Shape;1621;p6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Google Shape;1622;p6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623" name="Google Shape;1623;p6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8" name="Google Shape;1628;p60"/>
            <p:cNvCxnSpPr>
              <a:stCxn id="1623" idx="5"/>
              <a:endCxn id="162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9" name="Google Shape;1629;p60"/>
            <p:cNvCxnSpPr>
              <a:stCxn id="1623" idx="5"/>
              <a:endCxn id="162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60"/>
            <p:cNvCxnSpPr>
              <a:stCxn id="1625" idx="7"/>
              <a:endCxn id="162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60"/>
            <p:cNvCxnSpPr>
              <a:stCxn id="1625" idx="7"/>
              <a:endCxn id="162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60"/>
            <p:cNvCxnSpPr>
              <a:stCxn id="1624" idx="6"/>
              <a:endCxn id="162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60"/>
            <p:cNvCxnSpPr>
              <a:stCxn id="1624" idx="6"/>
              <a:endCxn id="162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4" name="Google Shape;1634;p6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5" name="Google Shape;1635;p60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636" name="Google Shape;1636;p6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37" name="Google Shape;1637;p6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38" name="Google Shape;1638;p6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639" name="Google Shape;1639;p6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0" name="Google Shape;1640;p6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1" name="Google Shape;1641;p60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642" name="Google Shape;1642;p6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3" name="Google Shape;1643;p6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4" name="Google Shape;1644;p60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645" name="Google Shape;1645;p6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6" name="Google Shape;1646;p60"/>
            <p:cNvCxnSpPr>
              <a:stCxn id="1645" idx="0"/>
              <a:endCxn id="164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60"/>
            <p:cNvCxnSpPr>
              <a:stCxn id="1645" idx="2"/>
              <a:endCxn id="164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8" name="Google Shape;1648;p60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649" name="Google Shape;1649;p6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0" name="Google Shape;1650;p60"/>
            <p:cNvCxnSpPr>
              <a:stCxn id="1649" idx="7"/>
              <a:endCxn id="164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60"/>
            <p:cNvCxnSpPr>
              <a:stCxn id="1649" idx="1"/>
              <a:endCxn id="164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2" name="Google Shape;1652;p6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653" name="Google Shape;1653;p6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4" name="Google Shape;1654;p60"/>
            <p:cNvCxnSpPr>
              <a:stCxn id="1653" idx="7"/>
              <a:endCxn id="165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60"/>
            <p:cNvCxnSpPr>
              <a:stCxn id="1653" idx="1"/>
              <a:endCxn id="165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56" name="Google Shape;1656;p60"/>
          <p:cNvCxnSpPr>
            <a:stCxn id="1657" idx="6"/>
            <a:endCxn id="1608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8" name="Google Shape;1658;p60"/>
          <p:cNvCxnSpPr>
            <a:stCxn id="1657" idx="6"/>
            <a:endCxn id="1621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9" name="Google Shape;1659;p60"/>
          <p:cNvCxnSpPr>
            <a:stCxn id="1657" idx="6"/>
            <a:endCxn id="1634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0" name="Google Shape;1660;p60"/>
          <p:cNvCxnSpPr>
            <a:endCxn id="1653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1" name="Google Shape;1661;p6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2" name="Google Shape;1662;p6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63" name="Google Shape;1663;p60"/>
          <p:cNvCxnSpPr>
            <a:endCxn id="164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4" name="Google Shape;1664;p60"/>
          <p:cNvCxnSpPr>
            <a:stCxn id="1649" idx="6"/>
            <a:endCxn id="164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5" name="Google Shape;1665;p60"/>
          <p:cNvCxnSpPr>
            <a:endCxn id="1645" idx="4"/>
          </p:cNvCxnSpPr>
          <p:nvPr/>
        </p:nvCxnSpPr>
        <p:spPr>
          <a:xfrm rot="10800000">
            <a:off x="6882475" y="2793775"/>
            <a:ext cx="0" cy="103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6" name="Google Shape;1666;p60"/>
          <p:cNvCxnSpPr>
            <a:stCxn id="1645" idx="0"/>
            <a:endCxn id="166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8" name="Google Shape;1668;p60"/>
          <p:cNvCxnSpPr>
            <a:stCxn id="1669" idx="1"/>
            <a:endCxn id="164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70" name="Google Shape;1670;p60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1" name="Google Shape;1671;p60"/>
          <p:cNvCxnSpPr>
            <a:stCxn id="1653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2" name="Google Shape;1672;p6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3" name="Google Shape;1673;p60"/>
          <p:cNvCxnSpPr>
            <a:stCxn id="1674" idx="1"/>
            <a:endCxn id="1675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76" name="Google Shape;1676;p60"/>
          <p:cNvCxnSpPr>
            <a:stCxn id="1675" idx="2"/>
            <a:endCxn id="1661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57" name="Google Shape;1657;p60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60"/>
          <p:cNvCxnSpPr>
            <a:stCxn id="1661" idx="2"/>
            <a:endCxn id="1657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78" name="Google Shape;1678;p60"/>
          <p:cNvCxnSpPr>
            <a:stCxn id="1662" idx="0"/>
            <a:endCxn id="1657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60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0" name="Google Shape;1680;p60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1" name="Google Shape;1681;p6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2" name="Google Shape;1682;p60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83" name="Google Shape;1683;p60"/>
          <p:cNvCxnSpPr>
            <a:stCxn id="1684" idx="3"/>
            <a:endCxn id="1685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6" name="Google Shape;1686;p60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7" name="Google Shape;1687;p60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88" name="Google Shape;1688;p60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667" name="Google Shape;1667;p6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9" name="Google Shape;1689;p6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90" name="Google Shape;1690;p60"/>
          <p:cNvCxnSpPr>
            <a:stCxn id="1667" idx="0"/>
            <a:endCxn id="1653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5" name="Google Shape;1675;p6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1" name="Google Shape;1691;p60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92" name="Google Shape;1692;p60"/>
          <p:cNvCxnSpPr>
            <a:stCxn id="1662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4" name="Google Shape;1684;p60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93" name="Google Shape;1693;p60"/>
          <p:cNvCxnSpPr>
            <a:stCxn id="1684" idx="3"/>
            <a:endCxn id="163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4" name="Google Shape;1694;p6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695" name="Google Shape;1695;p60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6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701" name="Google Shape;1701;p6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6" name="Google Shape;1706;p61"/>
            <p:cNvCxnSpPr>
              <a:stCxn id="1701" idx="5"/>
              <a:endCxn id="170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7" name="Google Shape;1707;p61"/>
            <p:cNvCxnSpPr>
              <a:stCxn id="1701" idx="5"/>
              <a:endCxn id="170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8" name="Google Shape;1708;p61"/>
            <p:cNvCxnSpPr>
              <a:stCxn id="1703" idx="7"/>
              <a:endCxn id="170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9" name="Google Shape;1709;p61"/>
            <p:cNvCxnSpPr>
              <a:stCxn id="1703" idx="7"/>
              <a:endCxn id="170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Google Shape;1710;p61"/>
            <p:cNvCxnSpPr>
              <a:stCxn id="1702" idx="6"/>
              <a:endCxn id="170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Google Shape;1711;p61"/>
            <p:cNvCxnSpPr>
              <a:stCxn id="1702" idx="6"/>
              <a:endCxn id="170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2" name="Google Shape;1712;p6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3" name="Google Shape;1713;p61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714" name="Google Shape;1714;p6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9" name="Google Shape;1719;p61"/>
            <p:cNvCxnSpPr>
              <a:stCxn id="1714" idx="5"/>
              <a:endCxn id="171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0" name="Google Shape;1720;p61"/>
            <p:cNvCxnSpPr>
              <a:stCxn id="1714" idx="5"/>
              <a:endCxn id="171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1" name="Google Shape;1721;p61"/>
            <p:cNvCxnSpPr>
              <a:stCxn id="1716" idx="7"/>
              <a:endCxn id="171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2" name="Google Shape;1722;p61"/>
            <p:cNvCxnSpPr>
              <a:stCxn id="1716" idx="7"/>
              <a:endCxn id="171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3" name="Google Shape;1723;p61"/>
            <p:cNvCxnSpPr>
              <a:stCxn id="1715" idx="6"/>
              <a:endCxn id="171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4" name="Google Shape;1724;p61"/>
            <p:cNvCxnSpPr>
              <a:stCxn id="1715" idx="6"/>
              <a:endCxn id="171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5" name="Google Shape;1725;p6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p61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727" name="Google Shape;1727;p6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2" name="Google Shape;1732;p61"/>
            <p:cNvCxnSpPr>
              <a:stCxn id="1727" idx="5"/>
              <a:endCxn id="173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61"/>
            <p:cNvCxnSpPr>
              <a:stCxn id="1727" idx="5"/>
              <a:endCxn id="173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61"/>
            <p:cNvCxnSpPr>
              <a:stCxn id="1729" idx="7"/>
              <a:endCxn id="173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61"/>
            <p:cNvCxnSpPr>
              <a:stCxn id="1729" idx="7"/>
              <a:endCxn id="173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Google Shape;1736;p61"/>
            <p:cNvCxnSpPr>
              <a:stCxn id="1728" idx="6"/>
              <a:endCxn id="173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61"/>
            <p:cNvCxnSpPr>
              <a:stCxn id="1728" idx="6"/>
              <a:endCxn id="173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8" name="Google Shape;1738;p6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61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740" name="Google Shape;1740;p6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5" name="Google Shape;1745;p61"/>
            <p:cNvCxnSpPr>
              <a:stCxn id="1740" idx="5"/>
              <a:endCxn id="174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61"/>
            <p:cNvCxnSpPr>
              <a:stCxn id="1740" idx="5"/>
              <a:endCxn id="174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61"/>
            <p:cNvCxnSpPr>
              <a:stCxn id="1742" idx="7"/>
              <a:endCxn id="174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61"/>
            <p:cNvCxnSpPr>
              <a:stCxn id="1742" idx="7"/>
              <a:endCxn id="174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9" name="Google Shape;1749;p61"/>
            <p:cNvCxnSpPr>
              <a:stCxn id="1741" idx="6"/>
              <a:endCxn id="174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0" name="Google Shape;1750;p61"/>
            <p:cNvCxnSpPr>
              <a:stCxn id="1741" idx="6"/>
              <a:endCxn id="174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1" name="Google Shape;1751;p6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2" name="Google Shape;1752;p61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753" name="Google Shape;1753;p6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4" name="Google Shape;1754;p6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5" name="Google Shape;1755;p61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756" name="Google Shape;1756;p6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7" name="Google Shape;1757;p6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8" name="Google Shape;1758;p61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759" name="Google Shape;1759;p6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0" name="Google Shape;1760;p6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61" name="Google Shape;1761;p61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762" name="Google Shape;1762;p6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3" name="Google Shape;1763;p6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64" name="Google Shape;1764;p6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765" name="Google Shape;1765;p61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6" name="Google Shape;1766;p61"/>
            <p:cNvCxnSpPr>
              <a:stCxn id="1765" idx="0"/>
              <a:endCxn id="176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7" name="Google Shape;1767;p61"/>
            <p:cNvCxnSpPr>
              <a:stCxn id="1765" idx="2"/>
              <a:endCxn id="176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68" name="Google Shape;1768;p6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769" name="Google Shape;1769;p6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0" name="Google Shape;1770;p61"/>
            <p:cNvCxnSpPr>
              <a:stCxn id="1769" idx="7"/>
              <a:endCxn id="176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1" name="Google Shape;1771;p61"/>
            <p:cNvCxnSpPr>
              <a:stCxn id="1769" idx="1"/>
              <a:endCxn id="176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2" name="Google Shape;1772;p61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773" name="Google Shape;1773;p6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4" name="Google Shape;1774;p61"/>
            <p:cNvCxnSpPr>
              <a:stCxn id="1773" idx="7"/>
              <a:endCxn id="177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5" name="Google Shape;1775;p61"/>
            <p:cNvCxnSpPr>
              <a:stCxn id="1773" idx="1"/>
              <a:endCxn id="177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6" name="Google Shape;1776;p61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777" name="Google Shape;1777;p6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8" name="Google Shape;1778;p61"/>
            <p:cNvCxnSpPr>
              <a:stCxn id="1777" idx="7"/>
              <a:endCxn id="177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9" name="Google Shape;1779;p61"/>
            <p:cNvCxnSpPr>
              <a:stCxn id="1777" idx="1"/>
              <a:endCxn id="177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80" name="Google Shape;1780;p61"/>
          <p:cNvCxnSpPr>
            <a:stCxn id="1781" idx="6"/>
            <a:endCxn id="171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61"/>
          <p:cNvCxnSpPr>
            <a:stCxn id="1781" idx="6"/>
            <a:endCxn id="172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61"/>
          <p:cNvCxnSpPr>
            <a:stCxn id="1781" idx="6"/>
            <a:endCxn id="175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61"/>
          <p:cNvCxnSpPr>
            <a:stCxn id="1781" idx="6"/>
            <a:endCxn id="173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5" name="Google Shape;1785;p61"/>
          <p:cNvCxnSpPr>
            <a:endCxn id="177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6" name="Google Shape;1786;p61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7" name="Google Shape;1787;p6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8" name="Google Shape;1788;p61"/>
          <p:cNvCxnSpPr>
            <a:endCxn id="176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9" name="Google Shape;1789;p61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0" name="Google Shape;1790;p61"/>
          <p:cNvCxnSpPr>
            <a:stCxn id="1769" idx="6"/>
            <a:endCxn id="176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1" name="Google Shape;1791;p61"/>
          <p:cNvCxnSpPr>
            <a:stCxn id="1773" idx="0"/>
            <a:endCxn id="176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2" name="Google Shape;1792;p61"/>
          <p:cNvCxnSpPr>
            <a:stCxn id="1765" idx="0"/>
            <a:endCxn id="179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4" name="Google Shape;1794;p61"/>
          <p:cNvCxnSpPr>
            <a:stCxn id="1795" idx="3"/>
            <a:endCxn id="177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6" name="Google Shape;1796;p61"/>
          <p:cNvCxnSpPr>
            <a:stCxn id="1797" idx="1"/>
            <a:endCxn id="176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98" name="Google Shape;1798;p6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9" name="Google Shape;1799;p61"/>
          <p:cNvCxnSpPr>
            <a:stCxn id="177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0" name="Google Shape;1800;p6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1" name="Google Shape;1801;p61"/>
          <p:cNvCxnSpPr>
            <a:stCxn id="1802" idx="1"/>
            <a:endCxn id="180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61"/>
          <p:cNvCxnSpPr>
            <a:stCxn id="1803" idx="2"/>
            <a:endCxn id="178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81" name="Google Shape;1781;p6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5" name="Google Shape;1805;p61"/>
          <p:cNvCxnSpPr>
            <a:stCxn id="1786" idx="2"/>
            <a:endCxn id="178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61"/>
          <p:cNvCxnSpPr>
            <a:stCxn id="1787" idx="0"/>
            <a:endCxn id="178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7" name="Google Shape;1807;p6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8" name="Google Shape;1808;p61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9" name="Google Shape;1809;p61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0" name="Google Shape;1810;p6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1" name="Google Shape;1811;p61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2" name="Google Shape;1812;p6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3" name="Google Shape;1813;p6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4" name="Google Shape;1814;p61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815" name="Google Shape;1815;p6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793" name="Google Shape;1793;p6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6" name="Google Shape;1816;p6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17" name="Google Shape;1817;p61"/>
          <p:cNvCxnSpPr>
            <a:stCxn id="1793" idx="0"/>
            <a:endCxn id="1777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3" name="Google Shape;1803;p61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8" name="Google Shape;1818;p61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9" name="Google Shape;1819;p61"/>
          <p:cNvCxnSpPr>
            <a:stCxn id="178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5" name="Google Shape;1795;p61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20" name="Google Shape;1820;p61"/>
          <p:cNvCxnSpPr>
            <a:stCxn id="1795" idx="3"/>
            <a:endCxn id="175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1" name="Google Shape;1821;p6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822" name="Google Shape;1822;p61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" name="Google Shape;1827;p62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828" name="Google Shape;1828;p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3" name="Google Shape;1833;p62"/>
            <p:cNvCxnSpPr>
              <a:stCxn id="1828" idx="5"/>
              <a:endCxn id="183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62"/>
            <p:cNvCxnSpPr>
              <a:stCxn id="1828" idx="5"/>
              <a:endCxn id="183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62"/>
            <p:cNvCxnSpPr>
              <a:stCxn id="1830" idx="7"/>
              <a:endCxn id="183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Google Shape;1836;p62"/>
            <p:cNvCxnSpPr>
              <a:stCxn id="1830" idx="7"/>
              <a:endCxn id="183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Google Shape;1837;p62"/>
            <p:cNvCxnSpPr>
              <a:stCxn id="1829" idx="6"/>
              <a:endCxn id="183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Google Shape;1838;p62"/>
            <p:cNvCxnSpPr>
              <a:stCxn id="1829" idx="6"/>
              <a:endCxn id="183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9" name="Google Shape;1839;p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0" name="Google Shape;1840;p62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841" name="Google Shape;1841;p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6" name="Google Shape;1846;p62"/>
            <p:cNvCxnSpPr>
              <a:stCxn id="1841" idx="5"/>
              <a:endCxn id="184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7" name="Google Shape;1847;p62"/>
            <p:cNvCxnSpPr>
              <a:stCxn id="1841" idx="5"/>
              <a:endCxn id="184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62"/>
            <p:cNvCxnSpPr>
              <a:stCxn id="1843" idx="7"/>
              <a:endCxn id="184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9" name="Google Shape;1849;p62"/>
            <p:cNvCxnSpPr>
              <a:stCxn id="1843" idx="7"/>
              <a:endCxn id="184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62"/>
            <p:cNvCxnSpPr>
              <a:stCxn id="1842" idx="6"/>
              <a:endCxn id="184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1" name="Google Shape;1851;p62"/>
            <p:cNvCxnSpPr>
              <a:stCxn id="1842" idx="6"/>
              <a:endCxn id="184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2" name="Google Shape;1852;p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62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854" name="Google Shape;1854;p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9" name="Google Shape;1859;p62"/>
            <p:cNvCxnSpPr>
              <a:stCxn id="1854" idx="5"/>
              <a:endCxn id="185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0" name="Google Shape;1860;p62"/>
            <p:cNvCxnSpPr>
              <a:stCxn id="1854" idx="5"/>
              <a:endCxn id="185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62"/>
            <p:cNvCxnSpPr>
              <a:stCxn id="1856" idx="7"/>
              <a:endCxn id="185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2" name="Google Shape;1862;p62"/>
            <p:cNvCxnSpPr>
              <a:stCxn id="1856" idx="7"/>
              <a:endCxn id="185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62"/>
            <p:cNvCxnSpPr>
              <a:stCxn id="1855" idx="6"/>
              <a:endCxn id="185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62"/>
            <p:cNvCxnSpPr>
              <a:stCxn id="1855" idx="6"/>
              <a:endCxn id="185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5" name="Google Shape;1865;p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6" name="Google Shape;1866;p6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867" name="Google Shape;1867;p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2" name="Google Shape;1872;p62"/>
            <p:cNvCxnSpPr>
              <a:stCxn id="1867" idx="5"/>
              <a:endCxn id="187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3" name="Google Shape;1873;p62"/>
            <p:cNvCxnSpPr>
              <a:stCxn id="1867" idx="5"/>
              <a:endCxn id="187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4" name="Google Shape;1874;p62"/>
            <p:cNvCxnSpPr>
              <a:stCxn id="1869" idx="7"/>
              <a:endCxn id="187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5" name="Google Shape;1875;p62"/>
            <p:cNvCxnSpPr>
              <a:stCxn id="1869" idx="7"/>
              <a:endCxn id="187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6" name="Google Shape;1876;p62"/>
            <p:cNvCxnSpPr>
              <a:stCxn id="1868" idx="6"/>
              <a:endCxn id="187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7" name="Google Shape;1877;p62"/>
            <p:cNvCxnSpPr>
              <a:stCxn id="1868" idx="6"/>
              <a:endCxn id="187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8" name="Google Shape;1878;p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62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880" name="Google Shape;1880;p6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1" name="Google Shape;1881;p6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82" name="Google Shape;1882;p6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883" name="Google Shape;1883;p6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4" name="Google Shape;1884;p6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85" name="Google Shape;1885;p6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886" name="Google Shape;1886;p6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7" name="Google Shape;1887;p6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88" name="Google Shape;1888;p6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889" name="Google Shape;1889;p6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0" name="Google Shape;1890;p6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1" name="Google Shape;1891;p62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892" name="Google Shape;1892;p6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3" name="Google Shape;1893;p62"/>
            <p:cNvCxnSpPr>
              <a:stCxn id="1892" idx="0"/>
              <a:endCxn id="189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4" name="Google Shape;1894;p62"/>
            <p:cNvCxnSpPr>
              <a:stCxn id="1892" idx="2"/>
              <a:endCxn id="189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5" name="Google Shape;1895;p6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896" name="Google Shape;1896;p6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7" name="Google Shape;1897;p62"/>
            <p:cNvCxnSpPr>
              <a:stCxn id="1896" idx="7"/>
              <a:endCxn id="189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8" name="Google Shape;1898;p62"/>
            <p:cNvCxnSpPr>
              <a:stCxn id="1896" idx="1"/>
              <a:endCxn id="189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9" name="Google Shape;1899;p6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900" name="Google Shape;1900;p6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1" name="Google Shape;1901;p62"/>
            <p:cNvCxnSpPr>
              <a:stCxn id="1900" idx="7"/>
              <a:endCxn id="190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62"/>
            <p:cNvCxnSpPr>
              <a:stCxn id="1900" idx="1"/>
              <a:endCxn id="190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3" name="Google Shape;1903;p62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904" name="Google Shape;1904;p6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5" name="Google Shape;1905;p62"/>
            <p:cNvCxnSpPr>
              <a:stCxn id="1904" idx="7"/>
              <a:endCxn id="190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62"/>
            <p:cNvCxnSpPr>
              <a:stCxn id="1904" idx="1"/>
              <a:endCxn id="190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07" name="Google Shape;1907;p62"/>
          <p:cNvCxnSpPr>
            <a:stCxn id="1908" idx="6"/>
            <a:endCxn id="183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9" name="Google Shape;1909;p62"/>
          <p:cNvCxnSpPr>
            <a:stCxn id="1908" idx="6"/>
            <a:endCxn id="185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0" name="Google Shape;1910;p62"/>
          <p:cNvCxnSpPr>
            <a:stCxn id="1908" idx="6"/>
            <a:endCxn id="187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1" name="Google Shape;1911;p62"/>
          <p:cNvCxnSpPr>
            <a:stCxn id="1908" idx="6"/>
            <a:endCxn id="186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2" name="Google Shape;1912;p62"/>
          <p:cNvCxnSpPr>
            <a:endCxn id="190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3" name="Google Shape;1913;p62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4" name="Google Shape;1914;p62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15" name="Google Shape;1915;p62"/>
          <p:cNvCxnSpPr>
            <a:endCxn id="189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6" name="Google Shape;1916;p6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7" name="Google Shape;1917;p62"/>
          <p:cNvCxnSpPr>
            <a:stCxn id="1896" idx="6"/>
            <a:endCxn id="189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8" name="Google Shape;1918;p62"/>
          <p:cNvCxnSpPr>
            <a:stCxn id="1900" idx="0"/>
            <a:endCxn id="189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9" name="Google Shape;1919;p62"/>
          <p:cNvCxnSpPr>
            <a:stCxn id="1892" idx="0"/>
            <a:endCxn id="192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1" name="Google Shape;1921;p62"/>
          <p:cNvCxnSpPr>
            <a:stCxn id="1922" idx="3"/>
            <a:endCxn id="190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3" name="Google Shape;1923;p62"/>
          <p:cNvCxnSpPr>
            <a:stCxn id="1924" idx="1"/>
            <a:endCxn id="189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25" name="Google Shape;1925;p6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6" name="Google Shape;1926;p62"/>
          <p:cNvCxnSpPr>
            <a:stCxn id="190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7" name="Google Shape;1927;p62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8" name="Google Shape;1928;p62"/>
          <p:cNvCxnSpPr>
            <a:stCxn id="1929" idx="1"/>
            <a:endCxn id="193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62"/>
          <p:cNvCxnSpPr>
            <a:stCxn id="1930" idx="2"/>
            <a:endCxn id="191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08" name="Google Shape;1908;p6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2" name="Google Shape;1932;p62"/>
          <p:cNvCxnSpPr>
            <a:stCxn id="1913" idx="2"/>
            <a:endCxn id="190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33" name="Google Shape;1933;p62"/>
          <p:cNvCxnSpPr>
            <a:stCxn id="1914" idx="0"/>
            <a:endCxn id="190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4" name="Google Shape;1934;p62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5" name="Google Shape;1935;p62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6" name="Google Shape;1936;p6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7" name="Google Shape;1937;p62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38" name="Google Shape;1938;p62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920" name="Google Shape;1920;p6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9" name="Google Shape;1939;p6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40" name="Google Shape;1940;p62"/>
          <p:cNvCxnSpPr>
            <a:stCxn id="1920" idx="0"/>
            <a:endCxn id="190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0" name="Google Shape;1930;p6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1" name="Google Shape;1941;p62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942" name="Google Shape;1942;p62"/>
          <p:cNvCxnSpPr>
            <a:stCxn id="191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2" name="Google Shape;1922;p6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43" name="Google Shape;1943;p62"/>
          <p:cNvCxnSpPr>
            <a:stCxn id="1922" idx="3"/>
            <a:endCxn id="188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4" name="Google Shape;1944;p6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945" name="Google Shape;1945;p62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6" name="Google Shape;1946;p6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7" name="Google Shape;1947;p62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8" name="Google Shape;1948;p6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9" name="Google Shape;1949;p62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6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955" name="Google Shape;1955;p6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0" name="Google Shape;1960;p63"/>
            <p:cNvCxnSpPr>
              <a:stCxn id="1955" idx="5"/>
              <a:endCxn id="195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1" name="Google Shape;1961;p63"/>
            <p:cNvCxnSpPr>
              <a:stCxn id="1955" idx="5"/>
              <a:endCxn id="195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63"/>
            <p:cNvCxnSpPr>
              <a:stCxn id="1957" idx="7"/>
              <a:endCxn id="195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63"/>
            <p:cNvCxnSpPr>
              <a:stCxn id="1957" idx="7"/>
              <a:endCxn id="195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63"/>
            <p:cNvCxnSpPr>
              <a:stCxn id="1956" idx="6"/>
              <a:endCxn id="195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63"/>
            <p:cNvCxnSpPr>
              <a:stCxn id="1956" idx="6"/>
              <a:endCxn id="195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6" name="Google Shape;1966;p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968" name="Google Shape;1968;p6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3" name="Google Shape;1973;p63"/>
            <p:cNvCxnSpPr>
              <a:stCxn id="1968" idx="5"/>
              <a:endCxn id="197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63"/>
            <p:cNvCxnSpPr>
              <a:stCxn id="1968" idx="5"/>
              <a:endCxn id="197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5" name="Google Shape;1975;p63"/>
            <p:cNvCxnSpPr>
              <a:stCxn id="1970" idx="7"/>
              <a:endCxn id="197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6" name="Google Shape;1976;p63"/>
            <p:cNvCxnSpPr>
              <a:stCxn id="1970" idx="7"/>
              <a:endCxn id="197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7" name="Google Shape;1977;p63"/>
            <p:cNvCxnSpPr>
              <a:stCxn id="1969" idx="6"/>
              <a:endCxn id="197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8" name="Google Shape;1978;p63"/>
            <p:cNvCxnSpPr>
              <a:stCxn id="1969" idx="6"/>
              <a:endCxn id="197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9" name="Google Shape;1979;p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0" name="Google Shape;1980;p6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981" name="Google Shape;1981;p6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6" name="Google Shape;1986;p63"/>
            <p:cNvCxnSpPr>
              <a:stCxn id="1981" idx="5"/>
              <a:endCxn id="198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7" name="Google Shape;1987;p63"/>
            <p:cNvCxnSpPr>
              <a:stCxn id="1981" idx="5"/>
              <a:endCxn id="198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8" name="Google Shape;1988;p63"/>
            <p:cNvCxnSpPr>
              <a:stCxn id="1983" idx="7"/>
              <a:endCxn id="198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63"/>
            <p:cNvCxnSpPr>
              <a:stCxn id="1983" idx="7"/>
              <a:endCxn id="198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0" name="Google Shape;1990;p63"/>
            <p:cNvCxnSpPr>
              <a:stCxn id="1982" idx="6"/>
              <a:endCxn id="198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63"/>
            <p:cNvCxnSpPr>
              <a:stCxn id="1982" idx="6"/>
              <a:endCxn id="198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2" name="Google Shape;1992;p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3" name="Google Shape;1993;p6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994" name="Google Shape;1994;p6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9" name="Google Shape;1999;p63"/>
            <p:cNvCxnSpPr>
              <a:stCxn id="1994" idx="5"/>
              <a:endCxn id="199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0" name="Google Shape;2000;p63"/>
            <p:cNvCxnSpPr>
              <a:stCxn id="1994" idx="5"/>
              <a:endCxn id="199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1" name="Google Shape;2001;p63"/>
            <p:cNvCxnSpPr>
              <a:stCxn id="1996" idx="7"/>
              <a:endCxn id="199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2" name="Google Shape;2002;p63"/>
            <p:cNvCxnSpPr>
              <a:stCxn id="1996" idx="7"/>
              <a:endCxn id="199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3" name="Google Shape;2003;p63"/>
            <p:cNvCxnSpPr>
              <a:stCxn id="1995" idx="6"/>
              <a:endCxn id="199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4" name="Google Shape;2004;p63"/>
            <p:cNvCxnSpPr>
              <a:stCxn id="1995" idx="6"/>
              <a:endCxn id="199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05" name="Google Shape;2005;p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6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007" name="Google Shape;2007;p6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8" name="Google Shape;2008;p6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9" name="Google Shape;2009;p6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010" name="Google Shape;2010;p6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1" name="Google Shape;2011;p6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2" name="Google Shape;2012;p63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013" name="Google Shape;2013;p6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4" name="Google Shape;2014;p6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5" name="Google Shape;2015;p63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016" name="Google Shape;2016;p6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7" name="Google Shape;2017;p6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8" name="Google Shape;2018;p63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019" name="Google Shape;2019;p63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0" name="Google Shape;2020;p63"/>
            <p:cNvCxnSpPr>
              <a:stCxn id="2019" idx="0"/>
              <a:endCxn id="201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1" name="Google Shape;2021;p63"/>
            <p:cNvCxnSpPr>
              <a:stCxn id="2019" idx="2"/>
              <a:endCxn id="201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2" name="Google Shape;2022;p6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023" name="Google Shape;2023;p6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4" name="Google Shape;2024;p63"/>
            <p:cNvCxnSpPr>
              <a:stCxn id="2023" idx="7"/>
              <a:endCxn id="202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5" name="Google Shape;2025;p63"/>
            <p:cNvCxnSpPr>
              <a:stCxn id="2023" idx="1"/>
              <a:endCxn id="202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6" name="Google Shape;2026;p6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027" name="Google Shape;2027;p6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8" name="Google Shape;2028;p63"/>
            <p:cNvCxnSpPr>
              <a:stCxn id="2027" idx="7"/>
              <a:endCxn id="202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9" name="Google Shape;2029;p63"/>
            <p:cNvCxnSpPr>
              <a:stCxn id="2027" idx="1"/>
              <a:endCxn id="202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30" name="Google Shape;2030;p6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031" name="Google Shape;2031;p6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2" name="Google Shape;2032;p63"/>
            <p:cNvCxnSpPr>
              <a:stCxn id="2031" idx="7"/>
              <a:endCxn id="203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3" name="Google Shape;2033;p63"/>
            <p:cNvCxnSpPr>
              <a:stCxn id="2031" idx="1"/>
              <a:endCxn id="203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34" name="Google Shape;2034;p63"/>
          <p:cNvCxnSpPr>
            <a:stCxn id="2035" idx="6"/>
            <a:endCxn id="196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6" name="Google Shape;2036;p63"/>
          <p:cNvCxnSpPr>
            <a:stCxn id="2035" idx="6"/>
            <a:endCxn id="197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63"/>
          <p:cNvCxnSpPr>
            <a:stCxn id="2035" idx="6"/>
            <a:endCxn id="200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8" name="Google Shape;2038;p63"/>
          <p:cNvCxnSpPr>
            <a:stCxn id="2035" idx="6"/>
            <a:endCxn id="199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9" name="Google Shape;2039;p63"/>
          <p:cNvCxnSpPr>
            <a:endCxn id="203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6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1" name="Google Shape;2041;p63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42" name="Google Shape;2042;p63"/>
          <p:cNvCxnSpPr>
            <a:endCxn id="202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6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63"/>
          <p:cNvCxnSpPr>
            <a:stCxn id="2023" idx="6"/>
            <a:endCxn id="201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5" name="Google Shape;2045;p63"/>
          <p:cNvCxnSpPr>
            <a:stCxn id="2027" idx="0"/>
            <a:endCxn id="201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63"/>
          <p:cNvCxnSpPr>
            <a:stCxn id="2019" idx="0"/>
            <a:endCxn id="204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8" name="Google Shape;2048;p63"/>
          <p:cNvCxnSpPr>
            <a:stCxn id="2049" idx="3"/>
            <a:endCxn id="202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0" name="Google Shape;2050;p63"/>
          <p:cNvCxnSpPr>
            <a:stCxn id="2051" idx="1"/>
            <a:endCxn id="202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52" name="Google Shape;2052;p63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3" name="Google Shape;2053;p63"/>
          <p:cNvCxnSpPr>
            <a:stCxn id="203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4" name="Google Shape;2054;p6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5" name="Google Shape;2055;p63"/>
          <p:cNvCxnSpPr>
            <a:stCxn id="2056" idx="1"/>
            <a:endCxn id="205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8" name="Google Shape;2058;p63"/>
          <p:cNvCxnSpPr>
            <a:stCxn id="2057" idx="2"/>
            <a:endCxn id="204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35" name="Google Shape;2035;p63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9" name="Google Shape;2059;p63"/>
          <p:cNvCxnSpPr>
            <a:stCxn id="2040" idx="2"/>
            <a:endCxn id="203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60" name="Google Shape;2060;p63"/>
          <p:cNvCxnSpPr>
            <a:stCxn id="2041" idx="0"/>
            <a:endCxn id="203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1" name="Google Shape;2061;p63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2" name="Google Shape;2062;p63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3" name="Google Shape;2063;p6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4" name="Google Shape;2064;p6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65" name="Google Shape;2065;p63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047" name="Google Shape;2047;p6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6" name="Google Shape;2066;p6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67" name="Google Shape;2067;p63"/>
          <p:cNvCxnSpPr>
            <a:stCxn id="2047" idx="0"/>
            <a:endCxn id="203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7" name="Google Shape;2057;p6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8" name="Google Shape;2068;p63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069" name="Google Shape;2069;p63"/>
          <p:cNvCxnSpPr>
            <a:stCxn id="204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9" name="Google Shape;2049;p63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70" name="Google Shape;2070;p63"/>
          <p:cNvCxnSpPr>
            <a:stCxn id="2049" idx="3"/>
            <a:endCxn id="201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1" name="Google Shape;2071;p6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072" name="Google Shape;2072;p63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73" name="Google Shape;2073;p63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4" name="Google Shape;2074;p63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5" name="Google Shape;2075;p63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6" name="Google Shape;2076;p63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7" name="Google Shape;2077;p63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407285" y="3078782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4407285" y="38049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4407285" y="45310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8"/>
          <p:cNvCxnSpPr>
            <a:stCxn id="172" idx="6"/>
            <a:endCxn id="170" idx="2"/>
          </p:cNvCxnSpPr>
          <p:nvPr/>
        </p:nvCxnSpPr>
        <p:spPr>
          <a:xfrm flipH="1" rot="10800000">
            <a:off x="4610263" y="2839771"/>
            <a:ext cx="910500" cy="3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8"/>
          <p:cNvCxnSpPr>
            <a:stCxn id="173" idx="6"/>
            <a:endCxn id="171" idx="2"/>
          </p:cNvCxnSpPr>
          <p:nvPr/>
        </p:nvCxnSpPr>
        <p:spPr>
          <a:xfrm>
            <a:off x="4610263" y="3906419"/>
            <a:ext cx="910500" cy="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8"/>
          <p:cNvCxnSpPr>
            <a:stCxn id="174" idx="6"/>
            <a:endCxn id="169" idx="2"/>
          </p:cNvCxnSpPr>
          <p:nvPr/>
        </p:nvCxnSpPr>
        <p:spPr>
          <a:xfrm flipH="1" rot="10800000">
            <a:off x="4610263" y="1656267"/>
            <a:ext cx="9105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-7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4407285" y="945182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4407285" y="16713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4407285" y="23974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8"/>
          <p:cNvCxnSpPr>
            <a:stCxn id="182" idx="6"/>
            <a:endCxn id="180" idx="2"/>
          </p:cNvCxnSpPr>
          <p:nvPr/>
        </p:nvCxnSpPr>
        <p:spPr>
          <a:xfrm>
            <a:off x="4610263" y="1046671"/>
            <a:ext cx="910500" cy="179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>
            <a:stCxn id="183" idx="6"/>
            <a:endCxn id="181" idx="2"/>
          </p:cNvCxnSpPr>
          <p:nvPr/>
        </p:nvCxnSpPr>
        <p:spPr>
          <a:xfrm>
            <a:off x="4610263" y="1772819"/>
            <a:ext cx="910500" cy="2174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>
            <a:stCxn id="184" idx="6"/>
            <a:endCxn id="179" idx="2"/>
          </p:cNvCxnSpPr>
          <p:nvPr/>
        </p:nvCxnSpPr>
        <p:spPr>
          <a:xfrm flipH="1" rot="10800000">
            <a:off x="4610263" y="1656267"/>
            <a:ext cx="9105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pizza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sushi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waffles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1" name="Google Shape;191;p28"/>
          <p:cNvSpPr txBox="1"/>
          <p:nvPr>
            <p:ph idx="4294967295" type="subTitle"/>
          </p:nvPr>
        </p:nvSpPr>
        <p:spPr>
          <a:xfrm>
            <a:off x="7122750" y="4553050"/>
            <a:ext cx="19512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2" name="Google Shape;2082;p6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083" name="Google Shape;2083;p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8" name="Google Shape;2088;p64"/>
            <p:cNvCxnSpPr>
              <a:stCxn id="2083" idx="5"/>
              <a:endCxn id="208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64"/>
            <p:cNvCxnSpPr>
              <a:stCxn id="2083" idx="5"/>
              <a:endCxn id="208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64"/>
            <p:cNvCxnSpPr>
              <a:stCxn id="2085" idx="7"/>
              <a:endCxn id="208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64"/>
            <p:cNvCxnSpPr>
              <a:stCxn id="2085" idx="7"/>
              <a:endCxn id="208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Google Shape;2092;p64"/>
            <p:cNvCxnSpPr>
              <a:stCxn id="2084" idx="6"/>
              <a:endCxn id="208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Google Shape;2093;p64"/>
            <p:cNvCxnSpPr>
              <a:stCxn id="2084" idx="6"/>
              <a:endCxn id="208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4" name="Google Shape;2094;p6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6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096" name="Google Shape;2096;p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1" name="Google Shape;2101;p64"/>
            <p:cNvCxnSpPr>
              <a:stCxn id="2096" idx="5"/>
              <a:endCxn id="209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2" name="Google Shape;2102;p64"/>
            <p:cNvCxnSpPr>
              <a:stCxn id="2096" idx="5"/>
              <a:endCxn id="210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64"/>
            <p:cNvCxnSpPr>
              <a:stCxn id="2098" idx="7"/>
              <a:endCxn id="210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4" name="Google Shape;2104;p64"/>
            <p:cNvCxnSpPr>
              <a:stCxn id="2098" idx="7"/>
              <a:endCxn id="209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5" name="Google Shape;2105;p64"/>
            <p:cNvCxnSpPr>
              <a:stCxn id="2097" idx="6"/>
              <a:endCxn id="209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6" name="Google Shape;2106;p64"/>
            <p:cNvCxnSpPr>
              <a:stCxn id="2097" idx="6"/>
              <a:endCxn id="210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7" name="Google Shape;2107;p6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8" name="Google Shape;2108;p64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109" name="Google Shape;2109;p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4" name="Google Shape;2114;p64"/>
            <p:cNvCxnSpPr>
              <a:stCxn id="2109" idx="5"/>
              <a:endCxn id="211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5" name="Google Shape;2115;p64"/>
            <p:cNvCxnSpPr>
              <a:stCxn id="2109" idx="5"/>
              <a:endCxn id="211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6" name="Google Shape;2116;p64"/>
            <p:cNvCxnSpPr>
              <a:stCxn id="2111" idx="7"/>
              <a:endCxn id="211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7" name="Google Shape;2117;p64"/>
            <p:cNvCxnSpPr>
              <a:stCxn id="2111" idx="7"/>
              <a:endCxn id="211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64"/>
            <p:cNvCxnSpPr>
              <a:stCxn id="2110" idx="6"/>
              <a:endCxn id="211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64"/>
            <p:cNvCxnSpPr>
              <a:stCxn id="2110" idx="6"/>
              <a:endCxn id="211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20" name="Google Shape;2120;p6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1" name="Google Shape;2121;p64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122" name="Google Shape;2122;p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7" name="Google Shape;2127;p64"/>
            <p:cNvCxnSpPr>
              <a:stCxn id="2122" idx="5"/>
              <a:endCxn id="212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8" name="Google Shape;2128;p64"/>
            <p:cNvCxnSpPr>
              <a:stCxn id="2122" idx="5"/>
              <a:endCxn id="212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9" name="Google Shape;2129;p64"/>
            <p:cNvCxnSpPr>
              <a:stCxn id="2124" idx="7"/>
              <a:endCxn id="212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0" name="Google Shape;2130;p64"/>
            <p:cNvCxnSpPr>
              <a:stCxn id="2124" idx="7"/>
              <a:endCxn id="212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1" name="Google Shape;2131;p64"/>
            <p:cNvCxnSpPr>
              <a:stCxn id="2123" idx="6"/>
              <a:endCxn id="212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2" name="Google Shape;2132;p64"/>
            <p:cNvCxnSpPr>
              <a:stCxn id="2123" idx="6"/>
              <a:endCxn id="212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3" name="Google Shape;2133;p6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4" name="Google Shape;2134;p64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135" name="Google Shape;2135;p6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6" name="Google Shape;2136;p6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7" name="Google Shape;2137;p64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138" name="Google Shape;2138;p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9" name="Google Shape;2139;p6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0" name="Google Shape;2140;p64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141" name="Google Shape;2141;p6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2" name="Google Shape;2142;p6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3" name="Google Shape;2143;p64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144" name="Google Shape;2144;p6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5" name="Google Shape;2145;p6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6" name="Google Shape;2146;p6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147" name="Google Shape;2147;p64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8" name="Google Shape;2148;p64"/>
            <p:cNvCxnSpPr>
              <a:stCxn id="2147" idx="0"/>
              <a:endCxn id="2147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9" name="Google Shape;2149;p64"/>
            <p:cNvCxnSpPr>
              <a:stCxn id="2147" idx="2"/>
              <a:endCxn id="2147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0" name="Google Shape;2150;p64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151" name="Google Shape;2151;p6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2" name="Google Shape;2152;p64"/>
            <p:cNvCxnSpPr>
              <a:stCxn id="2151" idx="7"/>
              <a:endCxn id="215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64"/>
            <p:cNvCxnSpPr>
              <a:stCxn id="2151" idx="1"/>
              <a:endCxn id="215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4" name="Google Shape;2154;p64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155" name="Google Shape;2155;p6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6" name="Google Shape;2156;p64"/>
            <p:cNvCxnSpPr>
              <a:stCxn id="2155" idx="7"/>
              <a:endCxn id="2155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64"/>
            <p:cNvCxnSpPr>
              <a:stCxn id="2155" idx="1"/>
              <a:endCxn id="2155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8" name="Google Shape;2158;p64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159" name="Google Shape;2159;p6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0" name="Google Shape;2160;p64"/>
            <p:cNvCxnSpPr>
              <a:stCxn id="2159" idx="7"/>
              <a:endCxn id="215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64"/>
            <p:cNvCxnSpPr>
              <a:stCxn id="2159" idx="1"/>
              <a:endCxn id="215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62" name="Google Shape;2162;p64"/>
          <p:cNvCxnSpPr>
            <a:stCxn id="2163" idx="6"/>
            <a:endCxn id="2094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4" name="Google Shape;2164;p64"/>
          <p:cNvCxnSpPr>
            <a:stCxn id="2163" idx="6"/>
            <a:endCxn id="2107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5" name="Google Shape;2165;p64"/>
          <p:cNvCxnSpPr>
            <a:stCxn id="2163" idx="6"/>
            <a:endCxn id="2133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64"/>
          <p:cNvCxnSpPr>
            <a:stCxn id="2163" idx="6"/>
            <a:endCxn id="2120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7" name="Google Shape;2167;p64"/>
          <p:cNvCxnSpPr>
            <a:endCxn id="2159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8" name="Google Shape;2168;p64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9" name="Google Shape;2169;p6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70" name="Google Shape;2170;p64"/>
          <p:cNvCxnSpPr>
            <a:endCxn id="2151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1" name="Google Shape;2171;p64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2" name="Google Shape;2172;p64"/>
          <p:cNvCxnSpPr>
            <a:stCxn id="2151" idx="6"/>
            <a:endCxn id="2147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3" name="Google Shape;2173;p64"/>
          <p:cNvCxnSpPr>
            <a:stCxn id="2155" idx="0"/>
            <a:endCxn id="2147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4" name="Google Shape;2174;p64"/>
          <p:cNvCxnSpPr>
            <a:stCxn id="2147" idx="0"/>
            <a:endCxn id="2175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6" name="Google Shape;2176;p64"/>
          <p:cNvCxnSpPr>
            <a:stCxn id="2177" idx="3"/>
            <a:endCxn id="2155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8" name="Google Shape;2178;p64"/>
          <p:cNvCxnSpPr>
            <a:stCxn id="2179" idx="1"/>
            <a:endCxn id="2151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80" name="Google Shape;2180;p64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1" name="Google Shape;2181;p64"/>
          <p:cNvCxnSpPr>
            <a:stCxn id="2159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2" name="Google Shape;2182;p6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3" name="Google Shape;2183;p64"/>
          <p:cNvCxnSpPr>
            <a:stCxn id="2184" idx="1"/>
            <a:endCxn id="2185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64"/>
          <p:cNvCxnSpPr>
            <a:stCxn id="2185" idx="2"/>
            <a:endCxn id="2168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63" name="Google Shape;2163;p6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7" name="Google Shape;2187;p64"/>
          <p:cNvCxnSpPr>
            <a:stCxn id="2168" idx="2"/>
            <a:endCxn id="2163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88" name="Google Shape;2188;p64"/>
          <p:cNvCxnSpPr>
            <a:stCxn id="2169" idx="0"/>
            <a:endCxn id="2163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9" name="Google Shape;2189;p6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0" name="Google Shape;2190;p6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1" name="Google Shape;2191;p64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2" name="Google Shape;2192;p6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93" name="Google Shape;2193;p64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175" name="Google Shape;2175;p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94" name="Google Shape;2194;p6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95" name="Google Shape;2195;p64"/>
          <p:cNvCxnSpPr>
            <a:stCxn id="2175" idx="0"/>
            <a:endCxn id="2159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5" name="Google Shape;2185;p6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6" name="Google Shape;2196;p6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97" name="Google Shape;2197;p64"/>
          <p:cNvCxnSpPr>
            <a:stCxn id="2169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7" name="Google Shape;2177;p64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98" name="Google Shape;2198;p64"/>
          <p:cNvCxnSpPr>
            <a:stCxn id="2177" idx="3"/>
            <a:endCxn id="2138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9" name="Google Shape;2199;p64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200" name="Google Shape;2200;p64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201" name="Google Shape;2201;p64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202" name="Google Shape;2202;p6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3" name="Google Shape;2203;p64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4" name="Google Shape;2204;p64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5" name="Google Shape;2205;p64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0" name="Google Shape;2210;p65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211" name="Google Shape;2211;p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6" name="Google Shape;2216;p65"/>
            <p:cNvCxnSpPr>
              <a:stCxn id="2211" idx="5"/>
              <a:endCxn id="221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7" name="Google Shape;2217;p65"/>
            <p:cNvCxnSpPr>
              <a:stCxn id="2211" idx="5"/>
              <a:endCxn id="221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8" name="Google Shape;2218;p65"/>
            <p:cNvCxnSpPr>
              <a:stCxn id="2213" idx="7"/>
              <a:endCxn id="221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9" name="Google Shape;2219;p65"/>
            <p:cNvCxnSpPr>
              <a:stCxn id="2213" idx="7"/>
              <a:endCxn id="221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0" name="Google Shape;2220;p65"/>
            <p:cNvCxnSpPr>
              <a:stCxn id="2212" idx="6"/>
              <a:endCxn id="221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1" name="Google Shape;2221;p65"/>
            <p:cNvCxnSpPr>
              <a:stCxn id="2212" idx="6"/>
              <a:endCxn id="221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2" name="Google Shape;2222;p6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65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224" name="Google Shape;2224;p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9" name="Google Shape;2229;p65"/>
            <p:cNvCxnSpPr>
              <a:stCxn id="2224" idx="5"/>
              <a:endCxn id="222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0" name="Google Shape;2230;p65"/>
            <p:cNvCxnSpPr>
              <a:stCxn id="2224" idx="5"/>
              <a:endCxn id="222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1" name="Google Shape;2231;p65"/>
            <p:cNvCxnSpPr>
              <a:stCxn id="2226" idx="7"/>
              <a:endCxn id="222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2" name="Google Shape;2232;p65"/>
            <p:cNvCxnSpPr>
              <a:stCxn id="2226" idx="7"/>
              <a:endCxn id="222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3" name="Google Shape;2233;p65"/>
            <p:cNvCxnSpPr>
              <a:stCxn id="2225" idx="6"/>
              <a:endCxn id="222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65"/>
            <p:cNvCxnSpPr>
              <a:stCxn id="2225" idx="6"/>
              <a:endCxn id="222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35" name="Google Shape;2235;p6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6" name="Google Shape;2236;p65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237" name="Google Shape;2237;p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2" name="Google Shape;2242;p65"/>
            <p:cNvCxnSpPr>
              <a:stCxn id="2237" idx="5"/>
              <a:endCxn id="224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3" name="Google Shape;2243;p65"/>
            <p:cNvCxnSpPr>
              <a:stCxn id="2237" idx="5"/>
              <a:endCxn id="224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4" name="Google Shape;2244;p65"/>
            <p:cNvCxnSpPr>
              <a:stCxn id="2239" idx="7"/>
              <a:endCxn id="224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5" name="Google Shape;2245;p65"/>
            <p:cNvCxnSpPr>
              <a:stCxn id="2239" idx="7"/>
              <a:endCxn id="224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6" name="Google Shape;2246;p65"/>
            <p:cNvCxnSpPr>
              <a:stCxn id="2238" idx="6"/>
              <a:endCxn id="224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7" name="Google Shape;2247;p65"/>
            <p:cNvCxnSpPr>
              <a:stCxn id="2238" idx="6"/>
              <a:endCxn id="224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8" name="Google Shape;2248;p6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65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250" name="Google Shape;2250;p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5" name="Google Shape;2255;p65"/>
            <p:cNvCxnSpPr>
              <a:stCxn id="2250" idx="5"/>
              <a:endCxn id="225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6" name="Google Shape;2256;p65"/>
            <p:cNvCxnSpPr>
              <a:stCxn id="2250" idx="5"/>
              <a:endCxn id="225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7" name="Google Shape;2257;p65"/>
            <p:cNvCxnSpPr>
              <a:stCxn id="2252" idx="7"/>
              <a:endCxn id="225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8" name="Google Shape;2258;p65"/>
            <p:cNvCxnSpPr>
              <a:stCxn id="2252" idx="7"/>
              <a:endCxn id="225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65"/>
            <p:cNvCxnSpPr>
              <a:stCxn id="2251" idx="6"/>
              <a:endCxn id="225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65"/>
            <p:cNvCxnSpPr>
              <a:stCxn id="2251" idx="6"/>
              <a:endCxn id="225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1" name="Google Shape;2261;p6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2" name="Google Shape;2262;p65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263" name="Google Shape;2263;p6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64" name="Google Shape;2264;p6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5" name="Google Shape;2265;p6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266" name="Google Shape;2266;p6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67" name="Google Shape;2267;p6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8" name="Google Shape;2268;p6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269" name="Google Shape;2269;p6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0" name="Google Shape;2270;p6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1" name="Google Shape;2271;p6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272" name="Google Shape;2272;p6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3" name="Google Shape;2273;p6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4" name="Google Shape;2274;p6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275" name="Google Shape;2275;p6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6" name="Google Shape;2276;p65"/>
            <p:cNvCxnSpPr>
              <a:stCxn id="2275" idx="0"/>
              <a:endCxn id="227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65"/>
            <p:cNvCxnSpPr>
              <a:stCxn id="2275" idx="2"/>
              <a:endCxn id="227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8" name="Google Shape;2278;p6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279" name="Google Shape;2279;p6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0" name="Google Shape;2280;p65"/>
            <p:cNvCxnSpPr>
              <a:stCxn id="2279" idx="7"/>
              <a:endCxn id="227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1" name="Google Shape;2281;p65"/>
            <p:cNvCxnSpPr>
              <a:stCxn id="2279" idx="1"/>
              <a:endCxn id="227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2" name="Google Shape;2282;p6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283" name="Google Shape;2283;p6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4" name="Google Shape;2284;p65"/>
            <p:cNvCxnSpPr>
              <a:stCxn id="2283" idx="7"/>
              <a:endCxn id="228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5" name="Google Shape;2285;p65"/>
            <p:cNvCxnSpPr>
              <a:stCxn id="2283" idx="1"/>
              <a:endCxn id="228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6" name="Google Shape;2286;p65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287" name="Google Shape;2287;p6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8" name="Google Shape;2288;p65"/>
            <p:cNvCxnSpPr>
              <a:stCxn id="2287" idx="7"/>
              <a:endCxn id="228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9" name="Google Shape;2289;p65"/>
            <p:cNvCxnSpPr>
              <a:stCxn id="2287" idx="1"/>
              <a:endCxn id="228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90" name="Google Shape;2290;p65"/>
          <p:cNvCxnSpPr>
            <a:stCxn id="2291" idx="6"/>
            <a:endCxn id="222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2" name="Google Shape;2292;p65"/>
          <p:cNvCxnSpPr>
            <a:stCxn id="2291" idx="6"/>
            <a:endCxn id="223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3" name="Google Shape;2293;p65"/>
          <p:cNvCxnSpPr>
            <a:stCxn id="2291" idx="6"/>
            <a:endCxn id="226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4" name="Google Shape;2294;p65"/>
          <p:cNvCxnSpPr>
            <a:stCxn id="2291" idx="6"/>
            <a:endCxn id="224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5" name="Google Shape;2295;p65"/>
          <p:cNvCxnSpPr>
            <a:endCxn id="228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6" name="Google Shape;2296;p65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7" name="Google Shape;2297;p65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98" name="Google Shape;2298;p65"/>
          <p:cNvCxnSpPr>
            <a:endCxn id="227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9" name="Google Shape;2299;p65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0" name="Google Shape;2300;p65"/>
          <p:cNvCxnSpPr>
            <a:stCxn id="2279" idx="6"/>
            <a:endCxn id="227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1" name="Google Shape;2301;p65"/>
          <p:cNvCxnSpPr>
            <a:stCxn id="2283" idx="0"/>
            <a:endCxn id="227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2" name="Google Shape;2302;p65"/>
          <p:cNvCxnSpPr>
            <a:stCxn id="2275" idx="0"/>
            <a:endCxn id="230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4" name="Google Shape;2304;p65"/>
          <p:cNvCxnSpPr>
            <a:stCxn id="2305" idx="3"/>
            <a:endCxn id="228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6" name="Google Shape;2306;p65"/>
          <p:cNvCxnSpPr>
            <a:stCxn id="2307" idx="1"/>
            <a:endCxn id="227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08" name="Google Shape;2308;p6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9" name="Google Shape;2309;p65"/>
          <p:cNvCxnSpPr>
            <a:stCxn id="228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0" name="Google Shape;2310;p65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1" name="Google Shape;2311;p65"/>
          <p:cNvCxnSpPr>
            <a:stCxn id="2312" idx="1"/>
            <a:endCxn id="231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14" name="Google Shape;2314;p65"/>
          <p:cNvCxnSpPr>
            <a:stCxn id="2313" idx="2"/>
            <a:endCxn id="229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91" name="Google Shape;2291;p6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5" name="Google Shape;2315;p65"/>
          <p:cNvCxnSpPr>
            <a:stCxn id="2296" idx="2"/>
            <a:endCxn id="229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16" name="Google Shape;2316;p65"/>
          <p:cNvCxnSpPr>
            <a:stCxn id="2297" idx="0"/>
            <a:endCxn id="229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7" name="Google Shape;2317;p65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8" name="Google Shape;2318;p65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9" name="Google Shape;2319;p6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0" name="Google Shape;2320;p65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321" name="Google Shape;2321;p65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303" name="Google Shape;2303;p6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2" name="Google Shape;2322;p6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23" name="Google Shape;2323;p65"/>
          <p:cNvCxnSpPr>
            <a:stCxn id="2303" idx="0"/>
            <a:endCxn id="2287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3" name="Google Shape;2313;p65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4" name="Google Shape;2324;p65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325" name="Google Shape;2325;p65"/>
          <p:cNvCxnSpPr>
            <a:stCxn id="229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5" name="Google Shape;2305;p6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26" name="Google Shape;2326;p65"/>
          <p:cNvCxnSpPr>
            <a:stCxn id="2305" idx="3"/>
            <a:endCxn id="226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7" name="Google Shape;2327;p6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28" name="Google Shape;2328;p65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329" name="Google Shape;2329;p65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30" name="Google Shape;2330;p65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331" name="Google Shape;2331;p65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2" name="Google Shape;2332;p65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3" name="Google Shape;2333;p65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8" name="Google Shape;2338;p66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339" name="Google Shape;2339;p6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4" name="Google Shape;2344;p66"/>
            <p:cNvCxnSpPr>
              <a:stCxn id="2339" idx="5"/>
              <a:endCxn id="234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5" name="Google Shape;2345;p66"/>
            <p:cNvCxnSpPr>
              <a:stCxn id="2339" idx="5"/>
              <a:endCxn id="234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6" name="Google Shape;2346;p66"/>
            <p:cNvCxnSpPr>
              <a:stCxn id="2341" idx="7"/>
              <a:endCxn id="234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7" name="Google Shape;2347;p66"/>
            <p:cNvCxnSpPr>
              <a:stCxn id="2341" idx="7"/>
              <a:endCxn id="234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8" name="Google Shape;2348;p66"/>
            <p:cNvCxnSpPr>
              <a:stCxn id="2340" idx="6"/>
              <a:endCxn id="234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9" name="Google Shape;2349;p66"/>
            <p:cNvCxnSpPr>
              <a:stCxn id="2340" idx="6"/>
              <a:endCxn id="234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0" name="Google Shape;2350;p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1" name="Google Shape;2351;p6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352" name="Google Shape;2352;p6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7" name="Google Shape;2357;p66"/>
            <p:cNvCxnSpPr>
              <a:stCxn id="2352" idx="5"/>
              <a:endCxn id="235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8" name="Google Shape;2358;p66"/>
            <p:cNvCxnSpPr>
              <a:stCxn id="2352" idx="5"/>
              <a:endCxn id="235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9" name="Google Shape;2359;p66"/>
            <p:cNvCxnSpPr>
              <a:stCxn id="2354" idx="7"/>
              <a:endCxn id="235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0" name="Google Shape;2360;p66"/>
            <p:cNvCxnSpPr>
              <a:stCxn id="2354" idx="7"/>
              <a:endCxn id="235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1" name="Google Shape;2361;p66"/>
            <p:cNvCxnSpPr>
              <a:stCxn id="2353" idx="6"/>
              <a:endCxn id="235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2" name="Google Shape;2362;p66"/>
            <p:cNvCxnSpPr>
              <a:stCxn id="2353" idx="6"/>
              <a:endCxn id="235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3" name="Google Shape;2363;p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4" name="Google Shape;2364;p6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365" name="Google Shape;2365;p6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0" name="Google Shape;2370;p66"/>
            <p:cNvCxnSpPr>
              <a:stCxn id="2365" idx="5"/>
              <a:endCxn id="236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1" name="Google Shape;2371;p66"/>
            <p:cNvCxnSpPr>
              <a:stCxn id="2365" idx="5"/>
              <a:endCxn id="236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2" name="Google Shape;2372;p66"/>
            <p:cNvCxnSpPr>
              <a:stCxn id="2367" idx="7"/>
              <a:endCxn id="236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3" name="Google Shape;2373;p66"/>
            <p:cNvCxnSpPr>
              <a:stCxn id="2367" idx="7"/>
              <a:endCxn id="236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4" name="Google Shape;2374;p66"/>
            <p:cNvCxnSpPr>
              <a:stCxn id="2366" idx="6"/>
              <a:endCxn id="236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5" name="Google Shape;2375;p66"/>
            <p:cNvCxnSpPr>
              <a:stCxn id="2366" idx="6"/>
              <a:endCxn id="236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76" name="Google Shape;2376;p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7" name="Google Shape;2377;p6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378" name="Google Shape;2378;p6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83" name="Google Shape;2383;p66"/>
            <p:cNvCxnSpPr>
              <a:stCxn id="2378" idx="5"/>
              <a:endCxn id="23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4" name="Google Shape;2384;p66"/>
            <p:cNvCxnSpPr>
              <a:stCxn id="2378" idx="5"/>
              <a:endCxn id="23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5" name="Google Shape;2385;p66"/>
            <p:cNvCxnSpPr>
              <a:stCxn id="2380" idx="7"/>
              <a:endCxn id="23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6" name="Google Shape;2386;p66"/>
            <p:cNvCxnSpPr>
              <a:stCxn id="2380" idx="7"/>
              <a:endCxn id="23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7" name="Google Shape;2387;p66"/>
            <p:cNvCxnSpPr>
              <a:stCxn id="2379" idx="6"/>
              <a:endCxn id="23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8" name="Google Shape;2388;p66"/>
            <p:cNvCxnSpPr>
              <a:stCxn id="2379" idx="6"/>
              <a:endCxn id="23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9" name="Google Shape;2389;p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0" name="Google Shape;2390;p6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391" name="Google Shape;2391;p6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2" name="Google Shape;2392;p6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3" name="Google Shape;2393;p6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394" name="Google Shape;2394;p6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5" name="Google Shape;2395;p6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6" name="Google Shape;2396;p66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397" name="Google Shape;2397;p6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8" name="Google Shape;2398;p6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9" name="Google Shape;2399;p66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400" name="Google Shape;2400;p6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1" name="Google Shape;2401;p6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02" name="Google Shape;2402;p66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403" name="Google Shape;2403;p6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4" name="Google Shape;2404;p66"/>
            <p:cNvCxnSpPr>
              <a:stCxn id="2403" idx="0"/>
              <a:endCxn id="2403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5" name="Google Shape;2405;p66"/>
            <p:cNvCxnSpPr>
              <a:stCxn id="2403" idx="2"/>
              <a:endCxn id="2403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06" name="Google Shape;2406;p66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407" name="Google Shape;2407;p6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8" name="Google Shape;2408;p66"/>
            <p:cNvCxnSpPr>
              <a:stCxn id="2407" idx="7"/>
              <a:endCxn id="240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9" name="Google Shape;2409;p66"/>
            <p:cNvCxnSpPr>
              <a:stCxn id="2407" idx="1"/>
              <a:endCxn id="240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0" name="Google Shape;2410;p6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411" name="Google Shape;2411;p6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2" name="Google Shape;2412;p66"/>
            <p:cNvCxnSpPr>
              <a:stCxn id="2411" idx="7"/>
              <a:endCxn id="241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3" name="Google Shape;2413;p66"/>
            <p:cNvCxnSpPr>
              <a:stCxn id="2411" idx="1"/>
              <a:endCxn id="241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4" name="Google Shape;2414;p6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415" name="Google Shape;2415;p6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6" name="Google Shape;2416;p66"/>
            <p:cNvCxnSpPr>
              <a:stCxn id="2415" idx="7"/>
              <a:endCxn id="2415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7" name="Google Shape;2417;p66"/>
            <p:cNvCxnSpPr>
              <a:stCxn id="2415" idx="1"/>
              <a:endCxn id="2415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18" name="Google Shape;2418;p66"/>
          <p:cNvCxnSpPr>
            <a:stCxn id="2419" idx="6"/>
            <a:endCxn id="2350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0" name="Google Shape;2420;p66"/>
          <p:cNvCxnSpPr>
            <a:stCxn id="2419" idx="6"/>
            <a:endCxn id="2363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1" name="Google Shape;2421;p66"/>
          <p:cNvCxnSpPr>
            <a:stCxn id="2419" idx="6"/>
            <a:endCxn id="2389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2" name="Google Shape;2422;p66"/>
          <p:cNvCxnSpPr>
            <a:stCxn id="2419" idx="6"/>
            <a:endCxn id="2376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3" name="Google Shape;2423;p66"/>
          <p:cNvCxnSpPr>
            <a:endCxn id="2415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4" name="Google Shape;2424;p6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5" name="Google Shape;2425;p66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26" name="Google Shape;2426;p66"/>
          <p:cNvCxnSpPr>
            <a:endCxn id="2407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7" name="Google Shape;2427;p6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8" name="Google Shape;2428;p66"/>
          <p:cNvCxnSpPr>
            <a:stCxn id="2407" idx="6"/>
            <a:endCxn id="2403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9" name="Google Shape;2429;p66"/>
          <p:cNvCxnSpPr>
            <a:stCxn id="2411" idx="0"/>
            <a:endCxn id="2403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0" name="Google Shape;2430;p66"/>
          <p:cNvCxnSpPr>
            <a:stCxn id="2403" idx="0"/>
            <a:endCxn id="2431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2" name="Google Shape;2432;p66"/>
          <p:cNvCxnSpPr>
            <a:stCxn id="2433" idx="3"/>
            <a:endCxn id="2411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4" name="Google Shape;2434;p66"/>
          <p:cNvCxnSpPr>
            <a:stCxn id="2435" idx="1"/>
            <a:endCxn id="2407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36" name="Google Shape;2436;p66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7" name="Google Shape;2437;p66"/>
          <p:cNvCxnSpPr>
            <a:stCxn id="2415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8" name="Google Shape;2438;p66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9" name="Google Shape;2439;p66"/>
          <p:cNvCxnSpPr>
            <a:stCxn id="2440" idx="1"/>
            <a:endCxn id="2441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66"/>
          <p:cNvCxnSpPr>
            <a:stCxn id="2441" idx="2"/>
            <a:endCxn id="2424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9" name="Google Shape;2419;p66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3" name="Google Shape;2443;p66"/>
          <p:cNvCxnSpPr>
            <a:stCxn id="2424" idx="2"/>
            <a:endCxn id="2419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44" name="Google Shape;2444;p66"/>
          <p:cNvCxnSpPr>
            <a:stCxn id="2425" idx="0"/>
            <a:endCxn id="2419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5" name="Google Shape;2445;p66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6" name="Google Shape;2446;p66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7" name="Google Shape;2447;p66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8" name="Google Shape;2448;p6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49" name="Google Shape;2449;p66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431" name="Google Shape;2431;p6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0" name="Google Shape;2450;p6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51" name="Google Shape;2451;p66"/>
          <p:cNvCxnSpPr>
            <a:stCxn id="2431" idx="0"/>
            <a:endCxn id="2415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1" name="Google Shape;2441;p6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2" name="Google Shape;2452;p66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453" name="Google Shape;2453;p66"/>
          <p:cNvCxnSpPr>
            <a:stCxn id="2425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3" name="Google Shape;2433;p6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4" name="Google Shape;2454;p66"/>
          <p:cNvCxnSpPr>
            <a:stCxn id="2433" idx="3"/>
            <a:endCxn id="2394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5" name="Google Shape;2455;p66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456" name="Google Shape;2456;p66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58" name="Google Shape;2458;p66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59" name="Google Shape;2459;p66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60" name="Google Shape;2460;p66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1" name="Google Shape;2461;p66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6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467" name="Google Shape;2467;p6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2" name="Google Shape;2472;p67"/>
            <p:cNvCxnSpPr>
              <a:stCxn id="2467" idx="5"/>
              <a:endCxn id="247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Google Shape;2473;p67"/>
            <p:cNvCxnSpPr>
              <a:stCxn id="2467" idx="5"/>
              <a:endCxn id="247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Google Shape;2474;p67"/>
            <p:cNvCxnSpPr>
              <a:stCxn id="2469" idx="7"/>
              <a:endCxn id="247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5" name="Google Shape;2475;p67"/>
            <p:cNvCxnSpPr>
              <a:stCxn id="2469" idx="7"/>
              <a:endCxn id="247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6" name="Google Shape;2476;p67"/>
            <p:cNvCxnSpPr>
              <a:stCxn id="2468" idx="6"/>
              <a:endCxn id="247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7" name="Google Shape;2477;p67"/>
            <p:cNvCxnSpPr>
              <a:stCxn id="2468" idx="6"/>
              <a:endCxn id="247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8" name="Google Shape;2478;p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9" name="Google Shape;2479;p6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480" name="Google Shape;2480;p6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5" name="Google Shape;2485;p67"/>
            <p:cNvCxnSpPr>
              <a:stCxn id="2480" idx="5"/>
              <a:endCxn id="248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6" name="Google Shape;2486;p67"/>
            <p:cNvCxnSpPr>
              <a:stCxn id="2480" idx="5"/>
              <a:endCxn id="248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7" name="Google Shape;2487;p67"/>
            <p:cNvCxnSpPr>
              <a:stCxn id="2482" idx="7"/>
              <a:endCxn id="248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67"/>
            <p:cNvCxnSpPr>
              <a:stCxn id="2482" idx="7"/>
              <a:endCxn id="248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9" name="Google Shape;2489;p67"/>
            <p:cNvCxnSpPr>
              <a:stCxn id="2481" idx="6"/>
              <a:endCxn id="248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0" name="Google Shape;2490;p67"/>
            <p:cNvCxnSpPr>
              <a:stCxn id="2481" idx="6"/>
              <a:endCxn id="248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1" name="Google Shape;2491;p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6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493" name="Google Shape;2493;p6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8" name="Google Shape;2498;p67"/>
            <p:cNvCxnSpPr>
              <a:stCxn id="2493" idx="5"/>
              <a:endCxn id="249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67"/>
            <p:cNvCxnSpPr>
              <a:stCxn id="2493" idx="5"/>
              <a:endCxn id="249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0" name="Google Shape;2500;p67"/>
            <p:cNvCxnSpPr>
              <a:stCxn id="2495" idx="7"/>
              <a:endCxn id="249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1" name="Google Shape;2501;p67"/>
            <p:cNvCxnSpPr>
              <a:stCxn id="2495" idx="7"/>
              <a:endCxn id="249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2" name="Google Shape;2502;p67"/>
            <p:cNvCxnSpPr>
              <a:stCxn id="2494" idx="6"/>
              <a:endCxn id="249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3" name="Google Shape;2503;p67"/>
            <p:cNvCxnSpPr>
              <a:stCxn id="2494" idx="6"/>
              <a:endCxn id="249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04" name="Google Shape;2504;p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5" name="Google Shape;2505;p67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506" name="Google Shape;2506;p6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11" name="Google Shape;2511;p67"/>
            <p:cNvCxnSpPr>
              <a:stCxn id="2506" idx="5"/>
              <a:endCxn id="250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2" name="Google Shape;2512;p67"/>
            <p:cNvCxnSpPr>
              <a:stCxn id="2506" idx="5"/>
              <a:endCxn id="251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3" name="Google Shape;2513;p67"/>
            <p:cNvCxnSpPr>
              <a:stCxn id="2508" idx="7"/>
              <a:endCxn id="251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67"/>
            <p:cNvCxnSpPr>
              <a:stCxn id="2508" idx="7"/>
              <a:endCxn id="250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5" name="Google Shape;2515;p67"/>
            <p:cNvCxnSpPr>
              <a:stCxn id="2507" idx="6"/>
              <a:endCxn id="250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67"/>
            <p:cNvCxnSpPr>
              <a:stCxn id="2507" idx="6"/>
              <a:endCxn id="251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7" name="Google Shape;2517;p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8" name="Google Shape;2518;p67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519" name="Google Shape;2519;p6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0" name="Google Shape;2520;p6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1" name="Google Shape;2521;p67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522" name="Google Shape;2522;p6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3" name="Google Shape;2523;p6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4" name="Google Shape;2524;p67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525" name="Google Shape;2525;p6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6" name="Google Shape;2526;p6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7" name="Google Shape;2527;p67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528" name="Google Shape;2528;p6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9" name="Google Shape;2529;p6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0" name="Google Shape;2530;p67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531" name="Google Shape;2531;p67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2" name="Google Shape;2532;p67"/>
            <p:cNvCxnSpPr>
              <a:stCxn id="2531" idx="0"/>
              <a:endCxn id="2531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3" name="Google Shape;2533;p67"/>
            <p:cNvCxnSpPr>
              <a:stCxn id="2531" idx="2"/>
              <a:endCxn id="2531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4" name="Google Shape;2534;p67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535" name="Google Shape;2535;p6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6" name="Google Shape;2536;p67"/>
            <p:cNvCxnSpPr>
              <a:stCxn id="2535" idx="7"/>
              <a:endCxn id="2535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7" name="Google Shape;2537;p67"/>
            <p:cNvCxnSpPr>
              <a:stCxn id="2535" idx="1"/>
              <a:endCxn id="2535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8" name="Google Shape;2538;p67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539" name="Google Shape;2539;p6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0" name="Google Shape;2540;p67"/>
            <p:cNvCxnSpPr>
              <a:stCxn id="2539" idx="7"/>
              <a:endCxn id="253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1" name="Google Shape;2541;p67"/>
            <p:cNvCxnSpPr>
              <a:stCxn id="2539" idx="1"/>
              <a:endCxn id="253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2" name="Google Shape;2542;p6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543" name="Google Shape;2543;p6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4" name="Google Shape;2544;p67"/>
            <p:cNvCxnSpPr>
              <a:stCxn id="2543" idx="7"/>
              <a:endCxn id="254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5" name="Google Shape;2545;p67"/>
            <p:cNvCxnSpPr>
              <a:stCxn id="2543" idx="1"/>
              <a:endCxn id="254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46" name="Google Shape;2546;p67"/>
          <p:cNvCxnSpPr>
            <a:stCxn id="2547" idx="6"/>
            <a:endCxn id="2478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8" name="Google Shape;2548;p67"/>
          <p:cNvCxnSpPr>
            <a:stCxn id="2547" idx="6"/>
            <a:endCxn id="2491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9" name="Google Shape;2549;p67"/>
          <p:cNvCxnSpPr>
            <a:stCxn id="2547" idx="6"/>
            <a:endCxn id="2517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0" name="Google Shape;2550;p67"/>
          <p:cNvCxnSpPr>
            <a:stCxn id="2547" idx="6"/>
            <a:endCxn id="2504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1" name="Google Shape;2551;p67"/>
          <p:cNvCxnSpPr>
            <a:endCxn id="2543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2" name="Google Shape;2552;p6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3" name="Google Shape;2553;p6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54" name="Google Shape;2554;p67"/>
          <p:cNvCxnSpPr>
            <a:endCxn id="2535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5" name="Google Shape;2555;p67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6" name="Google Shape;2556;p67"/>
          <p:cNvCxnSpPr>
            <a:stCxn id="2535" idx="6"/>
            <a:endCxn id="2531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7" name="Google Shape;2557;p67"/>
          <p:cNvCxnSpPr>
            <a:stCxn id="2539" idx="0"/>
            <a:endCxn id="2531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8" name="Google Shape;2558;p67"/>
          <p:cNvCxnSpPr>
            <a:stCxn id="2531" idx="0"/>
            <a:endCxn id="2559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0" name="Google Shape;2560;p67"/>
          <p:cNvCxnSpPr>
            <a:stCxn id="2561" idx="3"/>
            <a:endCxn id="2539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2" name="Google Shape;2562;p67"/>
          <p:cNvCxnSpPr>
            <a:stCxn id="2563" idx="1"/>
            <a:endCxn id="2535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64" name="Google Shape;2564;p67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5" name="Google Shape;2565;p67"/>
          <p:cNvCxnSpPr>
            <a:stCxn id="2543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6" name="Google Shape;2566;p6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7" name="Google Shape;2567;p67"/>
          <p:cNvCxnSpPr>
            <a:stCxn id="2568" idx="1"/>
            <a:endCxn id="2569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70" name="Google Shape;2570;p67"/>
          <p:cNvCxnSpPr>
            <a:stCxn id="2569" idx="2"/>
            <a:endCxn id="2552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47" name="Google Shape;2547;p67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1" name="Google Shape;2571;p67"/>
          <p:cNvCxnSpPr>
            <a:stCxn id="2552" idx="2"/>
            <a:endCxn id="2547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72" name="Google Shape;2572;p67"/>
          <p:cNvCxnSpPr>
            <a:stCxn id="2553" idx="0"/>
            <a:endCxn id="2547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3" name="Google Shape;2573;p6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4" name="Google Shape;2574;p67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5" name="Google Shape;2575;p67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6" name="Google Shape;2576;p67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77" name="Google Shape;2577;p67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559" name="Google Shape;2559;p6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8" name="Google Shape;2578;p6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79" name="Google Shape;2579;p67"/>
          <p:cNvCxnSpPr>
            <a:stCxn id="2559" idx="0"/>
            <a:endCxn id="2543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9" name="Google Shape;2569;p6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0" name="Google Shape;2580;p67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581" name="Google Shape;2581;p67"/>
          <p:cNvCxnSpPr>
            <a:stCxn id="2553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1" name="Google Shape;2561;p67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82" name="Google Shape;2582;p67"/>
          <p:cNvCxnSpPr>
            <a:stCxn id="2561" idx="3"/>
            <a:endCxn id="2522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3" name="Google Shape;2583;p6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584" name="Google Shape;2584;p67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85" name="Google Shape;2585;p67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86" name="Google Shape;2586;p67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87" name="Google Shape;2587;p67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88" name="Google Shape;2588;p67"/>
          <p:cNvSpPr txBox="1"/>
          <p:nvPr/>
        </p:nvSpPr>
        <p:spPr>
          <a:xfrm>
            <a:off x="6910225" y="2423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89" name="Google Shape;2589;p67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4" name="Google Shape;2594;p68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595" name="Google Shape;2595;p6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0" name="Google Shape;2600;p68"/>
            <p:cNvCxnSpPr>
              <a:stCxn id="2595" idx="5"/>
              <a:endCxn id="259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Google Shape;2601;p68"/>
            <p:cNvCxnSpPr>
              <a:stCxn id="2595" idx="5"/>
              <a:endCxn id="259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2" name="Google Shape;2602;p68"/>
            <p:cNvCxnSpPr>
              <a:stCxn id="2597" idx="7"/>
              <a:endCxn id="259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3" name="Google Shape;2603;p68"/>
            <p:cNvCxnSpPr>
              <a:stCxn id="2597" idx="7"/>
              <a:endCxn id="259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4" name="Google Shape;2604;p68"/>
            <p:cNvCxnSpPr>
              <a:stCxn id="2596" idx="6"/>
              <a:endCxn id="259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5" name="Google Shape;2605;p68"/>
            <p:cNvCxnSpPr>
              <a:stCxn id="2596" idx="6"/>
              <a:endCxn id="259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06" name="Google Shape;2606;p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7" name="Google Shape;2607;p68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608" name="Google Shape;2608;p6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3" name="Google Shape;2613;p68"/>
            <p:cNvCxnSpPr>
              <a:stCxn id="2608" idx="5"/>
              <a:endCxn id="261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4" name="Google Shape;2614;p68"/>
            <p:cNvCxnSpPr>
              <a:stCxn id="2608" idx="5"/>
              <a:endCxn id="261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5" name="Google Shape;2615;p68"/>
            <p:cNvCxnSpPr>
              <a:stCxn id="2610" idx="7"/>
              <a:endCxn id="261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6" name="Google Shape;2616;p68"/>
            <p:cNvCxnSpPr>
              <a:stCxn id="2610" idx="7"/>
              <a:endCxn id="261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7" name="Google Shape;2617;p68"/>
            <p:cNvCxnSpPr>
              <a:stCxn id="2609" idx="6"/>
              <a:endCxn id="261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8" name="Google Shape;2618;p68"/>
            <p:cNvCxnSpPr>
              <a:stCxn id="2609" idx="6"/>
              <a:endCxn id="261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9" name="Google Shape;2619;p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0" name="Google Shape;2620;p68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621" name="Google Shape;2621;p6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6" name="Google Shape;2626;p68"/>
            <p:cNvCxnSpPr>
              <a:stCxn id="2621" idx="5"/>
              <a:endCxn id="262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7" name="Google Shape;2627;p68"/>
            <p:cNvCxnSpPr>
              <a:stCxn id="2621" idx="5"/>
              <a:endCxn id="262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8" name="Google Shape;2628;p68"/>
            <p:cNvCxnSpPr>
              <a:stCxn id="2623" idx="7"/>
              <a:endCxn id="262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9" name="Google Shape;2629;p68"/>
            <p:cNvCxnSpPr>
              <a:stCxn id="2623" idx="7"/>
              <a:endCxn id="262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Google Shape;2630;p68"/>
            <p:cNvCxnSpPr>
              <a:stCxn id="2622" idx="6"/>
              <a:endCxn id="262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1" name="Google Shape;2631;p68"/>
            <p:cNvCxnSpPr>
              <a:stCxn id="2622" idx="6"/>
              <a:endCxn id="262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2" name="Google Shape;2632;p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3" name="Google Shape;2633;p68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634" name="Google Shape;2634;p6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6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6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9" name="Google Shape;2639;p68"/>
            <p:cNvCxnSpPr>
              <a:stCxn id="2634" idx="5"/>
              <a:endCxn id="263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0" name="Google Shape;2640;p68"/>
            <p:cNvCxnSpPr>
              <a:stCxn id="2634" idx="5"/>
              <a:endCxn id="263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1" name="Google Shape;2641;p68"/>
            <p:cNvCxnSpPr>
              <a:stCxn id="2636" idx="7"/>
              <a:endCxn id="263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2" name="Google Shape;2642;p68"/>
            <p:cNvCxnSpPr>
              <a:stCxn id="2636" idx="7"/>
              <a:endCxn id="263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3" name="Google Shape;2643;p68"/>
            <p:cNvCxnSpPr>
              <a:stCxn id="2635" idx="6"/>
              <a:endCxn id="263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4" name="Google Shape;2644;p68"/>
            <p:cNvCxnSpPr>
              <a:stCxn id="2635" idx="6"/>
              <a:endCxn id="263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5" name="Google Shape;2645;p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6" name="Google Shape;2646;p68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647" name="Google Shape;2647;p6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8" name="Google Shape;2648;p6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49" name="Google Shape;2649;p68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650" name="Google Shape;2650;p6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1" name="Google Shape;2651;p6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52" name="Google Shape;2652;p68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653" name="Google Shape;2653;p6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4" name="Google Shape;2654;p6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55" name="Google Shape;2655;p68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656" name="Google Shape;2656;p6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7" name="Google Shape;2657;p6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58" name="Google Shape;2658;p6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659" name="Google Shape;2659;p68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0" name="Google Shape;2660;p68"/>
            <p:cNvCxnSpPr>
              <a:stCxn id="2659" idx="0"/>
              <a:endCxn id="265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1" name="Google Shape;2661;p68"/>
            <p:cNvCxnSpPr>
              <a:stCxn id="2659" idx="2"/>
              <a:endCxn id="265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62" name="Google Shape;2662;p68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663" name="Google Shape;2663;p6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4" name="Google Shape;2664;p68"/>
            <p:cNvCxnSpPr>
              <a:stCxn id="2663" idx="7"/>
              <a:endCxn id="266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5" name="Google Shape;2665;p68"/>
            <p:cNvCxnSpPr>
              <a:stCxn id="2663" idx="1"/>
              <a:endCxn id="266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66" name="Google Shape;2666;p68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667" name="Google Shape;2667;p6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8" name="Google Shape;2668;p68"/>
            <p:cNvCxnSpPr>
              <a:stCxn id="2667" idx="7"/>
              <a:endCxn id="266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9" name="Google Shape;2669;p68"/>
            <p:cNvCxnSpPr>
              <a:stCxn id="2667" idx="1"/>
              <a:endCxn id="266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0" name="Google Shape;2670;p68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671" name="Google Shape;2671;p6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2" name="Google Shape;2672;p68"/>
            <p:cNvCxnSpPr>
              <a:stCxn id="2671" idx="7"/>
              <a:endCxn id="267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3" name="Google Shape;2673;p68"/>
            <p:cNvCxnSpPr>
              <a:stCxn id="2671" idx="1"/>
              <a:endCxn id="267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74" name="Google Shape;2674;p68"/>
          <p:cNvCxnSpPr>
            <a:stCxn id="2675" idx="6"/>
            <a:endCxn id="260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6" name="Google Shape;2676;p68"/>
          <p:cNvCxnSpPr>
            <a:stCxn id="2675" idx="6"/>
            <a:endCxn id="261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7" name="Google Shape;2677;p68"/>
          <p:cNvCxnSpPr>
            <a:stCxn id="2675" idx="6"/>
            <a:endCxn id="264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8" name="Google Shape;2678;p68"/>
          <p:cNvCxnSpPr>
            <a:stCxn id="2675" idx="6"/>
            <a:endCxn id="263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9" name="Google Shape;2679;p68"/>
          <p:cNvCxnSpPr>
            <a:endCxn id="267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0" name="Google Shape;2680;p68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81" name="Google Shape;2681;p6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82" name="Google Shape;2682;p68"/>
          <p:cNvCxnSpPr>
            <a:endCxn id="266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3" name="Google Shape;2683;p68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4" name="Google Shape;2684;p68"/>
          <p:cNvCxnSpPr>
            <a:stCxn id="2663" idx="6"/>
            <a:endCxn id="265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5" name="Google Shape;2685;p68"/>
          <p:cNvCxnSpPr>
            <a:stCxn id="2667" idx="0"/>
            <a:endCxn id="265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6" name="Google Shape;2686;p68"/>
          <p:cNvCxnSpPr>
            <a:stCxn id="2659" idx="0"/>
            <a:endCxn id="268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8" name="Google Shape;2688;p68"/>
          <p:cNvCxnSpPr>
            <a:stCxn id="2689" idx="3"/>
            <a:endCxn id="266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0" name="Google Shape;2690;p68"/>
          <p:cNvCxnSpPr>
            <a:stCxn id="2691" idx="1"/>
            <a:endCxn id="266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92" name="Google Shape;2692;p68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3" name="Google Shape;2693;p68"/>
          <p:cNvCxnSpPr>
            <a:stCxn id="267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4" name="Google Shape;2694;p68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5" name="Google Shape;2695;p68"/>
          <p:cNvCxnSpPr>
            <a:stCxn id="2696" idx="1"/>
            <a:endCxn id="269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98" name="Google Shape;2698;p68"/>
          <p:cNvCxnSpPr>
            <a:stCxn id="2697" idx="2"/>
            <a:endCxn id="268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75" name="Google Shape;2675;p6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9" name="Google Shape;2699;p68"/>
          <p:cNvCxnSpPr>
            <a:stCxn id="2680" idx="2"/>
            <a:endCxn id="267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00" name="Google Shape;2700;p68"/>
          <p:cNvCxnSpPr>
            <a:stCxn id="2681" idx="0"/>
            <a:endCxn id="267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1" name="Google Shape;2701;p6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2" name="Google Shape;2702;p68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3" name="Google Shape;2703;p68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4" name="Google Shape;2704;p68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5" name="Google Shape;2705;p68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6" name="Google Shape;2706;p6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7" name="Google Shape;2707;p68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8" name="Google Shape;2708;p68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709" name="Google Shape;2709;p68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687" name="Google Shape;2687;p6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0" name="Google Shape;2710;p6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11" name="Google Shape;2711;p68"/>
          <p:cNvCxnSpPr>
            <a:stCxn id="2687" idx="0"/>
            <a:endCxn id="267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7" name="Google Shape;2697;p68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2" name="Google Shape;2712;p68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13" name="Google Shape;2713;p68"/>
          <p:cNvCxnSpPr>
            <a:stCxn id="268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9" name="Google Shape;2689;p68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14" name="Google Shape;2714;p68"/>
          <p:cNvCxnSpPr>
            <a:stCxn id="2689" idx="3"/>
            <a:endCxn id="265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5" name="Google Shape;2715;p68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716" name="Google Shape;2716;p68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1" name="Google Shape;2721;p69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722" name="Google Shape;2722;p6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6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6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6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7" name="Google Shape;2727;p69"/>
            <p:cNvCxnSpPr>
              <a:stCxn id="2722" idx="5"/>
              <a:endCxn id="272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8" name="Google Shape;2728;p69"/>
            <p:cNvCxnSpPr>
              <a:stCxn id="2722" idx="5"/>
              <a:endCxn id="272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9" name="Google Shape;2729;p69"/>
            <p:cNvCxnSpPr>
              <a:stCxn id="2724" idx="7"/>
              <a:endCxn id="272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0" name="Google Shape;2730;p69"/>
            <p:cNvCxnSpPr>
              <a:stCxn id="2724" idx="7"/>
              <a:endCxn id="272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1" name="Google Shape;2731;p69"/>
            <p:cNvCxnSpPr>
              <a:stCxn id="2723" idx="6"/>
              <a:endCxn id="272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2" name="Google Shape;2732;p69"/>
            <p:cNvCxnSpPr>
              <a:stCxn id="2723" idx="6"/>
              <a:endCxn id="272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3" name="Google Shape;2733;p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4" name="Google Shape;2734;p69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735" name="Google Shape;2735;p6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6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6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6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0" name="Google Shape;2740;p69"/>
            <p:cNvCxnSpPr>
              <a:stCxn id="2735" idx="5"/>
              <a:endCxn id="273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1" name="Google Shape;2741;p69"/>
            <p:cNvCxnSpPr>
              <a:stCxn id="2735" idx="5"/>
              <a:endCxn id="273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2" name="Google Shape;2742;p69"/>
            <p:cNvCxnSpPr>
              <a:stCxn id="2737" idx="7"/>
              <a:endCxn id="273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3" name="Google Shape;2743;p69"/>
            <p:cNvCxnSpPr>
              <a:stCxn id="2737" idx="7"/>
              <a:endCxn id="273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4" name="Google Shape;2744;p69"/>
            <p:cNvCxnSpPr>
              <a:stCxn id="2736" idx="6"/>
              <a:endCxn id="273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5" name="Google Shape;2745;p69"/>
            <p:cNvCxnSpPr>
              <a:stCxn id="2736" idx="6"/>
              <a:endCxn id="273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6" name="Google Shape;2746;p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7" name="Google Shape;2747;p6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748" name="Google Shape;2748;p6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6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6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3" name="Google Shape;2753;p69"/>
            <p:cNvCxnSpPr>
              <a:stCxn id="2748" idx="5"/>
              <a:endCxn id="275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4" name="Google Shape;2754;p69"/>
            <p:cNvCxnSpPr>
              <a:stCxn id="2748" idx="5"/>
              <a:endCxn id="275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5" name="Google Shape;2755;p69"/>
            <p:cNvCxnSpPr>
              <a:stCxn id="2750" idx="7"/>
              <a:endCxn id="275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Google Shape;2756;p69"/>
            <p:cNvCxnSpPr>
              <a:stCxn id="2750" idx="7"/>
              <a:endCxn id="275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7" name="Google Shape;2757;p69"/>
            <p:cNvCxnSpPr>
              <a:stCxn id="2749" idx="6"/>
              <a:endCxn id="275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8" name="Google Shape;2758;p69"/>
            <p:cNvCxnSpPr>
              <a:stCxn id="2749" idx="6"/>
              <a:endCxn id="275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59" name="Google Shape;2759;p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0" name="Google Shape;2760;p69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761" name="Google Shape;2761;p6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6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6" name="Google Shape;2766;p69"/>
            <p:cNvCxnSpPr>
              <a:stCxn id="2761" idx="5"/>
              <a:endCxn id="276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69"/>
            <p:cNvCxnSpPr>
              <a:stCxn id="2761" idx="5"/>
              <a:endCxn id="276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69"/>
            <p:cNvCxnSpPr>
              <a:stCxn id="2763" idx="7"/>
              <a:endCxn id="276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69"/>
            <p:cNvCxnSpPr>
              <a:stCxn id="2763" idx="7"/>
              <a:endCxn id="276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69"/>
            <p:cNvCxnSpPr>
              <a:stCxn id="2762" idx="6"/>
              <a:endCxn id="276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1" name="Google Shape;2771;p69"/>
            <p:cNvCxnSpPr>
              <a:stCxn id="2762" idx="6"/>
              <a:endCxn id="276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2" name="Google Shape;2772;p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3" name="Google Shape;2773;p69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774" name="Google Shape;2774;p6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5" name="Google Shape;2775;p6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6" name="Google Shape;2776;p6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777" name="Google Shape;2777;p6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8" name="Google Shape;2778;p6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9" name="Google Shape;2779;p6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780" name="Google Shape;2780;p6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1" name="Google Shape;2781;p6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2" name="Google Shape;2782;p69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783" name="Google Shape;2783;p6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4" name="Google Shape;2784;p6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5" name="Google Shape;2785;p6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786" name="Google Shape;2786;p6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7" name="Google Shape;2787;p69"/>
            <p:cNvCxnSpPr>
              <a:stCxn id="2786" idx="0"/>
              <a:endCxn id="278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8" name="Google Shape;2788;p69"/>
            <p:cNvCxnSpPr>
              <a:stCxn id="2786" idx="2"/>
              <a:endCxn id="278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9" name="Google Shape;2789;p6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790" name="Google Shape;2790;p6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1" name="Google Shape;2791;p69"/>
            <p:cNvCxnSpPr>
              <a:stCxn id="2790" idx="7"/>
              <a:endCxn id="279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2" name="Google Shape;2792;p69"/>
            <p:cNvCxnSpPr>
              <a:stCxn id="2790" idx="1"/>
              <a:endCxn id="279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3" name="Google Shape;2793;p6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794" name="Google Shape;2794;p6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5" name="Google Shape;2795;p69"/>
            <p:cNvCxnSpPr>
              <a:stCxn id="2794" idx="7"/>
              <a:endCxn id="279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6" name="Google Shape;2796;p69"/>
            <p:cNvCxnSpPr>
              <a:stCxn id="2794" idx="1"/>
              <a:endCxn id="279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97" name="Google Shape;2797;p69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798" name="Google Shape;2798;p6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9" name="Google Shape;2799;p69"/>
            <p:cNvCxnSpPr>
              <a:stCxn id="2798" idx="7"/>
              <a:endCxn id="279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69"/>
            <p:cNvCxnSpPr>
              <a:stCxn id="2798" idx="1"/>
              <a:endCxn id="279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01" name="Google Shape;2801;p69"/>
          <p:cNvCxnSpPr>
            <a:stCxn id="2802" idx="6"/>
            <a:endCxn id="273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3" name="Google Shape;2803;p69"/>
          <p:cNvCxnSpPr>
            <a:stCxn id="2802" idx="6"/>
            <a:endCxn id="274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4" name="Google Shape;2804;p69"/>
          <p:cNvCxnSpPr>
            <a:stCxn id="2802" idx="6"/>
            <a:endCxn id="277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5" name="Google Shape;2805;p69"/>
          <p:cNvCxnSpPr>
            <a:stCxn id="2802" idx="6"/>
            <a:endCxn id="275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6" name="Google Shape;2806;p69"/>
          <p:cNvCxnSpPr>
            <a:endCxn id="279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7" name="Google Shape;2807;p6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8" name="Google Shape;2808;p69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09" name="Google Shape;2809;p69"/>
          <p:cNvCxnSpPr>
            <a:endCxn id="279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0" name="Google Shape;2810;p69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1" name="Google Shape;2811;p69"/>
          <p:cNvCxnSpPr>
            <a:stCxn id="2790" idx="6"/>
            <a:endCxn id="278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2" name="Google Shape;2812;p69"/>
          <p:cNvCxnSpPr>
            <a:stCxn id="2794" idx="0"/>
            <a:endCxn id="278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3" name="Google Shape;2813;p69"/>
          <p:cNvCxnSpPr>
            <a:stCxn id="2786" idx="0"/>
            <a:endCxn id="281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5" name="Google Shape;2815;p69"/>
          <p:cNvCxnSpPr>
            <a:stCxn id="2816" idx="3"/>
            <a:endCxn id="279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7" name="Google Shape;2817;p69"/>
          <p:cNvCxnSpPr>
            <a:stCxn id="2818" idx="1"/>
            <a:endCxn id="279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19" name="Google Shape;2819;p6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0" name="Google Shape;2820;p69"/>
          <p:cNvCxnSpPr>
            <a:stCxn id="279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1" name="Google Shape;2821;p6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2" name="Google Shape;2822;p69"/>
          <p:cNvCxnSpPr>
            <a:stCxn id="2823" idx="1"/>
            <a:endCxn id="282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25" name="Google Shape;2825;p69"/>
          <p:cNvCxnSpPr>
            <a:stCxn id="2824" idx="2"/>
            <a:endCxn id="280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02" name="Google Shape;2802;p69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6" name="Google Shape;2826;p69"/>
          <p:cNvCxnSpPr>
            <a:stCxn id="2807" idx="2"/>
            <a:endCxn id="280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27" name="Google Shape;2827;p69"/>
          <p:cNvCxnSpPr>
            <a:stCxn id="2808" idx="0"/>
            <a:endCxn id="280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8" name="Google Shape;2828;p69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9" name="Google Shape;2829;p6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0" name="Google Shape;2830;p69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831" name="Google Shape;2831;p69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814" name="Google Shape;2814;p6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2" name="Google Shape;2832;p6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33" name="Google Shape;2833;p69"/>
          <p:cNvCxnSpPr>
            <a:stCxn id="2814" idx="0"/>
            <a:endCxn id="279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4" name="Google Shape;2824;p69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34" name="Google Shape;2834;p69"/>
          <p:cNvCxnSpPr>
            <a:stCxn id="280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6" name="Google Shape;2816;p6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35" name="Google Shape;2835;p69"/>
          <p:cNvCxnSpPr>
            <a:stCxn id="2816" idx="3"/>
            <a:endCxn id="277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6" name="Google Shape;2836;p6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837" name="Google Shape;2837;p69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38" name="Google Shape;2838;p69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9" name="Google Shape;2839;p6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0" name="Google Shape;2840;p69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1" name="Google Shape;2841;p69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2" name="Google Shape;2842;p69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3" name="Google Shape;2843;p6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4" name="Google Shape;2844;p69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8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9" name="Google Shape;2849;p7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850" name="Google Shape;2850;p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7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7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7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7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5" name="Google Shape;2855;p70"/>
            <p:cNvCxnSpPr>
              <a:stCxn id="2850" idx="5"/>
              <a:endCxn id="285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6" name="Google Shape;2856;p70"/>
            <p:cNvCxnSpPr>
              <a:stCxn id="2850" idx="5"/>
              <a:endCxn id="285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7" name="Google Shape;2857;p70"/>
            <p:cNvCxnSpPr>
              <a:stCxn id="2852" idx="7"/>
              <a:endCxn id="285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8" name="Google Shape;2858;p70"/>
            <p:cNvCxnSpPr>
              <a:stCxn id="2852" idx="7"/>
              <a:endCxn id="285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9" name="Google Shape;2859;p70"/>
            <p:cNvCxnSpPr>
              <a:stCxn id="2851" idx="6"/>
              <a:endCxn id="285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0" name="Google Shape;2860;p70"/>
            <p:cNvCxnSpPr>
              <a:stCxn id="2851" idx="6"/>
              <a:endCxn id="285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61" name="Google Shape;2861;p7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2" name="Google Shape;2862;p7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863" name="Google Shape;2863;p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7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7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8" name="Google Shape;2868;p70"/>
            <p:cNvCxnSpPr>
              <a:stCxn id="2863" idx="5"/>
              <a:endCxn id="286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9" name="Google Shape;2869;p70"/>
            <p:cNvCxnSpPr>
              <a:stCxn id="2863" idx="5"/>
              <a:endCxn id="286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0" name="Google Shape;2870;p70"/>
            <p:cNvCxnSpPr>
              <a:stCxn id="2865" idx="7"/>
              <a:endCxn id="286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70"/>
            <p:cNvCxnSpPr>
              <a:stCxn id="2865" idx="7"/>
              <a:endCxn id="286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2" name="Google Shape;2872;p70"/>
            <p:cNvCxnSpPr>
              <a:stCxn id="2864" idx="6"/>
              <a:endCxn id="286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3" name="Google Shape;2873;p70"/>
            <p:cNvCxnSpPr>
              <a:stCxn id="2864" idx="6"/>
              <a:endCxn id="286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4" name="Google Shape;2874;p7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5" name="Google Shape;2875;p7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876" name="Google Shape;2876;p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7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7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7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7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1" name="Google Shape;2881;p70"/>
            <p:cNvCxnSpPr>
              <a:stCxn id="2876" idx="5"/>
              <a:endCxn id="287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2" name="Google Shape;2882;p70"/>
            <p:cNvCxnSpPr>
              <a:stCxn id="2876" idx="5"/>
              <a:endCxn id="288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3" name="Google Shape;2883;p70"/>
            <p:cNvCxnSpPr>
              <a:stCxn id="2878" idx="7"/>
              <a:endCxn id="288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4" name="Google Shape;2884;p70"/>
            <p:cNvCxnSpPr>
              <a:stCxn id="2878" idx="7"/>
              <a:endCxn id="287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5" name="Google Shape;2885;p70"/>
            <p:cNvCxnSpPr>
              <a:stCxn id="2877" idx="6"/>
              <a:endCxn id="287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6" name="Google Shape;2886;p70"/>
            <p:cNvCxnSpPr>
              <a:stCxn id="2877" idx="6"/>
              <a:endCxn id="288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87" name="Google Shape;2887;p7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8" name="Google Shape;2888;p7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889" name="Google Shape;2889;p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7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7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7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7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94" name="Google Shape;2894;p70"/>
            <p:cNvCxnSpPr>
              <a:stCxn id="2889" idx="5"/>
              <a:endCxn id="289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5" name="Google Shape;2895;p70"/>
            <p:cNvCxnSpPr>
              <a:stCxn id="2889" idx="5"/>
              <a:endCxn id="289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6" name="Google Shape;2896;p70"/>
            <p:cNvCxnSpPr>
              <a:stCxn id="2891" idx="7"/>
              <a:endCxn id="289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7" name="Google Shape;2897;p70"/>
            <p:cNvCxnSpPr>
              <a:stCxn id="2891" idx="7"/>
              <a:endCxn id="289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8" name="Google Shape;2898;p70"/>
            <p:cNvCxnSpPr>
              <a:stCxn id="2890" idx="6"/>
              <a:endCxn id="289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9" name="Google Shape;2899;p70"/>
            <p:cNvCxnSpPr>
              <a:stCxn id="2890" idx="6"/>
              <a:endCxn id="289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00" name="Google Shape;2900;p7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1" name="Google Shape;2901;p70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902" name="Google Shape;2902;p7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3" name="Google Shape;2903;p7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4" name="Google Shape;2904;p7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905" name="Google Shape;2905;p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6" name="Google Shape;2906;p7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7" name="Google Shape;2907;p70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908" name="Google Shape;2908;p7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9" name="Google Shape;2909;p7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0" name="Google Shape;2910;p70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911" name="Google Shape;2911;p7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2" name="Google Shape;2912;p7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3" name="Google Shape;2913;p70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914" name="Google Shape;2914;p7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5" name="Google Shape;2915;p70"/>
            <p:cNvCxnSpPr>
              <a:stCxn id="2914" idx="0"/>
              <a:endCxn id="2914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6" name="Google Shape;2916;p70"/>
            <p:cNvCxnSpPr>
              <a:stCxn id="2914" idx="2"/>
              <a:endCxn id="2914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7" name="Google Shape;2917;p70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918" name="Google Shape;2918;p7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9" name="Google Shape;2919;p70"/>
            <p:cNvCxnSpPr>
              <a:stCxn id="2918" idx="7"/>
              <a:endCxn id="291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0" name="Google Shape;2920;p70"/>
            <p:cNvCxnSpPr>
              <a:stCxn id="2918" idx="1"/>
              <a:endCxn id="291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1" name="Google Shape;2921;p70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922" name="Google Shape;2922;p7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3" name="Google Shape;2923;p70"/>
            <p:cNvCxnSpPr>
              <a:stCxn id="2922" idx="7"/>
              <a:endCxn id="292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4" name="Google Shape;2924;p70"/>
            <p:cNvCxnSpPr>
              <a:stCxn id="2922" idx="1"/>
              <a:endCxn id="292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5" name="Google Shape;2925;p7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926" name="Google Shape;2926;p7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7" name="Google Shape;2927;p70"/>
            <p:cNvCxnSpPr>
              <a:stCxn id="2926" idx="7"/>
              <a:endCxn id="292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8" name="Google Shape;2928;p70"/>
            <p:cNvCxnSpPr>
              <a:stCxn id="2926" idx="1"/>
              <a:endCxn id="292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29" name="Google Shape;2929;p70"/>
          <p:cNvCxnSpPr>
            <a:stCxn id="2930" idx="6"/>
            <a:endCxn id="2861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1" name="Google Shape;2931;p70"/>
          <p:cNvCxnSpPr>
            <a:stCxn id="2930" idx="6"/>
            <a:endCxn id="2874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2" name="Google Shape;2932;p70"/>
          <p:cNvCxnSpPr>
            <a:stCxn id="2930" idx="6"/>
            <a:endCxn id="2900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3" name="Google Shape;2933;p70"/>
          <p:cNvCxnSpPr>
            <a:stCxn id="2930" idx="6"/>
            <a:endCxn id="2887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4" name="Google Shape;2934;p70"/>
          <p:cNvCxnSpPr>
            <a:endCxn id="2926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5" name="Google Shape;2935;p7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6" name="Google Shape;2936;p7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37" name="Google Shape;2937;p70"/>
          <p:cNvCxnSpPr>
            <a:endCxn id="2918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8" name="Google Shape;2938;p7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9" name="Google Shape;2939;p70"/>
          <p:cNvCxnSpPr>
            <a:stCxn id="2918" idx="6"/>
            <a:endCxn id="2914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0" name="Google Shape;2940;p70"/>
          <p:cNvCxnSpPr>
            <a:stCxn id="2922" idx="0"/>
            <a:endCxn id="2914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1" name="Google Shape;2941;p70"/>
          <p:cNvCxnSpPr>
            <a:stCxn id="2914" idx="0"/>
            <a:endCxn id="2942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3" name="Google Shape;2943;p70"/>
          <p:cNvCxnSpPr>
            <a:stCxn id="2944" idx="3"/>
            <a:endCxn id="2922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5" name="Google Shape;2945;p70"/>
          <p:cNvCxnSpPr>
            <a:stCxn id="2946" idx="1"/>
            <a:endCxn id="2918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47" name="Google Shape;2947;p70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8" name="Google Shape;2948;p70"/>
          <p:cNvCxnSpPr>
            <a:stCxn id="2926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9" name="Google Shape;2949;p7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0" name="Google Shape;2950;p70"/>
          <p:cNvCxnSpPr>
            <a:stCxn id="2951" idx="1"/>
            <a:endCxn id="2952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53" name="Google Shape;2953;p70"/>
          <p:cNvCxnSpPr>
            <a:stCxn id="2952" idx="2"/>
            <a:endCxn id="2935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30" name="Google Shape;2930;p70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4" name="Google Shape;2954;p70"/>
          <p:cNvCxnSpPr>
            <a:stCxn id="2935" idx="2"/>
            <a:endCxn id="2930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55" name="Google Shape;2955;p70"/>
          <p:cNvCxnSpPr>
            <a:stCxn id="2936" idx="0"/>
            <a:endCxn id="2930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6" name="Google Shape;2956;p70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7" name="Google Shape;2957;p70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8" name="Google Shape;2958;p7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959" name="Google Shape;2959;p70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942" name="Google Shape;2942;p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0" name="Google Shape;2960;p7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61" name="Google Shape;2961;p70"/>
          <p:cNvCxnSpPr>
            <a:stCxn id="2942" idx="0"/>
            <a:endCxn id="2926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2" name="Google Shape;2952;p7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2" name="Google Shape;2962;p70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963" name="Google Shape;2963;p70"/>
          <p:cNvCxnSpPr>
            <a:stCxn id="2936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4" name="Google Shape;2944;p70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64" name="Google Shape;2964;p70"/>
          <p:cNvCxnSpPr>
            <a:stCxn id="2944" idx="3"/>
            <a:endCxn id="2905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5" name="Google Shape;2965;p7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966" name="Google Shape;2966;p70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67" name="Google Shape;2967;p70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8" name="Google Shape;2968;p70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9" name="Google Shape;2969;p7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0" name="Google Shape;2970;p70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1" name="Google Shape;2971;p7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2" name="Google Shape;2972;p70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7" name="Google Shape;2977;p7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978" name="Google Shape;2978;p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7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7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7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3" name="Google Shape;2983;p71"/>
            <p:cNvCxnSpPr>
              <a:stCxn id="2978" idx="5"/>
              <a:endCxn id="29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4" name="Google Shape;2984;p71"/>
            <p:cNvCxnSpPr>
              <a:stCxn id="2978" idx="5"/>
              <a:endCxn id="29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5" name="Google Shape;2985;p71"/>
            <p:cNvCxnSpPr>
              <a:stCxn id="2980" idx="7"/>
              <a:endCxn id="29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6" name="Google Shape;2986;p71"/>
            <p:cNvCxnSpPr>
              <a:stCxn id="2980" idx="7"/>
              <a:endCxn id="29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7" name="Google Shape;2987;p71"/>
            <p:cNvCxnSpPr>
              <a:stCxn id="2979" idx="6"/>
              <a:endCxn id="29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8" name="Google Shape;2988;p71"/>
            <p:cNvCxnSpPr>
              <a:stCxn id="2979" idx="6"/>
              <a:endCxn id="29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9" name="Google Shape;2989;p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0" name="Google Shape;2990;p71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991" name="Google Shape;2991;p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7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7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7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6" name="Google Shape;2996;p71"/>
            <p:cNvCxnSpPr>
              <a:stCxn id="2991" idx="5"/>
              <a:endCxn id="29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7" name="Google Shape;2997;p71"/>
            <p:cNvCxnSpPr>
              <a:stCxn id="2991" idx="5"/>
              <a:endCxn id="29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8" name="Google Shape;2998;p71"/>
            <p:cNvCxnSpPr>
              <a:stCxn id="2993" idx="7"/>
              <a:endCxn id="29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9" name="Google Shape;2999;p71"/>
            <p:cNvCxnSpPr>
              <a:stCxn id="2993" idx="7"/>
              <a:endCxn id="29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0" name="Google Shape;3000;p71"/>
            <p:cNvCxnSpPr>
              <a:stCxn id="2992" idx="6"/>
              <a:endCxn id="29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1" name="Google Shape;3001;p71"/>
            <p:cNvCxnSpPr>
              <a:stCxn id="2992" idx="6"/>
              <a:endCxn id="29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2" name="Google Shape;3002;p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3" name="Google Shape;3003;p71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004" name="Google Shape;3004;p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7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7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7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9" name="Google Shape;3009;p71"/>
            <p:cNvCxnSpPr>
              <a:stCxn id="3004" idx="5"/>
              <a:endCxn id="30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0" name="Google Shape;3010;p71"/>
            <p:cNvCxnSpPr>
              <a:stCxn id="3004" idx="5"/>
              <a:endCxn id="30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1" name="Google Shape;3011;p71"/>
            <p:cNvCxnSpPr>
              <a:stCxn id="3006" idx="7"/>
              <a:endCxn id="30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2" name="Google Shape;3012;p71"/>
            <p:cNvCxnSpPr>
              <a:stCxn id="3006" idx="7"/>
              <a:endCxn id="30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3" name="Google Shape;3013;p71"/>
            <p:cNvCxnSpPr>
              <a:stCxn id="3005" idx="6"/>
              <a:endCxn id="30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4" name="Google Shape;3014;p71"/>
            <p:cNvCxnSpPr>
              <a:stCxn id="3005" idx="6"/>
              <a:endCxn id="30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5" name="Google Shape;3015;p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6" name="Google Shape;3016;p71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017" name="Google Shape;3017;p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7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7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7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22" name="Google Shape;3022;p71"/>
            <p:cNvCxnSpPr>
              <a:stCxn id="3017" idx="5"/>
              <a:endCxn id="30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3" name="Google Shape;3023;p71"/>
            <p:cNvCxnSpPr>
              <a:stCxn id="3017" idx="5"/>
              <a:endCxn id="30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4" name="Google Shape;3024;p71"/>
            <p:cNvCxnSpPr>
              <a:stCxn id="3019" idx="7"/>
              <a:endCxn id="30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5" name="Google Shape;3025;p71"/>
            <p:cNvCxnSpPr>
              <a:stCxn id="3019" idx="7"/>
              <a:endCxn id="30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6" name="Google Shape;3026;p71"/>
            <p:cNvCxnSpPr>
              <a:stCxn id="3018" idx="6"/>
              <a:endCxn id="30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7" name="Google Shape;3027;p71"/>
            <p:cNvCxnSpPr>
              <a:stCxn id="3018" idx="6"/>
              <a:endCxn id="30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28" name="Google Shape;3028;p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9" name="Google Shape;3029;p71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030" name="Google Shape;3030;p7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1" name="Google Shape;3031;p7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2" name="Google Shape;3032;p71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033" name="Google Shape;3033;p7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4" name="Google Shape;3034;p7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5" name="Google Shape;3035;p71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036" name="Google Shape;3036;p7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7" name="Google Shape;3037;p7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8" name="Google Shape;3038;p71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039" name="Google Shape;3039;p7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0" name="Google Shape;3040;p7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1" name="Google Shape;3041;p7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042" name="Google Shape;3042;p71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3" name="Google Shape;3043;p71"/>
            <p:cNvCxnSpPr>
              <a:stCxn id="3042" idx="0"/>
              <a:endCxn id="304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4" name="Google Shape;3044;p71"/>
            <p:cNvCxnSpPr>
              <a:stCxn id="3042" idx="2"/>
              <a:endCxn id="304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5" name="Google Shape;3045;p7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046" name="Google Shape;3046;p7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7" name="Google Shape;3047;p71"/>
            <p:cNvCxnSpPr>
              <a:stCxn id="3046" idx="7"/>
              <a:endCxn id="304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8" name="Google Shape;3048;p71"/>
            <p:cNvCxnSpPr>
              <a:stCxn id="3046" idx="1"/>
              <a:endCxn id="304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9" name="Google Shape;3049;p71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050" name="Google Shape;3050;p7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1" name="Google Shape;3051;p71"/>
            <p:cNvCxnSpPr>
              <a:stCxn id="3050" idx="7"/>
              <a:endCxn id="305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2" name="Google Shape;3052;p71"/>
            <p:cNvCxnSpPr>
              <a:stCxn id="3050" idx="1"/>
              <a:endCxn id="305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53" name="Google Shape;3053;p71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054" name="Google Shape;3054;p7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5" name="Google Shape;3055;p71"/>
            <p:cNvCxnSpPr>
              <a:stCxn id="3054" idx="7"/>
              <a:endCxn id="305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6" name="Google Shape;3056;p71"/>
            <p:cNvCxnSpPr>
              <a:stCxn id="3054" idx="1"/>
              <a:endCxn id="305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57" name="Google Shape;3057;p71"/>
          <p:cNvCxnSpPr>
            <a:stCxn id="3058" idx="6"/>
            <a:endCxn id="298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9" name="Google Shape;3059;p71"/>
          <p:cNvCxnSpPr>
            <a:stCxn id="3058" idx="6"/>
            <a:endCxn id="300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0" name="Google Shape;3060;p71"/>
          <p:cNvCxnSpPr>
            <a:stCxn id="3058" idx="6"/>
            <a:endCxn id="302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1" name="Google Shape;3061;p71"/>
          <p:cNvCxnSpPr>
            <a:stCxn id="3058" idx="6"/>
            <a:endCxn id="301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2" name="Google Shape;3062;p71"/>
          <p:cNvCxnSpPr>
            <a:endCxn id="305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3" name="Google Shape;3063;p71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64" name="Google Shape;3064;p7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65" name="Google Shape;3065;p71"/>
          <p:cNvCxnSpPr>
            <a:endCxn id="304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6" name="Google Shape;3066;p71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7" name="Google Shape;3067;p71"/>
          <p:cNvCxnSpPr>
            <a:stCxn id="3046" idx="6"/>
            <a:endCxn id="304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8" name="Google Shape;3068;p71"/>
          <p:cNvCxnSpPr>
            <a:stCxn id="3050" idx="0"/>
            <a:endCxn id="304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9" name="Google Shape;3069;p71"/>
          <p:cNvCxnSpPr>
            <a:stCxn id="3042" idx="0"/>
            <a:endCxn id="307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1" name="Google Shape;3071;p71"/>
          <p:cNvCxnSpPr>
            <a:stCxn id="3072" idx="3"/>
            <a:endCxn id="305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3" name="Google Shape;3073;p71"/>
          <p:cNvCxnSpPr>
            <a:stCxn id="3074" idx="1"/>
            <a:endCxn id="304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75" name="Google Shape;3075;p7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6" name="Google Shape;3076;p71"/>
          <p:cNvCxnSpPr>
            <a:stCxn id="305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7" name="Google Shape;3077;p7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8" name="Google Shape;3078;p71"/>
          <p:cNvCxnSpPr>
            <a:stCxn id="3079" idx="1"/>
            <a:endCxn id="308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81" name="Google Shape;3081;p71"/>
          <p:cNvCxnSpPr>
            <a:stCxn id="3080" idx="2"/>
            <a:endCxn id="306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58" name="Google Shape;3058;p7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2" name="Google Shape;3082;p71"/>
          <p:cNvCxnSpPr>
            <a:stCxn id="3063" idx="2"/>
            <a:endCxn id="305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83" name="Google Shape;3083;p71"/>
          <p:cNvCxnSpPr>
            <a:stCxn id="3064" idx="0"/>
            <a:endCxn id="305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4" name="Google Shape;3084;p7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5" name="Google Shape;3085;p7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6" name="Google Shape;3086;p71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87" name="Google Shape;3087;p7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070" name="Google Shape;3070;p7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8" name="Google Shape;3088;p7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89" name="Google Shape;3089;p71"/>
          <p:cNvCxnSpPr>
            <a:stCxn id="3070" idx="0"/>
            <a:endCxn id="305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0" name="Google Shape;3080;p71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0" name="Google Shape;3090;p71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091" name="Google Shape;3091;p71"/>
          <p:cNvCxnSpPr>
            <a:stCxn id="306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2" name="Google Shape;3072;p71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92" name="Google Shape;3092;p71"/>
          <p:cNvCxnSpPr>
            <a:stCxn id="3072" idx="3"/>
            <a:endCxn id="303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3" name="Google Shape;3093;p7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094" name="Google Shape;3094;p71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95" name="Google Shape;3095;p71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96" name="Google Shape;3096;p7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7" name="Google Shape;3097;p71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8" name="Google Shape;3098;p71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9" name="Google Shape;3099;p71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0" name="Google Shape;3100;p7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1" name="Google Shape;3101;p71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6" name="Google Shape;3106;p72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107" name="Google Shape;3107;p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7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7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2" name="Google Shape;3112;p72"/>
            <p:cNvCxnSpPr>
              <a:stCxn id="3107" idx="5"/>
              <a:endCxn id="311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3" name="Google Shape;3113;p72"/>
            <p:cNvCxnSpPr>
              <a:stCxn id="3107" idx="5"/>
              <a:endCxn id="311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4" name="Google Shape;3114;p72"/>
            <p:cNvCxnSpPr>
              <a:stCxn id="3109" idx="7"/>
              <a:endCxn id="311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5" name="Google Shape;3115;p72"/>
            <p:cNvCxnSpPr>
              <a:stCxn id="3109" idx="7"/>
              <a:endCxn id="311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6" name="Google Shape;3116;p72"/>
            <p:cNvCxnSpPr>
              <a:stCxn id="3108" idx="6"/>
              <a:endCxn id="311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7" name="Google Shape;3117;p72"/>
            <p:cNvCxnSpPr>
              <a:stCxn id="3108" idx="6"/>
              <a:endCxn id="311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8" name="Google Shape;3118;p7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9" name="Google Shape;3119;p72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120" name="Google Shape;3120;p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7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7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5" name="Google Shape;3125;p72"/>
            <p:cNvCxnSpPr>
              <a:stCxn id="3120" idx="5"/>
              <a:endCxn id="312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6" name="Google Shape;3126;p72"/>
            <p:cNvCxnSpPr>
              <a:stCxn id="3120" idx="5"/>
              <a:endCxn id="312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7" name="Google Shape;3127;p72"/>
            <p:cNvCxnSpPr>
              <a:stCxn id="3122" idx="7"/>
              <a:endCxn id="312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8" name="Google Shape;3128;p72"/>
            <p:cNvCxnSpPr>
              <a:stCxn id="3122" idx="7"/>
              <a:endCxn id="312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9" name="Google Shape;3129;p72"/>
            <p:cNvCxnSpPr>
              <a:stCxn id="3121" idx="6"/>
              <a:endCxn id="312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0" name="Google Shape;3130;p72"/>
            <p:cNvCxnSpPr>
              <a:stCxn id="3121" idx="6"/>
              <a:endCxn id="312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31" name="Google Shape;3131;p7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2" name="Google Shape;3132;p72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133" name="Google Shape;3133;p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7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7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8" name="Google Shape;3138;p72"/>
            <p:cNvCxnSpPr>
              <a:stCxn id="3133" idx="5"/>
              <a:endCxn id="313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9" name="Google Shape;3139;p72"/>
            <p:cNvCxnSpPr>
              <a:stCxn id="3133" idx="5"/>
              <a:endCxn id="313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0" name="Google Shape;3140;p72"/>
            <p:cNvCxnSpPr>
              <a:stCxn id="3135" idx="7"/>
              <a:endCxn id="313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1" name="Google Shape;3141;p72"/>
            <p:cNvCxnSpPr>
              <a:stCxn id="3135" idx="7"/>
              <a:endCxn id="313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2" name="Google Shape;3142;p72"/>
            <p:cNvCxnSpPr>
              <a:stCxn id="3134" idx="6"/>
              <a:endCxn id="313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3" name="Google Shape;3143;p72"/>
            <p:cNvCxnSpPr>
              <a:stCxn id="3134" idx="6"/>
              <a:endCxn id="313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44" name="Google Shape;3144;p7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5" name="Google Shape;3145;p7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146" name="Google Shape;3146;p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7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7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51" name="Google Shape;3151;p72"/>
            <p:cNvCxnSpPr>
              <a:stCxn id="3146" idx="5"/>
              <a:endCxn id="314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2" name="Google Shape;3152;p72"/>
            <p:cNvCxnSpPr>
              <a:stCxn id="3146" idx="5"/>
              <a:endCxn id="315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3" name="Google Shape;3153;p72"/>
            <p:cNvCxnSpPr>
              <a:stCxn id="3148" idx="7"/>
              <a:endCxn id="315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4" name="Google Shape;3154;p72"/>
            <p:cNvCxnSpPr>
              <a:stCxn id="3148" idx="7"/>
              <a:endCxn id="314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5" name="Google Shape;3155;p72"/>
            <p:cNvCxnSpPr>
              <a:stCxn id="3147" idx="6"/>
              <a:endCxn id="314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6" name="Google Shape;3156;p72"/>
            <p:cNvCxnSpPr>
              <a:stCxn id="3147" idx="6"/>
              <a:endCxn id="315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7" name="Google Shape;3157;p7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8" name="Google Shape;3158;p72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159" name="Google Shape;3159;p7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0" name="Google Shape;3160;p7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1" name="Google Shape;3161;p7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162" name="Google Shape;3162;p7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3" name="Google Shape;3163;p7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4" name="Google Shape;3164;p7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165" name="Google Shape;3165;p7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6" name="Google Shape;3166;p7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7" name="Google Shape;3167;p7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168" name="Google Shape;3168;p7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9" name="Google Shape;3169;p7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70" name="Google Shape;3170;p72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171" name="Google Shape;3171;p7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72" name="Google Shape;3172;p72"/>
            <p:cNvCxnSpPr>
              <a:stCxn id="3171" idx="0"/>
              <a:endCxn id="3171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3" name="Google Shape;3173;p72"/>
            <p:cNvCxnSpPr>
              <a:stCxn id="3171" idx="2"/>
              <a:endCxn id="3171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74" name="Google Shape;3174;p7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175" name="Google Shape;3175;p7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76" name="Google Shape;3176;p72"/>
            <p:cNvCxnSpPr>
              <a:stCxn id="3175" idx="7"/>
              <a:endCxn id="3175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7" name="Google Shape;3177;p72"/>
            <p:cNvCxnSpPr>
              <a:stCxn id="3175" idx="1"/>
              <a:endCxn id="3175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78" name="Google Shape;3178;p7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179" name="Google Shape;3179;p7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0" name="Google Shape;3180;p72"/>
            <p:cNvCxnSpPr>
              <a:stCxn id="3179" idx="7"/>
              <a:endCxn id="317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1" name="Google Shape;3181;p72"/>
            <p:cNvCxnSpPr>
              <a:stCxn id="3179" idx="1"/>
              <a:endCxn id="317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82" name="Google Shape;3182;p72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183" name="Google Shape;3183;p7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4" name="Google Shape;3184;p72"/>
            <p:cNvCxnSpPr>
              <a:stCxn id="3183" idx="7"/>
              <a:endCxn id="318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5" name="Google Shape;3185;p72"/>
            <p:cNvCxnSpPr>
              <a:stCxn id="3183" idx="1"/>
              <a:endCxn id="318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86" name="Google Shape;3186;p72"/>
          <p:cNvCxnSpPr>
            <a:stCxn id="3187" idx="6"/>
            <a:endCxn id="3118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8" name="Google Shape;3188;p72"/>
          <p:cNvCxnSpPr>
            <a:stCxn id="3187" idx="6"/>
            <a:endCxn id="3131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9" name="Google Shape;3189;p72"/>
          <p:cNvCxnSpPr>
            <a:stCxn id="3187" idx="6"/>
            <a:endCxn id="3157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0" name="Google Shape;3190;p72"/>
          <p:cNvCxnSpPr>
            <a:stCxn id="3187" idx="6"/>
            <a:endCxn id="3144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1" name="Google Shape;3191;p72"/>
          <p:cNvCxnSpPr>
            <a:endCxn id="3183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2" name="Google Shape;3192;p72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3" name="Google Shape;3193;p72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94" name="Google Shape;3194;p72"/>
          <p:cNvCxnSpPr>
            <a:endCxn id="3175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5" name="Google Shape;3195;p7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6" name="Google Shape;3196;p72"/>
          <p:cNvCxnSpPr>
            <a:stCxn id="3175" idx="6"/>
            <a:endCxn id="3171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7" name="Google Shape;3197;p72"/>
          <p:cNvCxnSpPr>
            <a:stCxn id="3179" idx="0"/>
            <a:endCxn id="3171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8" name="Google Shape;3198;p72"/>
          <p:cNvCxnSpPr>
            <a:stCxn id="3171" idx="0"/>
            <a:endCxn id="3199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0" name="Google Shape;3200;p72"/>
          <p:cNvCxnSpPr>
            <a:stCxn id="3201" idx="3"/>
            <a:endCxn id="3179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2" name="Google Shape;3202;p72"/>
          <p:cNvCxnSpPr>
            <a:stCxn id="3203" idx="1"/>
            <a:endCxn id="3175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04" name="Google Shape;3204;p7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5" name="Google Shape;3205;p72"/>
          <p:cNvCxnSpPr>
            <a:stCxn id="3183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6" name="Google Shape;3206;p72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7" name="Google Shape;3207;p72"/>
          <p:cNvCxnSpPr>
            <a:stCxn id="3208" idx="1"/>
            <a:endCxn id="3209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10" name="Google Shape;3210;p72"/>
          <p:cNvCxnSpPr>
            <a:stCxn id="3209" idx="2"/>
            <a:endCxn id="3192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87" name="Google Shape;3187;p7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1" name="Google Shape;3211;p72"/>
          <p:cNvCxnSpPr>
            <a:stCxn id="3192" idx="2"/>
            <a:endCxn id="3187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12" name="Google Shape;3212;p72"/>
          <p:cNvCxnSpPr>
            <a:stCxn id="3193" idx="0"/>
            <a:endCxn id="3187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3" name="Google Shape;3213;p72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4" name="Google Shape;3214;p7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5" name="Google Shape;3215;p72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16" name="Google Shape;3216;p72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199" name="Google Shape;3199;p7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7" name="Google Shape;3217;p7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18" name="Google Shape;3218;p72"/>
          <p:cNvCxnSpPr>
            <a:stCxn id="3199" idx="0"/>
            <a:endCxn id="3183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9" name="Google Shape;3209;p7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9" name="Google Shape;3219;p72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220" name="Google Shape;3220;p72"/>
          <p:cNvCxnSpPr>
            <a:stCxn id="3193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1" name="Google Shape;3201;p7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21" name="Google Shape;3221;p72"/>
          <p:cNvCxnSpPr>
            <a:stCxn id="3201" idx="3"/>
            <a:endCxn id="3162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2" name="Google Shape;3222;p7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223" name="Google Shape;3223;p72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4" name="Google Shape;3224;p72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5" name="Google Shape;3225;p72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6" name="Google Shape;3226;p72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7" name="Google Shape;3227;p7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8" name="Google Shape;3228;p72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9" name="Google Shape;3229;p7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0" name="Google Shape;3230;p72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5" name="Google Shape;3235;p7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236" name="Google Shape;3236;p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7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1" name="Google Shape;3241;p73"/>
            <p:cNvCxnSpPr>
              <a:stCxn id="3236" idx="5"/>
              <a:endCxn id="323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2" name="Google Shape;3242;p73"/>
            <p:cNvCxnSpPr>
              <a:stCxn id="3236" idx="5"/>
              <a:endCxn id="324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3" name="Google Shape;3243;p73"/>
            <p:cNvCxnSpPr>
              <a:stCxn id="3238" idx="7"/>
              <a:endCxn id="324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4" name="Google Shape;3244;p73"/>
            <p:cNvCxnSpPr>
              <a:stCxn id="3238" idx="7"/>
              <a:endCxn id="323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5" name="Google Shape;3245;p73"/>
            <p:cNvCxnSpPr>
              <a:stCxn id="3237" idx="6"/>
              <a:endCxn id="323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6" name="Google Shape;3246;p73"/>
            <p:cNvCxnSpPr>
              <a:stCxn id="3237" idx="6"/>
              <a:endCxn id="324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47" name="Google Shape;3247;p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8" name="Google Shape;3248;p7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249" name="Google Shape;3249;p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7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4" name="Google Shape;3254;p73"/>
            <p:cNvCxnSpPr>
              <a:stCxn id="3249" idx="5"/>
              <a:endCxn id="325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5" name="Google Shape;3255;p73"/>
            <p:cNvCxnSpPr>
              <a:stCxn id="3249" idx="5"/>
              <a:endCxn id="325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6" name="Google Shape;3256;p73"/>
            <p:cNvCxnSpPr>
              <a:stCxn id="3251" idx="7"/>
              <a:endCxn id="325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7" name="Google Shape;3257;p73"/>
            <p:cNvCxnSpPr>
              <a:stCxn id="3251" idx="7"/>
              <a:endCxn id="325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Google Shape;3258;p73"/>
            <p:cNvCxnSpPr>
              <a:stCxn id="3250" idx="6"/>
              <a:endCxn id="325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9" name="Google Shape;3259;p73"/>
            <p:cNvCxnSpPr>
              <a:stCxn id="3250" idx="6"/>
              <a:endCxn id="325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0" name="Google Shape;3260;p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1" name="Google Shape;3261;p7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262" name="Google Shape;3262;p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7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7" name="Google Shape;3267;p73"/>
            <p:cNvCxnSpPr>
              <a:stCxn id="3262" idx="5"/>
              <a:endCxn id="326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8" name="Google Shape;3268;p73"/>
            <p:cNvCxnSpPr>
              <a:stCxn id="3262" idx="5"/>
              <a:endCxn id="326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9" name="Google Shape;3269;p73"/>
            <p:cNvCxnSpPr>
              <a:stCxn id="3264" idx="7"/>
              <a:endCxn id="326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0" name="Google Shape;3270;p73"/>
            <p:cNvCxnSpPr>
              <a:stCxn id="3264" idx="7"/>
              <a:endCxn id="326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1" name="Google Shape;3271;p73"/>
            <p:cNvCxnSpPr>
              <a:stCxn id="3263" idx="6"/>
              <a:endCxn id="326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2" name="Google Shape;3272;p73"/>
            <p:cNvCxnSpPr>
              <a:stCxn id="3263" idx="6"/>
              <a:endCxn id="326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3" name="Google Shape;3273;p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4" name="Google Shape;3274;p7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275" name="Google Shape;3275;p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7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0" name="Google Shape;3280;p73"/>
            <p:cNvCxnSpPr>
              <a:stCxn id="3275" idx="5"/>
              <a:endCxn id="327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1" name="Google Shape;3281;p73"/>
            <p:cNvCxnSpPr>
              <a:stCxn id="3275" idx="5"/>
              <a:endCxn id="327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2" name="Google Shape;3282;p73"/>
            <p:cNvCxnSpPr>
              <a:stCxn id="3277" idx="7"/>
              <a:endCxn id="327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3" name="Google Shape;3283;p73"/>
            <p:cNvCxnSpPr>
              <a:stCxn id="3277" idx="7"/>
              <a:endCxn id="327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4" name="Google Shape;3284;p73"/>
            <p:cNvCxnSpPr>
              <a:stCxn id="3276" idx="6"/>
              <a:endCxn id="327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5" name="Google Shape;3285;p73"/>
            <p:cNvCxnSpPr>
              <a:stCxn id="3276" idx="6"/>
              <a:endCxn id="327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6" name="Google Shape;3286;p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7" name="Google Shape;3287;p7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288" name="Google Shape;3288;p7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9" name="Google Shape;3289;p7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0" name="Google Shape;3290;p7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291" name="Google Shape;3291;p7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2" name="Google Shape;3292;p7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3" name="Google Shape;3293;p73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294" name="Google Shape;3294;p7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5" name="Google Shape;3295;p7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6" name="Google Shape;3296;p73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297" name="Google Shape;3297;p7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8" name="Google Shape;3298;p7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99" name="Google Shape;3299;p73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300" name="Google Shape;3300;p73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1" name="Google Shape;3301;p73"/>
            <p:cNvCxnSpPr>
              <a:stCxn id="3300" idx="0"/>
              <a:endCxn id="330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2" name="Google Shape;3302;p73"/>
            <p:cNvCxnSpPr>
              <a:stCxn id="3300" idx="2"/>
              <a:endCxn id="330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03" name="Google Shape;3303;p7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304" name="Google Shape;3304;p7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5" name="Google Shape;3305;p73"/>
            <p:cNvCxnSpPr>
              <a:stCxn id="3304" idx="7"/>
              <a:endCxn id="330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6" name="Google Shape;3306;p73"/>
            <p:cNvCxnSpPr>
              <a:stCxn id="3304" idx="1"/>
              <a:endCxn id="330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07" name="Google Shape;3307;p7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308" name="Google Shape;3308;p7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9" name="Google Shape;3309;p73"/>
            <p:cNvCxnSpPr>
              <a:stCxn id="3308" idx="7"/>
              <a:endCxn id="330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0" name="Google Shape;3310;p73"/>
            <p:cNvCxnSpPr>
              <a:stCxn id="3308" idx="1"/>
              <a:endCxn id="330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11" name="Google Shape;3311;p7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312" name="Google Shape;3312;p7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3" name="Google Shape;3313;p73"/>
            <p:cNvCxnSpPr>
              <a:stCxn id="3312" idx="7"/>
              <a:endCxn id="331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4" name="Google Shape;3314;p73"/>
            <p:cNvCxnSpPr>
              <a:stCxn id="3312" idx="1"/>
              <a:endCxn id="331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15" name="Google Shape;3315;p73"/>
          <p:cNvCxnSpPr>
            <a:stCxn id="3316" idx="6"/>
            <a:endCxn id="3247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7" name="Google Shape;3317;p73"/>
          <p:cNvCxnSpPr>
            <a:stCxn id="3316" idx="6"/>
            <a:endCxn id="3260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8" name="Google Shape;3318;p73"/>
          <p:cNvCxnSpPr>
            <a:stCxn id="3316" idx="6"/>
            <a:endCxn id="3286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9" name="Google Shape;3319;p73"/>
          <p:cNvCxnSpPr>
            <a:stCxn id="3316" idx="6"/>
            <a:endCxn id="3273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0" name="Google Shape;3320;p73"/>
          <p:cNvCxnSpPr>
            <a:endCxn id="3312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1" name="Google Shape;3321;p7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22" name="Google Shape;3322;p73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23" name="Google Shape;3323;p73"/>
          <p:cNvCxnSpPr>
            <a:endCxn id="330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4" name="Google Shape;3324;p7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5" name="Google Shape;3325;p73"/>
          <p:cNvCxnSpPr>
            <a:stCxn id="3304" idx="6"/>
            <a:endCxn id="330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6" name="Google Shape;3326;p73"/>
          <p:cNvCxnSpPr>
            <a:stCxn id="3308" idx="0"/>
            <a:endCxn id="3300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7" name="Google Shape;3327;p73"/>
          <p:cNvCxnSpPr>
            <a:stCxn id="3300" idx="0"/>
            <a:endCxn id="3328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9" name="Google Shape;3329;p73"/>
          <p:cNvCxnSpPr>
            <a:stCxn id="3330" idx="3"/>
            <a:endCxn id="3308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1" name="Google Shape;3331;p73"/>
          <p:cNvCxnSpPr>
            <a:stCxn id="3332" idx="1"/>
            <a:endCxn id="330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33" name="Google Shape;3333;p73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4" name="Google Shape;3334;p73"/>
          <p:cNvCxnSpPr>
            <a:stCxn id="3312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5" name="Google Shape;3335;p7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6" name="Google Shape;3336;p73"/>
          <p:cNvCxnSpPr>
            <a:stCxn id="3337" idx="1"/>
            <a:endCxn id="3338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39" name="Google Shape;3339;p73"/>
          <p:cNvCxnSpPr>
            <a:stCxn id="3338" idx="2"/>
            <a:endCxn id="3321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16" name="Google Shape;3316;p73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0" name="Google Shape;3340;p73"/>
          <p:cNvCxnSpPr>
            <a:stCxn id="3321" idx="2"/>
            <a:endCxn id="3316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41" name="Google Shape;3341;p73"/>
          <p:cNvCxnSpPr>
            <a:stCxn id="3322" idx="0"/>
            <a:endCxn id="3316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2" name="Google Shape;3342;p73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3" name="Google Shape;3343;p7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4" name="Google Shape;3344;p7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345" name="Google Shape;3345;p73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328" name="Google Shape;3328;p7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46" name="Google Shape;3346;p7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47" name="Google Shape;3347;p73"/>
          <p:cNvCxnSpPr>
            <a:stCxn id="3328" idx="0"/>
            <a:endCxn id="3312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8" name="Google Shape;3338;p7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8" name="Google Shape;3348;p73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349" name="Google Shape;3349;p73"/>
          <p:cNvCxnSpPr>
            <a:stCxn id="3322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0" name="Google Shape;3330;p73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50" name="Google Shape;3350;p73"/>
          <p:cNvCxnSpPr>
            <a:stCxn id="3330" idx="3"/>
            <a:endCxn id="3291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1" name="Google Shape;3351;p7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352" name="Google Shape;3352;p73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3" name="Google Shape;3353;p73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4" name="Google Shape;3354;p73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5" name="Google Shape;3355;p73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6" name="Google Shape;3356;p73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7" name="Google Shape;3357;p73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8" name="Google Shape;3358;p73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9" name="Google Shape;3359;p73"/>
          <p:cNvSpPr txBox="1"/>
          <p:nvPr>
            <p:ph idx="4294967295" type="subTitle"/>
          </p:nvPr>
        </p:nvSpPr>
        <p:spPr>
          <a:xfrm>
            <a:off x="7598550" y="47054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is a list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6533450" y="10870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Weather</a:t>
            </a:r>
            <a:r>
              <a:rPr lang="en">
                <a:solidFill>
                  <a:srgbClr val="FFFFFF"/>
                </a:solidFill>
              </a:rPr>
              <a:t>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3227150" y="1163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 temperature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4616825" y="11738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4616825" y="19384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46168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4616825" y="34676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4616825" y="42322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.83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3227150" y="1925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 temperature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3227150" y="2763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 speed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3227150" y="3525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Precipitation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3227150" y="4287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Humidity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5542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1900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60475" y="2153875"/>
            <a:ext cx="163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“High is 67 F.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 is 43 F.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 is 13 mph.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.25 inches of rain.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humidity is 83%.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6979025" y="16310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6979025" y="21670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69790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6979025" y="32390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6979025" y="37750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.83</a:t>
            </a:r>
            <a:endParaRPr/>
          </a:p>
        </p:txBody>
      </p:sp>
      <p:sp>
        <p:nvSpPr>
          <p:cNvPr id="216" name="Google Shape;216;p29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3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4" name="Google Shape;3364;p7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365" name="Google Shape;3365;p7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0" name="Google Shape;3370;p74"/>
            <p:cNvCxnSpPr>
              <a:stCxn id="3365" idx="5"/>
              <a:endCxn id="336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1" name="Google Shape;3371;p74"/>
            <p:cNvCxnSpPr>
              <a:stCxn id="3365" idx="5"/>
              <a:endCxn id="336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2" name="Google Shape;3372;p74"/>
            <p:cNvCxnSpPr>
              <a:stCxn id="3367" idx="7"/>
              <a:endCxn id="336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3" name="Google Shape;3373;p74"/>
            <p:cNvCxnSpPr>
              <a:stCxn id="3367" idx="7"/>
              <a:endCxn id="336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4" name="Google Shape;3374;p74"/>
            <p:cNvCxnSpPr>
              <a:stCxn id="3366" idx="6"/>
              <a:endCxn id="336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5" name="Google Shape;3375;p74"/>
            <p:cNvCxnSpPr>
              <a:stCxn id="3366" idx="6"/>
              <a:endCxn id="336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76" name="Google Shape;3376;p7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7" name="Google Shape;3377;p7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378" name="Google Shape;3378;p7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3" name="Google Shape;3383;p74"/>
            <p:cNvCxnSpPr>
              <a:stCxn id="3378" idx="5"/>
              <a:endCxn id="33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4" name="Google Shape;3384;p74"/>
            <p:cNvCxnSpPr>
              <a:stCxn id="3378" idx="5"/>
              <a:endCxn id="33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5" name="Google Shape;3385;p74"/>
            <p:cNvCxnSpPr>
              <a:stCxn id="3380" idx="7"/>
              <a:endCxn id="33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6" name="Google Shape;3386;p74"/>
            <p:cNvCxnSpPr>
              <a:stCxn id="3380" idx="7"/>
              <a:endCxn id="33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7" name="Google Shape;3387;p74"/>
            <p:cNvCxnSpPr>
              <a:stCxn id="3379" idx="6"/>
              <a:endCxn id="33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8" name="Google Shape;3388;p74"/>
            <p:cNvCxnSpPr>
              <a:stCxn id="3379" idx="6"/>
              <a:endCxn id="33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9" name="Google Shape;3389;p7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0" name="Google Shape;3390;p74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391" name="Google Shape;3391;p7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6" name="Google Shape;3396;p74"/>
            <p:cNvCxnSpPr>
              <a:stCxn id="3391" idx="5"/>
              <a:endCxn id="33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7" name="Google Shape;3397;p74"/>
            <p:cNvCxnSpPr>
              <a:stCxn id="3391" idx="5"/>
              <a:endCxn id="33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8" name="Google Shape;3398;p74"/>
            <p:cNvCxnSpPr>
              <a:stCxn id="3393" idx="7"/>
              <a:endCxn id="33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9" name="Google Shape;3399;p74"/>
            <p:cNvCxnSpPr>
              <a:stCxn id="3393" idx="7"/>
              <a:endCxn id="33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0" name="Google Shape;3400;p74"/>
            <p:cNvCxnSpPr>
              <a:stCxn id="3392" idx="6"/>
              <a:endCxn id="33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1" name="Google Shape;3401;p74"/>
            <p:cNvCxnSpPr>
              <a:stCxn id="3392" idx="6"/>
              <a:endCxn id="33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02" name="Google Shape;3402;p7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3" name="Google Shape;3403;p74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404" name="Google Shape;3404;p7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09" name="Google Shape;3409;p74"/>
            <p:cNvCxnSpPr>
              <a:stCxn id="3404" idx="5"/>
              <a:endCxn id="34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0" name="Google Shape;3410;p74"/>
            <p:cNvCxnSpPr>
              <a:stCxn id="3404" idx="5"/>
              <a:endCxn id="34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1" name="Google Shape;3411;p74"/>
            <p:cNvCxnSpPr>
              <a:stCxn id="3406" idx="7"/>
              <a:endCxn id="34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2" name="Google Shape;3412;p74"/>
            <p:cNvCxnSpPr>
              <a:stCxn id="3406" idx="7"/>
              <a:endCxn id="34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3" name="Google Shape;3413;p74"/>
            <p:cNvCxnSpPr>
              <a:stCxn id="3405" idx="6"/>
              <a:endCxn id="34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4" name="Google Shape;3414;p74"/>
            <p:cNvCxnSpPr>
              <a:stCxn id="3405" idx="6"/>
              <a:endCxn id="34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15" name="Google Shape;3415;p7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6" name="Google Shape;3416;p74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417" name="Google Shape;3417;p7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8" name="Google Shape;3418;p7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19" name="Google Shape;3419;p74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420" name="Google Shape;3420;p7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1" name="Google Shape;3421;p7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22" name="Google Shape;3422;p74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423" name="Google Shape;3423;p7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4" name="Google Shape;3424;p7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25" name="Google Shape;3425;p74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426" name="Google Shape;3426;p7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7" name="Google Shape;3427;p7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28" name="Google Shape;3428;p7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429" name="Google Shape;3429;p74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30" name="Google Shape;3430;p74"/>
            <p:cNvCxnSpPr>
              <a:stCxn id="3429" idx="0"/>
              <a:endCxn id="342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1" name="Google Shape;3431;p74"/>
            <p:cNvCxnSpPr>
              <a:stCxn id="3429" idx="2"/>
              <a:endCxn id="342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2" name="Google Shape;3432;p74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433" name="Google Shape;3433;p7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34" name="Google Shape;3434;p74"/>
            <p:cNvCxnSpPr>
              <a:stCxn id="3433" idx="7"/>
              <a:endCxn id="343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5" name="Google Shape;3435;p74"/>
            <p:cNvCxnSpPr>
              <a:stCxn id="3433" idx="1"/>
              <a:endCxn id="343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6" name="Google Shape;3436;p74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437" name="Google Shape;3437;p7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38" name="Google Shape;3438;p74"/>
            <p:cNvCxnSpPr>
              <a:stCxn id="3437" idx="7"/>
              <a:endCxn id="343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9" name="Google Shape;3439;p74"/>
            <p:cNvCxnSpPr>
              <a:stCxn id="3437" idx="1"/>
              <a:endCxn id="343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40" name="Google Shape;3440;p74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441" name="Google Shape;3441;p7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2" name="Google Shape;3442;p74"/>
            <p:cNvCxnSpPr>
              <a:stCxn id="3441" idx="7"/>
              <a:endCxn id="344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3" name="Google Shape;3443;p74"/>
            <p:cNvCxnSpPr>
              <a:stCxn id="3441" idx="1"/>
              <a:endCxn id="344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44" name="Google Shape;3444;p74"/>
          <p:cNvCxnSpPr>
            <a:stCxn id="3445" idx="6"/>
            <a:endCxn id="337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6" name="Google Shape;3446;p74"/>
          <p:cNvCxnSpPr>
            <a:stCxn id="3445" idx="6"/>
            <a:endCxn id="338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7" name="Google Shape;3447;p74"/>
          <p:cNvCxnSpPr>
            <a:stCxn id="3445" idx="6"/>
            <a:endCxn id="341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8" name="Google Shape;3448;p74"/>
          <p:cNvCxnSpPr>
            <a:stCxn id="3445" idx="6"/>
            <a:endCxn id="340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9" name="Google Shape;3449;p74"/>
          <p:cNvCxnSpPr>
            <a:endCxn id="344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0" name="Google Shape;3450;p74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1" name="Google Shape;3451;p7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52" name="Google Shape;3452;p74"/>
          <p:cNvCxnSpPr>
            <a:endCxn id="343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3" name="Google Shape;3453;p74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4" name="Google Shape;3454;p74"/>
          <p:cNvCxnSpPr>
            <a:stCxn id="3433" idx="6"/>
            <a:endCxn id="342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5" name="Google Shape;3455;p74"/>
          <p:cNvCxnSpPr>
            <a:stCxn id="3437" idx="0"/>
            <a:endCxn id="342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6" name="Google Shape;3456;p74"/>
          <p:cNvCxnSpPr>
            <a:stCxn id="3429" idx="0"/>
            <a:endCxn id="345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8" name="Google Shape;3458;p74"/>
          <p:cNvCxnSpPr>
            <a:stCxn id="3459" idx="3"/>
            <a:endCxn id="343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0" name="Google Shape;3460;p74"/>
          <p:cNvCxnSpPr>
            <a:stCxn id="3461" idx="1"/>
            <a:endCxn id="343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62" name="Google Shape;3462;p74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3" name="Google Shape;3463;p74"/>
          <p:cNvCxnSpPr>
            <a:stCxn id="344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4" name="Google Shape;3464;p7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5" name="Google Shape;3465;p74"/>
          <p:cNvCxnSpPr>
            <a:stCxn id="3466" idx="1"/>
            <a:endCxn id="346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68" name="Google Shape;3468;p74"/>
          <p:cNvCxnSpPr>
            <a:stCxn id="3467" idx="2"/>
            <a:endCxn id="345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445" name="Google Shape;3445;p7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9" name="Google Shape;3469;p74"/>
          <p:cNvCxnSpPr>
            <a:stCxn id="3450" idx="2"/>
            <a:endCxn id="344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70" name="Google Shape;3470;p74"/>
          <p:cNvCxnSpPr>
            <a:stCxn id="3451" idx="0"/>
            <a:endCxn id="344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1" name="Google Shape;3471;p7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2" name="Google Shape;3472;p74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3" name="Google Shape;3473;p7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474" name="Google Shape;3474;p74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457" name="Google Shape;3457;p7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5" name="Google Shape;3475;p7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76" name="Google Shape;3476;p74"/>
          <p:cNvCxnSpPr>
            <a:stCxn id="3457" idx="0"/>
            <a:endCxn id="344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7" name="Google Shape;3467;p7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7" name="Google Shape;3477;p7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478" name="Google Shape;3478;p74"/>
          <p:cNvCxnSpPr>
            <a:stCxn id="345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9" name="Google Shape;3459;p74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79" name="Google Shape;3479;p74"/>
          <p:cNvCxnSpPr>
            <a:stCxn id="3459" idx="3"/>
            <a:endCxn id="342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0" name="Google Shape;3480;p74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481" name="Google Shape;3481;p74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82" name="Google Shape;3482;p74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83" name="Google Shape;3483;p74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84" name="Google Shape;3484;p74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85" name="Google Shape;3485;p74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86" name="Google Shape;3486;p7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7" name="Google Shape;3487;p74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8" name="Google Shape;3488;p74"/>
          <p:cNvSpPr txBox="1"/>
          <p:nvPr>
            <p:ph idx="4294967295" type="subTitle"/>
          </p:nvPr>
        </p:nvSpPr>
        <p:spPr>
          <a:xfrm>
            <a:off x="7598550" y="47054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3" name="Google Shape;3493;p75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494" name="Google Shape;3494;p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7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99" name="Google Shape;3499;p75"/>
            <p:cNvCxnSpPr>
              <a:stCxn id="3494" idx="5"/>
              <a:endCxn id="349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0" name="Google Shape;3500;p75"/>
            <p:cNvCxnSpPr>
              <a:stCxn id="3494" idx="5"/>
              <a:endCxn id="349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1" name="Google Shape;3501;p75"/>
            <p:cNvCxnSpPr>
              <a:stCxn id="3496" idx="7"/>
              <a:endCxn id="349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2" name="Google Shape;3502;p75"/>
            <p:cNvCxnSpPr>
              <a:stCxn id="3496" idx="7"/>
              <a:endCxn id="349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3" name="Google Shape;3503;p75"/>
            <p:cNvCxnSpPr>
              <a:stCxn id="3495" idx="6"/>
              <a:endCxn id="349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4" name="Google Shape;3504;p75"/>
            <p:cNvCxnSpPr>
              <a:stCxn id="3495" idx="6"/>
              <a:endCxn id="349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5" name="Google Shape;3505;p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6" name="Google Shape;3506;p75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507" name="Google Shape;3507;p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7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2" name="Google Shape;3512;p75"/>
            <p:cNvCxnSpPr>
              <a:stCxn id="3507" idx="5"/>
              <a:endCxn id="351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3" name="Google Shape;3513;p75"/>
            <p:cNvCxnSpPr>
              <a:stCxn id="3507" idx="5"/>
              <a:endCxn id="351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4" name="Google Shape;3514;p75"/>
            <p:cNvCxnSpPr>
              <a:stCxn id="3509" idx="7"/>
              <a:endCxn id="351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5" name="Google Shape;3515;p75"/>
            <p:cNvCxnSpPr>
              <a:stCxn id="3509" idx="7"/>
              <a:endCxn id="351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6" name="Google Shape;3516;p75"/>
            <p:cNvCxnSpPr>
              <a:stCxn id="3508" idx="6"/>
              <a:endCxn id="351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7" name="Google Shape;3517;p75"/>
            <p:cNvCxnSpPr>
              <a:stCxn id="3508" idx="6"/>
              <a:endCxn id="351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18" name="Google Shape;3518;p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9" name="Google Shape;3519;p75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520" name="Google Shape;3520;p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7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25" name="Google Shape;3525;p75"/>
            <p:cNvCxnSpPr>
              <a:stCxn id="3520" idx="5"/>
              <a:endCxn id="352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6" name="Google Shape;3526;p75"/>
            <p:cNvCxnSpPr>
              <a:stCxn id="3520" idx="5"/>
              <a:endCxn id="352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7" name="Google Shape;3527;p75"/>
            <p:cNvCxnSpPr>
              <a:stCxn id="3522" idx="7"/>
              <a:endCxn id="352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8" name="Google Shape;3528;p75"/>
            <p:cNvCxnSpPr>
              <a:stCxn id="3522" idx="7"/>
              <a:endCxn id="352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9" name="Google Shape;3529;p75"/>
            <p:cNvCxnSpPr>
              <a:stCxn id="3521" idx="6"/>
              <a:endCxn id="352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0" name="Google Shape;3530;p75"/>
            <p:cNvCxnSpPr>
              <a:stCxn id="3521" idx="6"/>
              <a:endCxn id="352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1" name="Google Shape;3531;p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2" name="Google Shape;3532;p75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533" name="Google Shape;3533;p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7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8" name="Google Shape;3538;p75"/>
            <p:cNvCxnSpPr>
              <a:stCxn id="3533" idx="5"/>
              <a:endCxn id="353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9" name="Google Shape;3539;p75"/>
            <p:cNvCxnSpPr>
              <a:stCxn id="3533" idx="5"/>
              <a:endCxn id="353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0" name="Google Shape;3540;p75"/>
            <p:cNvCxnSpPr>
              <a:stCxn id="3535" idx="7"/>
              <a:endCxn id="353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1" name="Google Shape;3541;p75"/>
            <p:cNvCxnSpPr>
              <a:stCxn id="3535" idx="7"/>
              <a:endCxn id="353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2" name="Google Shape;3542;p75"/>
            <p:cNvCxnSpPr>
              <a:stCxn id="3534" idx="6"/>
              <a:endCxn id="353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3" name="Google Shape;3543;p75"/>
            <p:cNvCxnSpPr>
              <a:stCxn id="3534" idx="6"/>
              <a:endCxn id="353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44" name="Google Shape;3544;p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5" name="Google Shape;3545;p75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546" name="Google Shape;3546;p7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47" name="Google Shape;3547;p7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48" name="Google Shape;3548;p7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549" name="Google Shape;3549;p7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0" name="Google Shape;3550;p7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1" name="Google Shape;3551;p7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552" name="Google Shape;3552;p7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3" name="Google Shape;3553;p7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4" name="Google Shape;3554;p7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555" name="Google Shape;3555;p7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6" name="Google Shape;3556;p7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7" name="Google Shape;3557;p7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558" name="Google Shape;3558;p7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9" name="Google Shape;3559;p75"/>
            <p:cNvCxnSpPr>
              <a:stCxn id="3558" idx="0"/>
              <a:endCxn id="3558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0" name="Google Shape;3560;p75"/>
            <p:cNvCxnSpPr>
              <a:stCxn id="3558" idx="2"/>
              <a:endCxn id="3558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61" name="Google Shape;3561;p7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562" name="Google Shape;3562;p7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3" name="Google Shape;3563;p75"/>
            <p:cNvCxnSpPr>
              <a:stCxn id="3562" idx="7"/>
              <a:endCxn id="356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4" name="Google Shape;3564;p75"/>
            <p:cNvCxnSpPr>
              <a:stCxn id="3562" idx="1"/>
              <a:endCxn id="356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65" name="Google Shape;3565;p7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566" name="Google Shape;3566;p7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7" name="Google Shape;3567;p75"/>
            <p:cNvCxnSpPr>
              <a:stCxn id="3566" idx="7"/>
              <a:endCxn id="356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8" name="Google Shape;3568;p75"/>
            <p:cNvCxnSpPr>
              <a:stCxn id="3566" idx="1"/>
              <a:endCxn id="356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69" name="Google Shape;3569;p75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570" name="Google Shape;3570;p7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1" name="Google Shape;3571;p75"/>
            <p:cNvCxnSpPr>
              <a:stCxn id="3570" idx="7"/>
              <a:endCxn id="357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2" name="Google Shape;3572;p75"/>
            <p:cNvCxnSpPr>
              <a:stCxn id="3570" idx="1"/>
              <a:endCxn id="357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73" name="Google Shape;3573;p75"/>
          <p:cNvCxnSpPr>
            <a:stCxn id="3574" idx="6"/>
            <a:endCxn id="350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5" name="Google Shape;3575;p75"/>
          <p:cNvCxnSpPr>
            <a:stCxn id="3574" idx="6"/>
            <a:endCxn id="3518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6" name="Google Shape;3576;p75"/>
          <p:cNvCxnSpPr>
            <a:stCxn id="3574" idx="6"/>
            <a:endCxn id="3544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7" name="Google Shape;3577;p75"/>
          <p:cNvCxnSpPr>
            <a:stCxn id="3574" idx="6"/>
            <a:endCxn id="3531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8" name="Google Shape;3578;p75"/>
          <p:cNvCxnSpPr>
            <a:endCxn id="3570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9" name="Google Shape;3579;p75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0" name="Google Shape;3580;p75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81" name="Google Shape;3581;p75"/>
          <p:cNvCxnSpPr>
            <a:endCxn id="3562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2" name="Google Shape;3582;p75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3" name="Google Shape;3583;p75"/>
          <p:cNvCxnSpPr>
            <a:stCxn id="3562" idx="6"/>
            <a:endCxn id="3558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4" name="Google Shape;3584;p75"/>
          <p:cNvCxnSpPr>
            <a:stCxn id="3566" idx="0"/>
            <a:endCxn id="3558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5" name="Google Shape;3585;p75"/>
          <p:cNvCxnSpPr>
            <a:stCxn id="3558" idx="0"/>
            <a:endCxn id="3586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7" name="Google Shape;3587;p75"/>
          <p:cNvCxnSpPr>
            <a:stCxn id="3588" idx="3"/>
            <a:endCxn id="3566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9" name="Google Shape;3589;p75"/>
          <p:cNvCxnSpPr>
            <a:stCxn id="3590" idx="1"/>
            <a:endCxn id="3562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91" name="Google Shape;3591;p7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2" name="Google Shape;3592;p75"/>
          <p:cNvCxnSpPr>
            <a:stCxn id="3570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3" name="Google Shape;3593;p75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4" name="Google Shape;3594;p75"/>
          <p:cNvCxnSpPr>
            <a:stCxn id="3595" idx="1"/>
            <a:endCxn id="3596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97" name="Google Shape;3597;p75"/>
          <p:cNvCxnSpPr>
            <a:stCxn id="3596" idx="2"/>
            <a:endCxn id="3579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74" name="Google Shape;3574;p7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8" name="Google Shape;3598;p75"/>
          <p:cNvCxnSpPr>
            <a:stCxn id="3579" idx="2"/>
            <a:endCxn id="357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99" name="Google Shape;3599;p75"/>
          <p:cNvCxnSpPr>
            <a:stCxn id="3580" idx="0"/>
            <a:endCxn id="357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0" name="Google Shape;3600;p75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1" name="Google Shape;3601;p7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2" name="Google Shape;3602;p75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603" name="Google Shape;3603;p75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586" name="Google Shape;3586;p7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04" name="Google Shape;3604;p7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05" name="Google Shape;3605;p75"/>
          <p:cNvCxnSpPr>
            <a:stCxn id="3586" idx="0"/>
            <a:endCxn id="3570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6" name="Google Shape;3596;p75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6" name="Google Shape;3606;p75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607" name="Google Shape;3607;p75"/>
          <p:cNvCxnSpPr>
            <a:stCxn id="3580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8" name="Google Shape;3588;p7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08" name="Google Shape;3608;p75"/>
          <p:cNvCxnSpPr>
            <a:stCxn id="3588" idx="3"/>
            <a:endCxn id="354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9" name="Google Shape;3609;p7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610" name="Google Shape;3610;p75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11" name="Google Shape;3611;p75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12" name="Google Shape;3612;p75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13" name="Google Shape;3613;p75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14" name="Google Shape;3614;p75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15" name="Google Shape;3615;p75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16" name="Google Shape;3616;p75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7" name="Google Shape;3617;p75"/>
          <p:cNvSpPr txBox="1"/>
          <p:nvPr>
            <p:ph idx="4294967295" type="subTitle"/>
          </p:nvPr>
        </p:nvSpPr>
        <p:spPr>
          <a:xfrm>
            <a:off x="7598550" y="47054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2" name="Google Shape;3622;p76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623" name="Google Shape;3623;p7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7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28" name="Google Shape;3628;p76"/>
            <p:cNvCxnSpPr>
              <a:stCxn id="3623" idx="5"/>
              <a:endCxn id="362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9" name="Google Shape;3629;p76"/>
            <p:cNvCxnSpPr>
              <a:stCxn id="3623" idx="5"/>
              <a:endCxn id="362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0" name="Google Shape;3630;p76"/>
            <p:cNvCxnSpPr>
              <a:stCxn id="3625" idx="7"/>
              <a:endCxn id="362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1" name="Google Shape;3631;p76"/>
            <p:cNvCxnSpPr>
              <a:stCxn id="3625" idx="7"/>
              <a:endCxn id="362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2" name="Google Shape;3632;p76"/>
            <p:cNvCxnSpPr>
              <a:stCxn id="3624" idx="6"/>
              <a:endCxn id="362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3" name="Google Shape;3633;p76"/>
            <p:cNvCxnSpPr>
              <a:stCxn id="3624" idx="6"/>
              <a:endCxn id="362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34" name="Google Shape;3634;p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5" name="Google Shape;3635;p7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636" name="Google Shape;3636;p7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7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1" name="Google Shape;3641;p76"/>
            <p:cNvCxnSpPr>
              <a:stCxn id="3636" idx="5"/>
              <a:endCxn id="363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2" name="Google Shape;3642;p76"/>
            <p:cNvCxnSpPr>
              <a:stCxn id="3636" idx="5"/>
              <a:endCxn id="364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3" name="Google Shape;3643;p76"/>
            <p:cNvCxnSpPr>
              <a:stCxn id="3638" idx="7"/>
              <a:endCxn id="364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4" name="Google Shape;3644;p76"/>
            <p:cNvCxnSpPr>
              <a:stCxn id="3638" idx="7"/>
              <a:endCxn id="363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5" name="Google Shape;3645;p76"/>
            <p:cNvCxnSpPr>
              <a:stCxn id="3637" idx="6"/>
              <a:endCxn id="363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6" name="Google Shape;3646;p76"/>
            <p:cNvCxnSpPr>
              <a:stCxn id="3637" idx="6"/>
              <a:endCxn id="364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7" name="Google Shape;3647;p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8" name="Google Shape;3648;p7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649" name="Google Shape;3649;p7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7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54" name="Google Shape;3654;p76"/>
            <p:cNvCxnSpPr>
              <a:stCxn id="3649" idx="5"/>
              <a:endCxn id="365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5" name="Google Shape;3655;p76"/>
            <p:cNvCxnSpPr>
              <a:stCxn id="3649" idx="5"/>
              <a:endCxn id="365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6" name="Google Shape;3656;p76"/>
            <p:cNvCxnSpPr>
              <a:stCxn id="3651" idx="7"/>
              <a:endCxn id="365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7" name="Google Shape;3657;p76"/>
            <p:cNvCxnSpPr>
              <a:stCxn id="3651" idx="7"/>
              <a:endCxn id="365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8" name="Google Shape;3658;p76"/>
            <p:cNvCxnSpPr>
              <a:stCxn id="3650" idx="6"/>
              <a:endCxn id="365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9" name="Google Shape;3659;p76"/>
            <p:cNvCxnSpPr>
              <a:stCxn id="3650" idx="6"/>
              <a:endCxn id="365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60" name="Google Shape;3660;p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1" name="Google Shape;3661;p7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662" name="Google Shape;3662;p7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7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67" name="Google Shape;3667;p76"/>
            <p:cNvCxnSpPr>
              <a:stCxn id="3662" idx="5"/>
              <a:endCxn id="366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8" name="Google Shape;3668;p76"/>
            <p:cNvCxnSpPr>
              <a:stCxn id="3662" idx="5"/>
              <a:endCxn id="366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9" name="Google Shape;3669;p76"/>
            <p:cNvCxnSpPr>
              <a:stCxn id="3664" idx="7"/>
              <a:endCxn id="366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0" name="Google Shape;3670;p76"/>
            <p:cNvCxnSpPr>
              <a:stCxn id="3664" idx="7"/>
              <a:endCxn id="366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1" name="Google Shape;3671;p76"/>
            <p:cNvCxnSpPr>
              <a:stCxn id="3663" idx="6"/>
              <a:endCxn id="366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2" name="Google Shape;3672;p76"/>
            <p:cNvCxnSpPr>
              <a:stCxn id="3663" idx="6"/>
              <a:endCxn id="366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73" name="Google Shape;3673;p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4" name="Google Shape;3674;p7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675" name="Google Shape;3675;p7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76" name="Google Shape;3676;p7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77" name="Google Shape;3677;p7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678" name="Google Shape;3678;p7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79" name="Google Shape;3679;p7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80" name="Google Shape;3680;p76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681" name="Google Shape;3681;p7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2" name="Google Shape;3682;p7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83" name="Google Shape;3683;p76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684" name="Google Shape;3684;p7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5" name="Google Shape;3685;p7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86" name="Google Shape;3686;p76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687" name="Google Shape;3687;p7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8" name="Google Shape;3688;p76"/>
            <p:cNvCxnSpPr>
              <a:stCxn id="3687" idx="0"/>
              <a:endCxn id="3687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9" name="Google Shape;3689;p76"/>
            <p:cNvCxnSpPr>
              <a:stCxn id="3687" idx="2"/>
              <a:endCxn id="3687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90" name="Google Shape;3690;p76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691" name="Google Shape;3691;p7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92" name="Google Shape;3692;p76"/>
            <p:cNvCxnSpPr>
              <a:stCxn id="3691" idx="7"/>
              <a:endCxn id="369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3" name="Google Shape;3693;p76"/>
            <p:cNvCxnSpPr>
              <a:stCxn id="3691" idx="1"/>
              <a:endCxn id="369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94" name="Google Shape;3694;p7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695" name="Google Shape;3695;p7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96" name="Google Shape;3696;p76"/>
            <p:cNvCxnSpPr>
              <a:stCxn id="3695" idx="7"/>
              <a:endCxn id="3695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7" name="Google Shape;3697;p76"/>
            <p:cNvCxnSpPr>
              <a:stCxn id="3695" idx="1"/>
              <a:endCxn id="3695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98" name="Google Shape;3698;p7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699" name="Google Shape;3699;p7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0" name="Google Shape;3700;p76"/>
            <p:cNvCxnSpPr>
              <a:stCxn id="3699" idx="7"/>
              <a:endCxn id="369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1" name="Google Shape;3701;p76"/>
            <p:cNvCxnSpPr>
              <a:stCxn id="3699" idx="1"/>
              <a:endCxn id="369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02" name="Google Shape;3702;p76"/>
          <p:cNvCxnSpPr>
            <a:stCxn id="3703" idx="6"/>
            <a:endCxn id="3634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4" name="Google Shape;3704;p76"/>
          <p:cNvCxnSpPr>
            <a:stCxn id="3703" idx="6"/>
            <a:endCxn id="3647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5" name="Google Shape;3705;p76"/>
          <p:cNvCxnSpPr>
            <a:stCxn id="3703" idx="6"/>
            <a:endCxn id="3673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6" name="Google Shape;3706;p76"/>
          <p:cNvCxnSpPr>
            <a:stCxn id="3703" idx="6"/>
            <a:endCxn id="3660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7" name="Google Shape;3707;p76"/>
          <p:cNvCxnSpPr>
            <a:endCxn id="3699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8" name="Google Shape;3708;p7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9" name="Google Shape;3709;p76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10" name="Google Shape;3710;p76"/>
          <p:cNvCxnSpPr>
            <a:endCxn id="3691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1" name="Google Shape;3711;p7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2" name="Google Shape;3712;p76"/>
          <p:cNvCxnSpPr>
            <a:stCxn id="3691" idx="6"/>
            <a:endCxn id="3687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3" name="Google Shape;3713;p76"/>
          <p:cNvCxnSpPr>
            <a:stCxn id="3695" idx="0"/>
            <a:endCxn id="3687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4" name="Google Shape;3714;p76"/>
          <p:cNvCxnSpPr>
            <a:stCxn id="3687" idx="0"/>
            <a:endCxn id="3715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6" name="Google Shape;3716;p76"/>
          <p:cNvCxnSpPr>
            <a:stCxn id="3717" idx="3"/>
            <a:endCxn id="3695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8" name="Google Shape;3718;p76"/>
          <p:cNvCxnSpPr>
            <a:stCxn id="3719" idx="1"/>
            <a:endCxn id="3691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720" name="Google Shape;3720;p76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1" name="Google Shape;3721;p76"/>
          <p:cNvCxnSpPr>
            <a:stCxn id="3699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2" name="Google Shape;3722;p76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3" name="Google Shape;3723;p76"/>
          <p:cNvCxnSpPr>
            <a:stCxn id="3724" idx="1"/>
            <a:endCxn id="3725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26" name="Google Shape;3726;p76"/>
          <p:cNvCxnSpPr>
            <a:stCxn id="3725" idx="2"/>
            <a:endCxn id="3708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03" name="Google Shape;3703;p76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7" name="Google Shape;3727;p76"/>
          <p:cNvCxnSpPr>
            <a:stCxn id="3708" idx="2"/>
            <a:endCxn id="3703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728" name="Google Shape;3728;p76"/>
          <p:cNvCxnSpPr>
            <a:stCxn id="3709" idx="0"/>
            <a:endCxn id="3703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9" name="Google Shape;3729;p76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30" name="Google Shape;3730;p76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31" name="Google Shape;3731;p7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32" name="Google Shape;3732;p76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715" name="Google Shape;3715;p7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33" name="Google Shape;3733;p7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34" name="Google Shape;3734;p76"/>
          <p:cNvCxnSpPr>
            <a:stCxn id="3715" idx="0"/>
            <a:endCxn id="3699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5" name="Google Shape;3725;p7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35" name="Google Shape;3735;p76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736" name="Google Shape;3736;p76"/>
          <p:cNvCxnSpPr>
            <a:stCxn id="3709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7" name="Google Shape;3717;p7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37" name="Google Shape;3737;p76"/>
          <p:cNvCxnSpPr>
            <a:stCxn id="3717" idx="3"/>
            <a:endCxn id="3678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8" name="Google Shape;3738;p76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739" name="Google Shape;3739;p76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40" name="Google Shape;3740;p76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41" name="Google Shape;3741;p76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42" name="Google Shape;3742;p76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43" name="Google Shape;3743;p76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44" name="Google Shape;3744;p76"/>
          <p:cNvSpPr txBox="1"/>
          <p:nvPr/>
        </p:nvSpPr>
        <p:spPr>
          <a:xfrm>
            <a:off x="7007775" y="2469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45" name="Google Shape;3745;p76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46" name="Google Shape;3746;p76"/>
          <p:cNvSpPr txBox="1"/>
          <p:nvPr>
            <p:ph idx="4294967295" type="subTitle"/>
          </p:nvPr>
        </p:nvSpPr>
        <p:spPr>
          <a:xfrm>
            <a:off x="7598550" y="47054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patterns</a:t>
            </a:r>
            <a:endParaRPr/>
          </a:p>
        </p:txBody>
      </p:sp>
      <p:sp>
        <p:nvSpPr>
          <p:cNvPr id="3752" name="Google Shape;3752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Speech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Physical processes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Anything embedded in time (almost everything)</a:t>
            </a:r>
            <a:endParaRPr/>
          </a:p>
        </p:txBody>
      </p:sp>
      <p:sp>
        <p:nvSpPr>
          <p:cNvPr id="3753" name="Google Shape;3753;p77"/>
          <p:cNvSpPr txBox="1"/>
          <p:nvPr>
            <p:ph idx="4294967295" type="subTitle"/>
          </p:nvPr>
        </p:nvSpPr>
        <p:spPr>
          <a:xfrm>
            <a:off x="75223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7" name="Shape 3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7-05-26 09.43.11.png" id="3758" name="Google Shape;3758;p7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699" y="0"/>
            <a:ext cx="66943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9" name="Google Shape;3759;p78"/>
          <p:cNvSpPr txBox="1"/>
          <p:nvPr>
            <p:ph idx="4294967295" type="subTitle"/>
          </p:nvPr>
        </p:nvSpPr>
        <p:spPr>
          <a:xfrm>
            <a:off x="76747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3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765" name="Google Shape;3765;p79"/>
          <p:cNvSpPr txBox="1"/>
          <p:nvPr>
            <p:ph idx="1" type="body"/>
          </p:nvPr>
        </p:nvSpPr>
        <p:spPr>
          <a:xfrm>
            <a:off x="311700" y="1152475"/>
            <a:ext cx="57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Olah’s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tutorial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Andrej Karpathy’s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Blog post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RNN code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Stanford CS231n lecture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DeepLearning 4J </a:t>
            </a:r>
            <a:r>
              <a:rPr lang="en"/>
              <a:t>tutorial has some helpful discussion and a longer list of good resources.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How Neural Networks Work</a:t>
            </a:r>
            <a:r>
              <a:rPr lang="en"/>
              <a:t> [</a:t>
            </a:r>
            <a:r>
              <a:rPr lang="en" u="sng">
                <a:solidFill>
                  <a:schemeClr val="hlink"/>
                </a:solidFill>
                <a:hlinkClick r:id="rId9"/>
              </a:rPr>
              <a:t>video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6" name="Google Shape;3766;p79"/>
          <p:cNvSpPr txBox="1"/>
          <p:nvPr>
            <p:ph idx="4294967295" type="subTitle"/>
          </p:nvPr>
        </p:nvSpPr>
        <p:spPr>
          <a:xfrm>
            <a:off x="75223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(all images CC0)</a:t>
            </a:r>
            <a:endParaRPr/>
          </a:p>
        </p:txBody>
      </p:sp>
      <p:sp>
        <p:nvSpPr>
          <p:cNvPr id="3772" name="Google Shape;3772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Pizza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Sushi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Waffles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73" name="Google Shape;3773;p80"/>
          <p:cNvSpPr txBox="1"/>
          <p:nvPr>
            <p:ph idx="4294967295" type="subTitle"/>
          </p:nvPr>
        </p:nvSpPr>
        <p:spPr>
          <a:xfrm>
            <a:off x="75223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</a:t>
            </a:r>
            <a:r>
              <a:rPr lang="en"/>
              <a:t>ector is a list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6064625" y="1631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6064625" y="2012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6064625" y="2393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60646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6064625" y="3155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6064625" y="3536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6064625" y="3917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5466650" y="11632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Day of week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2875850" y="1163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Sunday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4007225" y="1173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4007225" y="1707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4007225" y="22406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40072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4007225" y="33074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4007225" y="3840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4007225" y="4374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2875850" y="16966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2875850" y="22300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Tuesday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2875850" y="2763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Wednesday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2875850" y="32968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Thursday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2875850" y="3830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Friday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2875850" y="4287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Saturday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60475" y="26110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“It’s Tuesday”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30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is a list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5466650" y="1239475"/>
            <a:ext cx="2920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Dinner prediction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2875850" y="1849075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Pizza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3753916" y="17888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3753916" y="25980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753916" y="34071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2875850" y="2658230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Sushi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2875850" y="3467386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Waffles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360475" y="2382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“Tonight I think we’re going to have sushi.”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6178266" y="20475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178266" y="26281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6178266" y="32086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6" name="Google Shape;266;p31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273" name="Google Shape;27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4407285" y="3078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4407285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4407285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32"/>
          <p:cNvCxnSpPr>
            <a:stCxn id="283" idx="6"/>
            <a:endCxn id="281" idx="2"/>
          </p:cNvCxnSpPr>
          <p:nvPr/>
        </p:nvCxnSpPr>
        <p:spPr>
          <a:xfrm flipH="1" rot="10800000">
            <a:off x="4610385" y="2839532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2"/>
          <p:cNvCxnSpPr>
            <a:stCxn id="284" idx="6"/>
            <a:endCxn id="282" idx="2"/>
          </p:cNvCxnSpPr>
          <p:nvPr/>
        </p:nvCxnSpPr>
        <p:spPr>
          <a:xfrm>
            <a:off x="4610385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2"/>
          <p:cNvCxnSpPr>
            <a:stCxn id="285" idx="6"/>
            <a:endCxn id="280" idx="2"/>
          </p:cNvCxnSpPr>
          <p:nvPr/>
        </p:nvCxnSpPr>
        <p:spPr>
          <a:xfrm flipH="1" rot="10800000">
            <a:off x="4610385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2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4407285" y="9451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4407285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4407285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2"/>
          <p:cNvCxnSpPr>
            <a:stCxn id="292" idx="6"/>
            <a:endCxn id="290" idx="2"/>
          </p:cNvCxnSpPr>
          <p:nvPr/>
        </p:nvCxnSpPr>
        <p:spPr>
          <a:xfrm>
            <a:off x="4610385" y="1046732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2"/>
          <p:cNvCxnSpPr>
            <a:stCxn id="293" idx="6"/>
            <a:endCxn id="291" idx="2"/>
          </p:cNvCxnSpPr>
          <p:nvPr/>
        </p:nvCxnSpPr>
        <p:spPr>
          <a:xfrm>
            <a:off x="4610385" y="1772879"/>
            <a:ext cx="910200" cy="217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2"/>
          <p:cNvCxnSpPr>
            <a:stCxn id="294" idx="6"/>
            <a:endCxn id="289" idx="2"/>
          </p:cNvCxnSpPr>
          <p:nvPr/>
        </p:nvCxnSpPr>
        <p:spPr>
          <a:xfrm flipH="1" rot="10800000">
            <a:off x="4610385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2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pizza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sushi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waffles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/>
        </p:nvSpPr>
        <p:spPr>
          <a:xfrm>
            <a:off x="6037800" y="1397950"/>
            <a:ext cx="257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prediction for today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2411525" y="3607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dinner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4407285" y="3078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4407285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407285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3"/>
          <p:cNvCxnSpPr>
            <a:stCxn id="314" idx="6"/>
            <a:endCxn id="312" idx="2"/>
          </p:cNvCxnSpPr>
          <p:nvPr/>
        </p:nvCxnSpPr>
        <p:spPr>
          <a:xfrm flipH="1" rot="10800000">
            <a:off x="4610385" y="2839532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3"/>
          <p:cNvCxnSpPr>
            <a:stCxn id="315" idx="6"/>
            <a:endCxn id="313" idx="2"/>
          </p:cNvCxnSpPr>
          <p:nvPr/>
        </p:nvCxnSpPr>
        <p:spPr>
          <a:xfrm>
            <a:off x="4610385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3"/>
          <p:cNvCxnSpPr>
            <a:stCxn id="316" idx="6"/>
            <a:endCxn id="311" idx="2"/>
          </p:cNvCxnSpPr>
          <p:nvPr/>
        </p:nvCxnSpPr>
        <p:spPr>
          <a:xfrm flipH="1" rot="10800000">
            <a:off x="4610385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3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4407285" y="9451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4407285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4407285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33"/>
          <p:cNvCxnSpPr>
            <a:stCxn id="323" idx="6"/>
            <a:endCxn id="321" idx="2"/>
          </p:cNvCxnSpPr>
          <p:nvPr/>
        </p:nvCxnSpPr>
        <p:spPr>
          <a:xfrm>
            <a:off x="4610385" y="1046732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3"/>
          <p:cNvCxnSpPr>
            <a:stCxn id="324" idx="6"/>
            <a:endCxn id="322" idx="2"/>
          </p:cNvCxnSpPr>
          <p:nvPr/>
        </p:nvCxnSpPr>
        <p:spPr>
          <a:xfrm>
            <a:off x="4610385" y="1772879"/>
            <a:ext cx="910200" cy="217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3"/>
          <p:cNvCxnSpPr>
            <a:stCxn id="325" idx="6"/>
            <a:endCxn id="320" idx="2"/>
          </p:cNvCxnSpPr>
          <p:nvPr/>
        </p:nvCxnSpPr>
        <p:spPr>
          <a:xfrm flipH="1" rot="10800000">
            <a:off x="4610385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3"/>
          <p:cNvSpPr txBox="1"/>
          <p:nvPr/>
        </p:nvSpPr>
        <p:spPr>
          <a:xfrm>
            <a:off x="1501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predictions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 txBox="1"/>
          <p:nvPr>
            <p:ph idx="4294967295" type="subTitle"/>
          </p:nvPr>
        </p:nvSpPr>
        <p:spPr>
          <a:xfrm>
            <a:off x="7369950" y="4629250"/>
            <a:ext cx="1635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e2eml.school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