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8" r:id="rId5"/>
    <p:sldId id="267" r:id="rId6"/>
    <p:sldId id="270" r:id="rId7"/>
    <p:sldId id="302" r:id="rId8"/>
    <p:sldId id="333" r:id="rId9"/>
    <p:sldId id="322" r:id="rId10"/>
    <p:sldId id="323" r:id="rId11"/>
    <p:sldId id="324" r:id="rId12"/>
    <p:sldId id="309" r:id="rId13"/>
    <p:sldId id="262" r:id="rId14"/>
    <p:sldId id="325" r:id="rId15"/>
    <p:sldId id="334" r:id="rId16"/>
    <p:sldId id="313" r:id="rId17"/>
    <p:sldId id="268" r:id="rId18"/>
    <p:sldId id="326" r:id="rId19"/>
    <p:sldId id="328" r:id="rId20"/>
    <p:sldId id="329" r:id="rId21"/>
    <p:sldId id="330" r:id="rId22"/>
    <p:sldId id="319" r:id="rId23"/>
    <p:sldId id="320" r:id="rId24"/>
    <p:sldId id="331" r:id="rId25"/>
    <p:sldId id="332" r:id="rId26"/>
    <p:sldId id="321" r:id="rId27"/>
    <p:sldId id="310" r:id="rId28"/>
    <p:sldId id="316" r:id="rId29"/>
    <p:sldId id="311" r:id="rId30"/>
    <p:sldId id="264" r:id="rId31"/>
    <p:sldId id="335" r:id="rId32"/>
    <p:sldId id="278" r:id="rId33"/>
    <p:sldId id="292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52C6746-D6F8-4BA6-9B78-4EA007100812}">
          <p14:sldIdLst>
            <p14:sldId id="258"/>
          </p14:sldIdLst>
        </p14:section>
        <p14:section name="Section" id="{71123218-A27B-49A0-9B86-D94311BBE4C0}">
          <p14:sldIdLst>
            <p14:sldId id="267"/>
          </p14:sldIdLst>
        </p14:section>
        <p14:section name="Introduction" id="{682BCB94-4133-4C24-B34B-728522569B4F}">
          <p14:sldIdLst>
            <p14:sldId id="270"/>
            <p14:sldId id="302"/>
            <p14:sldId id="333"/>
          </p14:sldIdLst>
        </p14:section>
        <p14:section name="Background" id="{F14B7E56-AD27-4A0F-B003-B075134EF012}">
          <p14:sldIdLst>
            <p14:sldId id="322"/>
            <p14:sldId id="323"/>
            <p14:sldId id="324"/>
          </p14:sldIdLst>
        </p14:section>
        <p14:section name="problem" id="{501DAA5E-C070-4581-9176-F48BE09C72C5}">
          <p14:sldIdLst>
            <p14:sldId id="309"/>
            <p14:sldId id="262"/>
            <p14:sldId id="325"/>
            <p14:sldId id="334"/>
          </p14:sldIdLst>
        </p14:section>
        <p14:section name="thesis goals" id="{F0E39BA9-34EA-43D7-AABB-707F7FF15454}">
          <p14:sldIdLst>
            <p14:sldId id="313"/>
            <p14:sldId id="268"/>
            <p14:sldId id="326"/>
            <p14:sldId id="328"/>
            <p14:sldId id="329"/>
            <p14:sldId id="330"/>
            <p14:sldId id="319"/>
            <p14:sldId id="320"/>
            <p14:sldId id="331"/>
            <p14:sldId id="332"/>
            <p14:sldId id="321"/>
          </p14:sldIdLst>
        </p14:section>
        <p14:section name="structure" id="{B4475EC9-30B4-4E39-8F12-C31E878A8C06}">
          <p14:sldIdLst>
            <p14:sldId id="310"/>
            <p14:sldId id="316"/>
          </p14:sldIdLst>
        </p14:section>
        <p14:section name="plan" id="{D497B2F3-0157-403E-812D-9544A9FEC0ED}">
          <p14:sldIdLst>
            <p14:sldId id="311"/>
            <p14:sldId id="264"/>
          </p14:sldIdLst>
        </p14:section>
        <p14:section name="conclusion" id="{393B5889-4D2B-4379-9320-35B914DA49C9}">
          <p14:sldIdLst>
            <p14:sldId id="335"/>
          </p14:sldIdLst>
        </p14:section>
        <p14:section name="Text &amp; Image" id="{D0E8658A-FE89-4147-8576-098B8C945D0D}">
          <p14:sldIdLst/>
        </p14:section>
        <p14:section name="Conclusion slide" id="{C3BF70FF-C593-4BBE-BB8D-65992C8C77A2}">
          <p14:sldIdLst>
            <p14:sldId id="278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929" autoAdjust="0"/>
  </p:normalViewPr>
  <p:slideViewPr>
    <p:cSldViewPr snapToGrid="0" snapToObjects="1" showGuides="1">
      <p:cViewPr varScale="1">
        <p:scale>
          <a:sx n="94" d="100"/>
          <a:sy n="94" d="100"/>
        </p:scale>
        <p:origin x="63" y="2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168" y="10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E209890F-35F8-47FC-A14D-E76C8A2816A8}" type="datetime10">
              <a:rPr lang="en-US" smtClean="0"/>
              <a:t>14:34</a:t>
            </a:fld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71641179-0BCF-4DA6-8E69-8E7847482D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3151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>
              <a:defRPr sz="1200"/>
            </a:lvl1pPr>
          </a:lstStyle>
          <a:p>
            <a:fld id="{B1EF9469-0A93-4C8B-92F0-D9B590008858}" type="datetime10">
              <a:rPr lang="en-US" noProof="0" smtClean="0"/>
              <a:t>14:14</a:t>
            </a:fld>
            <a:endParaRPr lang="en-US" noProof="0" dirty="0"/>
          </a:p>
        </p:txBody>
      </p:sp>
      <p:sp>
        <p:nvSpPr>
          <p:cNvPr id="4" name="Slide image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2000" tIns="72000" rIns="72000" bIns="72000" rtlCol="0" anchor="ctr"/>
          <a:lstStyle/>
          <a:p>
            <a:endParaRPr lang="en-US" noProof="0" dirty="0"/>
          </a:p>
        </p:txBody>
      </p:sp>
      <p:sp>
        <p:nvSpPr>
          <p:cNvPr id="5" name="Note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72000" tIns="72000" rIns="72000" bIns="72000" rtlCol="0"/>
          <a:lstStyle/>
          <a:p>
            <a:pPr lvl="0"/>
            <a:r>
              <a:rPr lang="en-US" noProof="0"/>
              <a:t>Mastertextformat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6" name="Foot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r">
              <a:defRPr sz="1200"/>
            </a:lvl1pPr>
          </a:lstStyle>
          <a:p>
            <a:fld id="{3E7DA45D-117B-4B98-B32B-FECC160B57D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960558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58775" y="431800"/>
            <a:ext cx="6140450" cy="34544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C77A-6F38-45BC-5538-EEE67B7E44F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C600A42-BDE6-4127-942C-F6F348BAB149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2052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733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16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1587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865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9944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19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251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41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21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382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1289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23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665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9A683-A089-71F8-8D0F-AF4D6FDD000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CE31948-1B0E-4ABC-B133-EAA287FD77A6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188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14:14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F9582-2FA4-ED32-FCC4-A96C238576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B5928D-3B69-4F27-93C7-F66A5CAED1C5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38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28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F9582-2FA4-ED32-FCC4-A96C2385766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1B5928D-3B69-4F27-93C7-F66A5CAED1C5}" type="datetime10">
              <a:rPr lang="en-US" noProof="0" smtClean="0"/>
              <a:t>15:11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278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113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7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42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57BB2-E357-B84A-3911-7456D0C889A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F4A2E3B-511A-4FF8-BE98-A71FBD6D124C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68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21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35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12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8EB10-46E8-91FC-6BEB-412A6CA755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E643C6E-1C22-4F02-8DF3-83C58A399888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1425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72000" tIns="72000" rIns="72000" bIns="72000" anchor="b">
            <a:noAutofit/>
          </a:bodyPr>
          <a:lstStyle/>
          <a:p>
            <a:pPr algn="r">
              <a:lnSpc>
                <a:spcPct val="100000"/>
              </a:lnSpc>
            </a:pPr>
            <a:fld id="{1C4468FB-BDD6-4825-B6FB-B1E75A00B0DB}" type="slidenum">
              <a:rPr lang="de-DE" sz="1200" b="0" strike="noStrike" spc="-1">
                <a:latin typeface="Times New Roman"/>
              </a:rPr>
              <a:t>14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ECFB7-CBF6-95F7-358C-1F0FD1DDD9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4535F7-CF6A-4FDE-BC18-E0C5A4E511E0}" type="datetime10">
              <a:rPr lang="en-US" noProof="0" smtClean="0"/>
              <a:t>14:14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04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el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3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11" name="Content 1">
            <a:extLst>
              <a:ext uri="{FF2B5EF4-FFF2-40B4-BE49-F238E27FC236}">
                <a16:creationId xmlns:a16="http://schemas.microsoft.com/office/drawing/2014/main" id="{28D4C0A4-96E7-4D99-BEB2-5A71EE2360A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2">
            <a:extLst>
              <a:ext uri="{FF2B5EF4-FFF2-40B4-BE49-F238E27FC236}">
                <a16:creationId xmlns:a16="http://schemas.microsoft.com/office/drawing/2014/main" id="{17128EF7-8FE2-4AB0-B8E7-EE9FC91C8BA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3">
            <a:extLst>
              <a:ext uri="{FF2B5EF4-FFF2-40B4-BE49-F238E27FC236}">
                <a16:creationId xmlns:a16="http://schemas.microsoft.com/office/drawing/2014/main" id="{61C2D02B-485F-4E7D-A4E8-A63B9094C20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8129834" y="1512000"/>
            <a:ext cx="35208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61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">
            <a:extLst>
              <a:ext uri="{FF2B5EF4-FFF2-40B4-BE49-F238E27FC236}">
                <a16:creationId xmlns:a16="http://schemas.microsoft.com/office/drawing/2014/main" id="{BDD6733E-7C25-46CD-A874-AF8A3C15A2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/>
              <a:t>Add title by clicking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B114C2F7-DB63-42A9-A89E-6DEEDB1C61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8" name="Content 1">
            <a:extLst>
              <a:ext uri="{FF2B5EF4-FFF2-40B4-BE49-F238E27FC236}">
                <a16:creationId xmlns:a16="http://schemas.microsoft.com/office/drawing/2014/main" id="{476A5A13-CD84-4B49-A328-DF96768F499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0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Content 2">
            <a:extLst>
              <a:ext uri="{FF2B5EF4-FFF2-40B4-BE49-F238E27FC236}">
                <a16:creationId xmlns:a16="http://schemas.microsoft.com/office/drawing/2014/main" id="{C807E1E4-6D3B-416A-B6C7-AAD1CD50FEF1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 bwMode="gray">
          <a:xfrm>
            <a:off x="4065324" y="3859200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Content 3">
            <a:extLst>
              <a:ext uri="{FF2B5EF4-FFF2-40B4-BE49-F238E27FC236}">
                <a16:creationId xmlns:a16="http://schemas.microsoft.com/office/drawing/2014/main" id="{6473D1BE-911F-487B-840C-C6126A1D9650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8119507" y="3861001"/>
            <a:ext cx="4060800" cy="2350800"/>
          </a:xfrm>
        </p:spPr>
        <p:txBody>
          <a:bodyPr lIns="540000" tIns="360000" rIns="540000"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Image 1">
            <a:extLst>
              <a:ext uri="{FF2B5EF4-FFF2-40B4-BE49-F238E27FC236}">
                <a16:creationId xmlns:a16="http://schemas.microsoft.com/office/drawing/2014/main" id="{D71F76E3-EF4C-4493-8CCE-BE7482714E08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-1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4" name="Image 2">
            <a:extLst>
              <a:ext uri="{FF2B5EF4-FFF2-40B4-BE49-F238E27FC236}">
                <a16:creationId xmlns:a16="http://schemas.microsoft.com/office/drawing/2014/main" id="{21D8FBC5-7AE5-4ADA-9237-C831A0790B8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063799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5" name="Image 3">
            <a:extLst>
              <a:ext uri="{FF2B5EF4-FFF2-40B4-BE49-F238E27FC236}">
                <a16:creationId xmlns:a16="http://schemas.microsoft.com/office/drawing/2014/main" id="{F8990CC2-72B4-4905-9EF8-31233BDBC575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127600" y="1512000"/>
            <a:ext cx="4064400" cy="2349001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4" name="Layer 3">
            <a:extLst>
              <a:ext uri="{FF2B5EF4-FFF2-40B4-BE49-F238E27FC236}">
                <a16:creationId xmlns:a16="http://schemas.microsoft.com/office/drawing/2014/main" id="{D344CFB3-1BF1-49A1-97AB-562636BC243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5" name="Layer 2">
            <a:extLst>
              <a:ext uri="{FF2B5EF4-FFF2-40B4-BE49-F238E27FC236}">
                <a16:creationId xmlns:a16="http://schemas.microsoft.com/office/drawing/2014/main" id="{7E3B39D2-C3FB-4F18-83AE-9083B0DFA6B8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063799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6" name="Layer 1">
            <a:extLst>
              <a:ext uri="{FF2B5EF4-FFF2-40B4-BE49-F238E27FC236}">
                <a16:creationId xmlns:a16="http://schemas.microsoft.com/office/drawing/2014/main" id="{C0A10930-F243-44E5-B660-944A02FA6DBC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8127600" y="1512000"/>
            <a:ext cx="4065324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5CD8BD8D-986E-44DF-955D-A5318E232DC3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1FC85A6-FDEF-4706-AE02-53625DE1D15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006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4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">
            <a:extLst>
              <a:ext uri="{FF2B5EF4-FFF2-40B4-BE49-F238E27FC236}">
                <a16:creationId xmlns:a16="http://schemas.microsoft.com/office/drawing/2014/main" id="{6EBD2C20-D084-48E4-9971-A65EE8306419}"/>
              </a:ext>
            </a:extLst>
          </p:cNvPr>
          <p:cNvSpPr>
            <a:spLocks noGrp="1" noChangeAspect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33" name="Subtitle">
            <a:extLst>
              <a:ext uri="{FF2B5EF4-FFF2-40B4-BE49-F238E27FC236}">
                <a16:creationId xmlns:a16="http://schemas.microsoft.com/office/drawing/2014/main" id="{AE8F69A6-ABF8-4FCB-8173-F56E847BC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37" name="Image 1">
            <a:extLst>
              <a:ext uri="{FF2B5EF4-FFF2-40B4-BE49-F238E27FC236}">
                <a16:creationId xmlns:a16="http://schemas.microsoft.com/office/drawing/2014/main" id="{215CF883-C29E-400B-95F5-26E180D96210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8" name="Image 2">
            <a:extLst>
              <a:ext uri="{FF2B5EF4-FFF2-40B4-BE49-F238E27FC236}">
                <a16:creationId xmlns:a16="http://schemas.microsoft.com/office/drawing/2014/main" id="{EA190A46-EC7C-4916-8E42-86C4DA8C7EEE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6094800" y="1512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9" name="Image 3">
            <a:extLst>
              <a:ext uri="{FF2B5EF4-FFF2-40B4-BE49-F238E27FC236}">
                <a16:creationId xmlns:a16="http://schemas.microsoft.com/office/drawing/2014/main" id="{35C0C349-FD37-43F3-8051-D3E33745125E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 bwMode="gray">
          <a:xfrm>
            <a:off x="3048000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40" name="Image 4">
            <a:extLst>
              <a:ext uri="{FF2B5EF4-FFF2-40B4-BE49-F238E27FC236}">
                <a16:creationId xmlns:a16="http://schemas.microsoft.com/office/drawing/2014/main" id="{9EC71CBF-2D03-4EE9-B7ED-725825329C16}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 bwMode="gray">
          <a:xfrm>
            <a:off x="9143999" y="3861000"/>
            <a:ext cx="3049200" cy="2350799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5" name="Layer 1">
            <a:extLst>
              <a:ext uri="{FF2B5EF4-FFF2-40B4-BE49-F238E27FC236}">
                <a16:creationId xmlns:a16="http://schemas.microsoft.com/office/drawing/2014/main" id="{AFB2FAEB-9A9D-45DB-948B-DA47EDE19835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 bwMode="gray">
          <a:xfrm>
            <a:off x="-1" y="1511999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6" name="Layer 2">
            <a:extLst>
              <a:ext uri="{FF2B5EF4-FFF2-40B4-BE49-F238E27FC236}">
                <a16:creationId xmlns:a16="http://schemas.microsoft.com/office/drawing/2014/main" id="{43202B17-FFD7-4690-94ED-8A123DF14CB6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 bwMode="gray">
          <a:xfrm>
            <a:off x="3048001" y="3861000"/>
            <a:ext cx="3048002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7" name="Layer 3">
            <a:extLst>
              <a:ext uri="{FF2B5EF4-FFF2-40B4-BE49-F238E27FC236}">
                <a16:creationId xmlns:a16="http://schemas.microsoft.com/office/drawing/2014/main" id="{6B456084-5BD3-4200-B0BC-C3F2BABEFF4F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 bwMode="gray">
          <a:xfrm>
            <a:off x="6096001" y="1511999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8" name="Layer 4">
            <a:extLst>
              <a:ext uri="{FF2B5EF4-FFF2-40B4-BE49-F238E27FC236}">
                <a16:creationId xmlns:a16="http://schemas.microsoft.com/office/drawing/2014/main" id="{639AD511-12C4-4AE0-809E-1E9F4A6947A7}"/>
              </a:ext>
            </a:extLst>
          </p:cNvPr>
          <p:cNvSpPr>
            <a:spLocks noGrp="1" noChangeAspect="1"/>
          </p:cNvSpPr>
          <p:nvPr>
            <p:ph type="body" sz="quarter" idx="30" hasCustomPrompt="1"/>
          </p:nvPr>
        </p:nvSpPr>
        <p:spPr bwMode="gray">
          <a:xfrm>
            <a:off x="9144003" y="3861000"/>
            <a:ext cx="3048000" cy="2349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9" name="Content 1">
            <a:extLst>
              <a:ext uri="{FF2B5EF4-FFF2-40B4-BE49-F238E27FC236}">
                <a16:creationId xmlns:a16="http://schemas.microsoft.com/office/drawing/2014/main" id="{E26C5950-7015-41C2-97A1-A505EF63E5D2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3046800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0" name="Content 2">
            <a:extLst>
              <a:ext uri="{FF2B5EF4-FFF2-40B4-BE49-F238E27FC236}">
                <a16:creationId xmlns:a16="http://schemas.microsoft.com/office/drawing/2014/main" id="{81ECA7FB-504D-4804-ADBD-F0BC25CE4D3B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 bwMode="gray">
          <a:xfrm>
            <a:off x="9142801" y="15120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1" name="Content 3">
            <a:extLst>
              <a:ext uri="{FF2B5EF4-FFF2-40B4-BE49-F238E27FC236}">
                <a16:creationId xmlns:a16="http://schemas.microsoft.com/office/drawing/2014/main" id="{BFD5DAD4-4F4A-4E1C-A941-32EF9D623FD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 bwMode="gray">
          <a:xfrm>
            <a:off x="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32" name="Content 4">
            <a:extLst>
              <a:ext uri="{FF2B5EF4-FFF2-40B4-BE49-F238E27FC236}">
                <a16:creationId xmlns:a16="http://schemas.microsoft.com/office/drawing/2014/main" id="{DEF3F8BF-AA89-4B4C-A48C-285A85624DC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 bwMode="gray">
          <a:xfrm>
            <a:off x="6094800" y="3859200"/>
            <a:ext cx="3049200" cy="2350800"/>
          </a:xfrm>
        </p:spPr>
        <p:txBody>
          <a:bodyPr lIns="360000" tIns="360000" rIns="360000" bIns="360000"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482098DB-9EEC-4945-86C2-A3AA498B7B9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FB82A5D-FBDA-4F37-8A03-9F2D3A0FD960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8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">
            <a:extLst>
              <a:ext uri="{FF2B5EF4-FFF2-40B4-BE49-F238E27FC236}">
                <a16:creationId xmlns:a16="http://schemas.microsoft.com/office/drawing/2014/main" id="{D3C64368-2429-4695-AA5A-3FBE246AF9F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5" name="Layer">
            <a:extLst>
              <a:ext uri="{FF2B5EF4-FFF2-40B4-BE49-F238E27FC236}">
                <a16:creationId xmlns:a16="http://schemas.microsoft.com/office/drawing/2014/main" id="{F76612BA-ADDA-4DE3-A21D-167BE5B0A0F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FABDBA34-E562-4DF9-B4EC-498D6A476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2722" y="432000"/>
            <a:ext cx="7048800" cy="39600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en-US" noProof="0"/>
              <a:t>Add title by clicking</a:t>
            </a:r>
          </a:p>
        </p:txBody>
      </p:sp>
      <p:sp>
        <p:nvSpPr>
          <p:cNvPr id="30" name="Subtitle">
            <a:extLst>
              <a:ext uri="{FF2B5EF4-FFF2-40B4-BE49-F238E27FC236}">
                <a16:creationId xmlns:a16="http://schemas.microsoft.com/office/drawing/2014/main" id="{68B7413F-D5E9-4389-8C4C-50761BE1F7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02722" y="828000"/>
            <a:ext cx="7048800" cy="39600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de-DE" sz="2000" b="1" baseline="0" noProof="0" dirty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31" name="Content">
            <a:extLst>
              <a:ext uri="{FF2B5EF4-FFF2-40B4-BE49-F238E27FC236}">
                <a16:creationId xmlns:a16="http://schemas.microsoft.com/office/drawing/2014/main" id="{657B1B3D-8C3E-49CD-8F6A-BDBE146DA8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4601173" y="1512000"/>
            <a:ext cx="7050349" cy="4698000"/>
          </a:xfrm>
        </p:spPr>
        <p:txBody>
          <a:bodyPr/>
          <a:lstStyle>
            <a:lvl1pPr marL="324032" indent="-324032">
              <a:buFont typeface="+mj-lt"/>
              <a:buAutoNum type="arabicPeriod"/>
              <a:defRPr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972097" indent="-324032">
              <a:buSzPct val="100000"/>
              <a:buFont typeface="+mj-lt"/>
              <a:buAutoNum type="arabicPeriod"/>
              <a:defRPr/>
            </a:lvl3pPr>
          </a:lstStyle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Add text by clicking</a:t>
            </a:r>
          </a:p>
          <a:p>
            <a:pPr lvl="2"/>
            <a:r>
              <a:rPr lang="en-US" noProof="0"/>
              <a:t>Add text by clicking</a:t>
            </a:r>
          </a:p>
          <a:p>
            <a:pPr lvl="2"/>
            <a:endParaRPr lang="en-US" noProof="0"/>
          </a:p>
        </p:txBody>
      </p:sp>
      <p:sp>
        <p:nvSpPr>
          <p:cNvPr id="26" name="Footer">
            <a:extLst>
              <a:ext uri="{FF2B5EF4-FFF2-40B4-BE49-F238E27FC236}">
                <a16:creationId xmlns:a16="http://schemas.microsoft.com/office/drawing/2014/main" id="{06941BDF-75AD-4DB1-9193-186737C2D7C2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27" name="Line">
            <a:extLst>
              <a:ext uri="{FF2B5EF4-FFF2-40B4-BE49-F238E27FC236}">
                <a16:creationId xmlns:a16="http://schemas.microsoft.com/office/drawing/2014/main" id="{706F7F53-5AC1-4951-8D42-8BDF3E45962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28" name="Slide number">
            <a:extLst>
              <a:ext uri="{FF2B5EF4-FFF2-40B4-BE49-F238E27FC236}">
                <a16:creationId xmlns:a16="http://schemas.microsoft.com/office/drawing/2014/main" id="{17B43D93-D64D-4255-A3C5-9A7194AEF1E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32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1" name="Title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048800" cy="396000"/>
          </a:xfrm>
        </p:spPr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0488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8" name="Content">
            <a:extLst>
              <a:ext uri="{FF2B5EF4-FFF2-40B4-BE49-F238E27FC236}">
                <a16:creationId xmlns:a16="http://schemas.microsoft.com/office/drawing/2014/main" id="{E3596B7D-2A91-4EF1-878F-F1B95285810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1300"/>
            <a:ext cx="7048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95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+ Bild rech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Titel">
            <a:extLst>
              <a:ext uri="{FF2B5EF4-FFF2-40B4-BE49-F238E27FC236}">
                <a16:creationId xmlns:a16="http://schemas.microsoft.com/office/drawing/2014/main" id="{F49569DE-E7D3-4AEB-8AA9-431805FCC8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476" y="432000"/>
            <a:ext cx="7315200" cy="396000"/>
          </a:xfrm>
        </p:spPr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337AC17-F0DC-4E08-8CA3-27C35E45E6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7315200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14" name="Content 1">
            <a:extLst>
              <a:ext uri="{FF2B5EF4-FFF2-40B4-BE49-F238E27FC236}">
                <a16:creationId xmlns:a16="http://schemas.microsoft.com/office/drawing/2014/main" id="{7D10A284-30F2-4E62-B1EB-09633961008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540071" y="1512000"/>
            <a:ext cx="3520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2">
            <a:extLst>
              <a:ext uri="{FF2B5EF4-FFF2-40B4-BE49-F238E27FC236}">
                <a16:creationId xmlns:a16="http://schemas.microsoft.com/office/drawing/2014/main" id="{B6EB0495-94D3-44C4-B365-740C920B080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4335359" y="1512000"/>
            <a:ext cx="35208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979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1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9D5E01A3-2B0F-4395-9091-7237DFD2C31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D7E21D6F-A9FB-41C1-910B-C7BA3D0015C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E673ACF-9678-4313-A91D-BF7B892EB5ED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78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2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406320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406320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39E4070-6C7E-4798-B7AB-60595C9FE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2856018"/>
            <a:ext cx="2984400" cy="540000"/>
          </a:xfrm>
        </p:spPr>
        <p:txBody>
          <a:bodyPr anchor="b" anchorCtr="0"/>
          <a:lstStyle>
            <a:lvl1pPr>
              <a:defRPr sz="2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540476" y="3513901"/>
            <a:ext cx="2984400" cy="2696400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3A0A90D4-377A-422A-9F2F-FD697FF1F242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B16B9F8C-064C-456E-9D2A-192FB6FE811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07B7B5C-6350-42CB-92D2-4D663C0095F7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38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farbig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solidFill>
              <a:schemeClr val="accent6"/>
            </a:soli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 weißer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6097200" y="0"/>
            <a:ext cx="6094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6097200" y="1"/>
            <a:ext cx="60948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CD9F95FC-FF26-4767-87DB-343013843E1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1427410" y="1428404"/>
            <a:ext cx="3240000" cy="3999600"/>
          </a:xfrm>
          <a:solidFill>
            <a:schemeClr val="bg1"/>
          </a:solidFill>
          <a:ln w="38100">
            <a:gradFill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</a:gradFill>
            <a:miter lim="800000"/>
          </a:ln>
        </p:spPr>
        <p:txBody>
          <a:bodyPr lIns="360000" tIns="360000" rIns="360000" bIns="360000" anchor="ctr" anchorCtr="0"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/>
              <a:t>Add text by clicking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0" name="Footer">
            <a:extLst>
              <a:ext uri="{FF2B5EF4-FFF2-40B4-BE49-F238E27FC236}">
                <a16:creationId xmlns:a16="http://schemas.microsoft.com/office/drawing/2014/main" id="{13D68F7B-FEE0-4152-9FCF-E3840DC88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850B41D-67B1-4F92-817D-9E3B494AB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5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Fraunhofer">
            <a:extLst>
              <a:ext uri="{FF2B5EF4-FFF2-40B4-BE49-F238E27FC236}">
                <a16:creationId xmlns:a16="http://schemas.microsoft.com/office/drawing/2014/main" id="{AE62197F-7967-487E-BBE1-A66A849D0BD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8669929" y="2529001"/>
            <a:ext cx="2646344" cy="719711"/>
          </a:xfrm>
          <a:prstGeom prst="rect">
            <a:avLst/>
          </a:prstGeom>
        </p:spPr>
      </p:pic>
      <p:pic>
        <p:nvPicPr>
          <p:cNvPr id="8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A9E61F49-A669-40B3-B54D-E61500FA638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669929" y="3915056"/>
            <a:ext cx="2646344" cy="413945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 dirty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6710400" cy="1620000"/>
          </a:xfrm>
        </p:spPr>
        <p:txBody>
          <a:bodyPr anchor="ctr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grpSp>
        <p:nvGrpSpPr>
          <p:cNvPr id="2" name="NOTE">
            <a:extLst>
              <a:ext uri="{FF2B5EF4-FFF2-40B4-BE49-F238E27FC236}">
                <a16:creationId xmlns:a16="http://schemas.microsoft.com/office/drawing/2014/main" id="{BEE727B3-61FF-459C-B018-6A61AAB88875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0" name="Form">
              <a:extLst>
                <a:ext uri="{FF2B5EF4-FFF2-40B4-BE49-F238E27FC236}">
                  <a16:creationId xmlns:a16="http://schemas.microsoft.com/office/drawing/2014/main" id="{984A093C-52B8-4279-966F-9046D2CA3571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1" name="Form">
              <a:extLst>
                <a:ext uri="{FF2B5EF4-FFF2-40B4-BE49-F238E27FC236}">
                  <a16:creationId xmlns:a16="http://schemas.microsoft.com/office/drawing/2014/main" id="{A9CED9AC-7A44-4640-B374-790A91CADD7F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44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>
            <a:extLst>
              <a:ext uri="{FF2B5EF4-FFF2-40B4-BE49-F238E27FC236}">
                <a16:creationId xmlns:a16="http://schemas.microsoft.com/office/drawing/2014/main" id="{EF6AEE05-4A0C-4907-A69A-DC83F233CF90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26" name="Layer">
            <a:extLst>
              <a:ext uri="{FF2B5EF4-FFF2-40B4-BE49-F238E27FC236}">
                <a16:creationId xmlns:a16="http://schemas.microsoft.com/office/drawing/2014/main" id="{EA0F19EC-493B-494D-844E-DB1C323A3010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1"/>
            <a:ext cx="12192000" cy="6857999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1" name="Logo 1">
            <a:extLst>
              <a:ext uri="{FF2B5EF4-FFF2-40B4-BE49-F238E27FC236}">
                <a16:creationId xmlns:a16="http://schemas.microsoft.com/office/drawing/2014/main" id="{1E16052D-BDA4-4891-B706-BD6C02D107C5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2" name="Logo 2">
            <a:extLst>
              <a:ext uri="{FF2B5EF4-FFF2-40B4-BE49-F238E27FC236}">
                <a16:creationId xmlns:a16="http://schemas.microsoft.com/office/drawing/2014/main" id="{4ADA37D0-AD92-4297-92BD-F2AC7AB170F1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CF37D5CE-7C76-49CE-AE76-58A83C077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ctr">
              <a:defRPr sz="44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16" name="Footer">
            <a:extLst>
              <a:ext uri="{FF2B5EF4-FFF2-40B4-BE49-F238E27FC236}">
                <a16:creationId xmlns:a16="http://schemas.microsoft.com/office/drawing/2014/main" id="{BEFEDFCA-BDD5-4AE3-BBFF-78BBCD6B4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91C3D654-999A-48CF-BFD9-2AED5F01120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4B6A53B-C84F-4C76-842B-D54B5600D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98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>
            <a:extLst>
              <a:ext uri="{FF2B5EF4-FFF2-40B4-BE49-F238E27FC236}">
                <a16:creationId xmlns:a16="http://schemas.microsoft.com/office/drawing/2014/main" id="{18D23589-DA7D-4BC1-887B-A1EE91773146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2" name="Layer">
            <a:extLst>
              <a:ext uri="{FF2B5EF4-FFF2-40B4-BE49-F238E27FC236}">
                <a16:creationId xmlns:a16="http://schemas.microsoft.com/office/drawing/2014/main" id="{D07BA280-94CF-4793-B5A8-87858C2588EB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-5385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A7BFBBCD-990F-44CC-8DAB-860405314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F8D2D659-744F-4856-A857-F27AAFFDD5F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601398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E27A301C-A35E-4BDE-9FB6-EF9E933C8E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F33B7AC-2894-48A9-B010-04E8D0ED5A8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716" y="1511999"/>
            <a:ext cx="2984400" cy="1908000"/>
          </a:xfrm>
        </p:spPr>
        <p:txBody>
          <a:bodyPr bIns="216000" anchor="b" anchorCtr="0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1E4D3AA5-A0D8-4FF3-A537-274AF3F96D6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666327" y="3420000"/>
            <a:ext cx="2984789" cy="18828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cxnSp>
        <p:nvCxnSpPr>
          <p:cNvPr id="7" name="Straight connector 1">
            <a:extLst>
              <a:ext uri="{FF2B5EF4-FFF2-40B4-BE49-F238E27FC236}">
                <a16:creationId xmlns:a16="http://schemas.microsoft.com/office/drawing/2014/main" id="{2563D56A-A583-4545-B731-CC8694B01378}"/>
              </a:ext>
            </a:extLst>
          </p:cNvPr>
          <p:cNvCxnSpPr/>
          <p:nvPr userDrawn="1"/>
        </p:nvCxnSpPr>
        <p:spPr bwMode="gray">
          <a:xfrm>
            <a:off x="4604999" y="3428998"/>
            <a:ext cx="720094" cy="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DF304444-488E-4CA8-A6A2-A52D45889B85}"/>
              </a:ext>
            </a:extLst>
          </p:cNvPr>
          <p:cNvCxnSpPr/>
          <p:nvPr userDrawn="1"/>
        </p:nvCxnSpPr>
        <p:spPr bwMode="gray">
          <a:xfrm>
            <a:off x="8666327" y="3428998"/>
            <a:ext cx="720094" cy="0"/>
          </a:xfrm>
          <a:prstGeom prst="line">
            <a:avLst/>
          </a:prstGeom>
          <a:ln w="19050" cap="flat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">
            <a:extLst>
              <a:ext uri="{FF2B5EF4-FFF2-40B4-BE49-F238E27FC236}">
                <a16:creationId xmlns:a16="http://schemas.microsoft.com/office/drawing/2014/main" id="{336BE0AE-3698-4567-AE7A-EBFEB85ECF6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6EE91ABB-07BF-44D2-892D-D61E828D4E34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4469BF-BFDC-4683-A931-616471B8F21F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95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mage 1">
            <a:extLst>
              <a:ext uri="{FF2B5EF4-FFF2-40B4-BE49-F238E27FC236}">
                <a16:creationId xmlns:a16="http://schemas.microsoft.com/office/drawing/2014/main" id="{F0DA5A5E-923E-4A48-91D7-0C77A2B44DDD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0" name="Image 2">
            <a:extLst>
              <a:ext uri="{FF2B5EF4-FFF2-40B4-BE49-F238E27FC236}">
                <a16:creationId xmlns:a16="http://schemas.microsoft.com/office/drawing/2014/main" id="{DA4B76B5-4E48-45ED-96D5-3AA7F8C5A862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601400" y="1512001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9" name="Layer">
            <a:extLst>
              <a:ext uri="{FF2B5EF4-FFF2-40B4-BE49-F238E27FC236}">
                <a16:creationId xmlns:a16="http://schemas.microsoft.com/office/drawing/2014/main" id="{4B4B7249-063E-4903-A56B-DE20CA685A71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0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FBEB9E38-AAA8-441E-A1B8-B67F7088E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41236"/>
            <a:ext cx="7051113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330CE1E0-425D-4516-9AD5-D2E1E922F5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5330AAF2-D562-4B45-A6A7-082D2591B5F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8390F989-FA77-45BF-BA90-061BF54395D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954715" y="3420000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8728CC6E-2F34-47B7-B149-AFDC448C854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954715" y="3875074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1E1DCA3C-DFED-4031-954D-9D8FC285FC9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8954715" y="4330148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7F4A465A-A1B4-487A-B5A5-98CCA957147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8954715" y="4785222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19D7F412-C776-45BD-8103-0523C443317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954715" y="520199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C3528A4F-C027-4201-9F2E-DE023A3236E7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46211B00-610C-4D12-AC2F-234087159B05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635652-9666-4ACD-87F5-747E7646870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0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Image 1">
            <a:extLst>
              <a:ext uri="{FF2B5EF4-FFF2-40B4-BE49-F238E27FC236}">
                <a16:creationId xmlns:a16="http://schemas.microsoft.com/office/drawing/2014/main" id="{0754E73D-1018-41D2-BBC9-29A81C1435D0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 bwMode="gray">
          <a:xfrm>
            <a:off x="0" y="0"/>
            <a:ext cx="4063535" cy="685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1" name="Image 2">
            <a:extLst>
              <a:ext uri="{FF2B5EF4-FFF2-40B4-BE49-F238E27FC236}">
                <a16:creationId xmlns:a16="http://schemas.microsoft.com/office/drawing/2014/main" id="{458CA222-BB83-4D0B-AC97-FF8C10F77DC4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4601400" y="1512001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7" name="Layer">
            <a:extLst>
              <a:ext uri="{FF2B5EF4-FFF2-40B4-BE49-F238E27FC236}">
                <a16:creationId xmlns:a16="http://schemas.microsoft.com/office/drawing/2014/main" id="{B1856786-81CF-4264-A8D9-19A17E2DA817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 bwMode="gray">
          <a:xfrm>
            <a:off x="1" y="0"/>
            <a:ext cx="4064929" cy="6858000"/>
          </a:xfrm>
          <a:gradFill flip="none" rotWithShape="1">
            <a:gsLst>
              <a:gs pos="90000">
                <a:schemeClr val="accent1">
                  <a:alpha val="80000"/>
                </a:schemeClr>
              </a:gs>
              <a:gs pos="5000">
                <a:schemeClr val="tx2">
                  <a:alpha val="80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sz="1800" b="1" cap="none" baseline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6" name="Title">
            <a:extLst>
              <a:ext uri="{FF2B5EF4-FFF2-40B4-BE49-F238E27FC236}">
                <a16:creationId xmlns:a16="http://schemas.microsoft.com/office/drawing/2014/main" id="{B6A2B96A-E9CD-4212-BC4F-4D99ECE3F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4600003" y="432000"/>
            <a:ext cx="7051113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38" name="Text 1">
            <a:extLst>
              <a:ext uri="{FF2B5EF4-FFF2-40B4-BE49-F238E27FC236}">
                <a16:creationId xmlns:a16="http://schemas.microsoft.com/office/drawing/2014/main" id="{DB2F76D4-57A1-4836-B4D7-13D9E7DD8B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9" name="Text 2">
            <a:extLst>
              <a:ext uri="{FF2B5EF4-FFF2-40B4-BE49-F238E27FC236}">
                <a16:creationId xmlns:a16="http://schemas.microsoft.com/office/drawing/2014/main" id="{62512C58-B637-40A4-952C-D556EC4E88D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0" name="Text 3">
            <a:extLst>
              <a:ext uri="{FF2B5EF4-FFF2-40B4-BE49-F238E27FC236}">
                <a16:creationId xmlns:a16="http://schemas.microsoft.com/office/drawing/2014/main" id="{D3BADBF7-D796-463E-BC1B-64BF2795CBC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8954715" y="3420000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D7FE0B74-B36D-41F4-8A44-54BAE534DF0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8954715" y="3875074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DD84E3B0-2790-40B6-8284-7D01DF69147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8954715" y="4330148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08A974D6-53AD-4657-A336-2DC31B1CB2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8954715" y="4785222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1B53A7CD-7736-4D6C-8265-46FB9A1997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8954715" y="5201993"/>
            <a:ext cx="2696400" cy="288000"/>
          </a:xfrm>
        </p:spPr>
        <p:txBody>
          <a:bodyPr lIns="180000" anchor="ctr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" name="Footer">
            <a:extLst>
              <a:ext uri="{FF2B5EF4-FFF2-40B4-BE49-F238E27FC236}">
                <a16:creationId xmlns:a16="http://schemas.microsoft.com/office/drawing/2014/main" id="{0DCB5D06-609A-4B4F-A076-29743608A1CA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C27587A4-E6CA-4A54-B9DE-2DFFD682541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941460" y="6426000"/>
            <a:ext cx="7200" cy="21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noProof="0"/>
              <a:t>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7DC2E6-4313-438F-BA2E-24CF7CCC70B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2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en-US" sz="1400" noProof="0" dirty="0"/>
          </a:p>
        </p:txBody>
      </p:sp>
      <p:sp>
        <p:nvSpPr>
          <p:cNvPr id="29" name="Title">
            <a:extLst>
              <a:ext uri="{FF2B5EF4-FFF2-40B4-BE49-F238E27FC236}">
                <a16:creationId xmlns:a16="http://schemas.microsoft.com/office/drawing/2014/main" id="{AFC464B3-C173-4C0B-A0B2-531D1A535F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30" name="Image 1">
            <a:extLst>
              <a:ext uri="{FF2B5EF4-FFF2-40B4-BE49-F238E27FC236}">
                <a16:creationId xmlns:a16="http://schemas.microsoft.com/office/drawing/2014/main" id="{54097F0B-672D-4BF1-A123-7FA6E3B815A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1" name="Image 2">
            <a:extLst>
              <a:ext uri="{FF2B5EF4-FFF2-40B4-BE49-F238E27FC236}">
                <a16:creationId xmlns:a16="http://schemas.microsoft.com/office/drawing/2014/main" id="{0C099ADD-4A31-45A2-BD94-2DBB57FBDC41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5FAF6506-47DC-4245-8E56-C9DFE0E03E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B7BFB22F-A836-49E6-A0D6-55AD08A890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1">
            <a:extLst>
              <a:ext uri="{FF2B5EF4-FFF2-40B4-BE49-F238E27FC236}">
                <a16:creationId xmlns:a16="http://schemas.microsoft.com/office/drawing/2014/main" id="{C4B2BB2E-F794-49A4-9FC2-7E1116AEC4A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5" name="Content 2">
            <a:extLst>
              <a:ext uri="{FF2B5EF4-FFF2-40B4-BE49-F238E27FC236}">
                <a16:creationId xmlns:a16="http://schemas.microsoft.com/office/drawing/2014/main" id="{FEB6BDA7-BAEE-45FB-8ED4-D38D30C9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FCB2CDBA-85E7-4287-8B71-B675890BDFD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3C12668-66AD-471D-A51C-E890B6A22E8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59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10B8999-BB45-4D98-BB3A-2129BEDE688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9149270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CON">
            <a:extLst>
              <a:ext uri="{FF2B5EF4-FFF2-40B4-BE49-F238E27FC236}">
                <a16:creationId xmlns:a16="http://schemas.microsoft.com/office/drawing/2014/main" id="{002C0DCF-57EF-47D4-AB88-FB79F717C662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9689340" y="3068996"/>
            <a:ext cx="941783" cy="720000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gradFill flip="none" rotWithShape="1">
            <a:gsLst>
              <a:gs pos="90000">
                <a:schemeClr val="accent1"/>
              </a:gs>
              <a:gs pos="5000">
                <a:schemeClr val="tx2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5" tIns="36005" rIns="36005" bIns="360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  <a:spcAft>
                <a:spcPts val="1000"/>
              </a:spcAft>
            </a:pPr>
            <a:endParaRPr lang="en-US" sz="1400" noProof="0" dirty="0"/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ADAA1A5A-90F7-4A4D-92F6-7D6A1D7D50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6" name="Image 1">
            <a:extLst>
              <a:ext uri="{FF2B5EF4-FFF2-40B4-BE49-F238E27FC236}">
                <a16:creationId xmlns:a16="http://schemas.microsoft.com/office/drawing/2014/main" id="{8B17D641-FFC8-429B-88FA-19049BA1AD0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7" name="Image 2">
            <a:extLst>
              <a:ext uri="{FF2B5EF4-FFF2-40B4-BE49-F238E27FC236}">
                <a16:creationId xmlns:a16="http://schemas.microsoft.com/office/drawing/2014/main" id="{9C0C7FD0-F399-4FCC-8D76-B70187411996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18" name="Text 1">
            <a:extLst>
              <a:ext uri="{FF2B5EF4-FFF2-40B4-BE49-F238E27FC236}">
                <a16:creationId xmlns:a16="http://schemas.microsoft.com/office/drawing/2014/main" id="{F9122B29-8911-4757-978B-9A796768164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1ACA1404-0A06-4FFD-8E4D-94B6CD171AB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2" name="Content 1">
            <a:extLst>
              <a:ext uri="{FF2B5EF4-FFF2-40B4-BE49-F238E27FC236}">
                <a16:creationId xmlns:a16="http://schemas.microsoft.com/office/drawing/2014/main" id="{3DA7BAC4-6065-4FA8-B6D2-F5A2508A2D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8" name="Content 2">
            <a:extLst>
              <a:ext uri="{FF2B5EF4-FFF2-40B4-BE49-F238E27FC236}">
                <a16:creationId xmlns:a16="http://schemas.microsoft.com/office/drawing/2014/main" id="{7AFAF66A-684C-4475-B205-C558DEE1E5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184D0C07-BB1D-4279-A170-56B1D5EB418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C1E6DB-B461-466F-9C18-B833A9BDFCD1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935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">
            <a:extLst>
              <a:ext uri="{FF2B5EF4-FFF2-40B4-BE49-F238E27FC236}">
                <a16:creationId xmlns:a16="http://schemas.microsoft.com/office/drawing/2014/main" id="{915B053B-5F1C-473C-945B-BBF927EDABF2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">
            <a:extLst>
              <a:ext uri="{FF2B5EF4-FFF2-40B4-BE49-F238E27FC236}">
                <a16:creationId xmlns:a16="http://schemas.microsoft.com/office/drawing/2014/main" id="{DE61A953-CEFF-4D37-BB89-4193F90B79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3" name="Image 1">
            <a:extLst>
              <a:ext uri="{FF2B5EF4-FFF2-40B4-BE49-F238E27FC236}">
                <a16:creationId xmlns:a16="http://schemas.microsoft.com/office/drawing/2014/main" id="{ACE5124E-060A-4013-BED9-7B3BF5023D6D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4" name="Image 2">
            <a:extLst>
              <a:ext uri="{FF2B5EF4-FFF2-40B4-BE49-F238E27FC236}">
                <a16:creationId xmlns:a16="http://schemas.microsoft.com/office/drawing/2014/main" id="{DF5DECA7-9F3E-49FD-ABC9-CCDCDC9D9E57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8" name="Image 3">
            <a:extLst>
              <a:ext uri="{FF2B5EF4-FFF2-40B4-BE49-F238E27FC236}">
                <a16:creationId xmlns:a16="http://schemas.microsoft.com/office/drawing/2014/main" id="{EFF60ADA-6B20-492D-93D5-EAC638BBDA26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666328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F65B1B4A-DE39-45D2-B8ED-A722CF6134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C74FC3B6-9746-4429-AE7E-DC57993B1E7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1C1803A4-CEEC-4726-BF09-A2E0439631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2" name="Content 1">
            <a:extLst>
              <a:ext uri="{FF2B5EF4-FFF2-40B4-BE49-F238E27FC236}">
                <a16:creationId xmlns:a16="http://schemas.microsoft.com/office/drawing/2014/main" id="{9B5BB7A7-B8F2-41D9-971E-FECE5E47BB1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Content 2">
            <a:extLst>
              <a:ext uri="{FF2B5EF4-FFF2-40B4-BE49-F238E27FC236}">
                <a16:creationId xmlns:a16="http://schemas.microsoft.com/office/drawing/2014/main" id="{7BA91949-210F-4EF5-81D3-38D2598D0E6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3">
            <a:extLst>
              <a:ext uri="{FF2B5EF4-FFF2-40B4-BE49-F238E27FC236}">
                <a16:creationId xmlns:a16="http://schemas.microsoft.com/office/drawing/2014/main" id="{05F72C19-4EF9-4600-BCC7-3895578F728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C3DB9625-9417-4EFC-8AE7-B1BE8D3E7635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2ADD808-DD3E-4BDF-80D9-56DA9F14AEA8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164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 Pers. Instit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61B3ED75-97CF-4994-B4E0-9A9CD6352BF0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40071" y="3428998"/>
            <a:ext cx="10045309" cy="0"/>
          </a:xfrm>
          <a:prstGeom prst="line">
            <a:avLst/>
          </a:prstGeom>
          <a:ln w="19050" cap="flat">
            <a:solidFill>
              <a:schemeClr val="bg1">
                <a:lumMod val="75000"/>
              </a:schemeClr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">
            <a:extLst>
              <a:ext uri="{FF2B5EF4-FFF2-40B4-BE49-F238E27FC236}">
                <a16:creationId xmlns:a16="http://schemas.microsoft.com/office/drawing/2014/main" id="{B98DD5D2-00BF-460B-A995-1C73E41F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0070" y="432000"/>
            <a:ext cx="11111046" cy="396000"/>
          </a:xfrm>
        </p:spPr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24" name="Image 1">
            <a:extLst>
              <a:ext uri="{FF2B5EF4-FFF2-40B4-BE49-F238E27FC236}">
                <a16:creationId xmlns:a16="http://schemas.microsoft.com/office/drawing/2014/main" id="{68F2832F-C83F-4D31-B052-3912D7454FE5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 bwMode="gray">
          <a:xfrm>
            <a:off x="540070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8" name="Image 2">
            <a:extLst>
              <a:ext uri="{FF2B5EF4-FFF2-40B4-BE49-F238E27FC236}">
                <a16:creationId xmlns:a16="http://schemas.microsoft.com/office/drawing/2014/main" id="{176F710A-6266-495C-A0C1-314441FAB111}"/>
              </a:ext>
            </a:extLst>
          </p:cNvPr>
          <p:cNvSpPr>
            <a:spLocks noGrp="1" noChangeAspect="1"/>
          </p:cNvSpPr>
          <p:nvPr>
            <p:ph type="pic" sz="quarter" idx="43" hasCustomPrompt="1"/>
          </p:nvPr>
        </p:nvSpPr>
        <p:spPr bwMode="gray">
          <a:xfrm>
            <a:off x="4601399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29" name="Image 3">
            <a:extLst>
              <a:ext uri="{FF2B5EF4-FFF2-40B4-BE49-F238E27FC236}">
                <a16:creationId xmlns:a16="http://schemas.microsoft.com/office/drawing/2014/main" id="{CC6FB217-7299-45FB-A2EE-8745340EE916}"/>
              </a:ext>
            </a:extLst>
          </p:cNvPr>
          <p:cNvSpPr>
            <a:spLocks noGrp="1" noChangeAspect="1"/>
          </p:cNvSpPr>
          <p:nvPr>
            <p:ph type="pic" sz="quarter" idx="46" hasCustomPrompt="1"/>
          </p:nvPr>
        </p:nvSpPr>
        <p:spPr bwMode="gray">
          <a:xfrm>
            <a:off x="8666328" y="1512000"/>
            <a:ext cx="1908248" cy="1908000"/>
          </a:xfr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de-DE" dirty="0"/>
            </a:lvl1pPr>
          </a:lstStyle>
          <a:p>
            <a:pPr marL="270027" lvl="0" indent="-270027" algn="ctr"/>
            <a:r>
              <a:rPr lang="en-US" noProof="0" dirty="0"/>
              <a:t>Add image by clicking on icon</a:t>
            </a:r>
          </a:p>
        </p:txBody>
      </p:sp>
      <p:sp>
        <p:nvSpPr>
          <p:cNvPr id="30" name="Text 1">
            <a:extLst>
              <a:ext uri="{FF2B5EF4-FFF2-40B4-BE49-F238E27FC236}">
                <a16:creationId xmlns:a16="http://schemas.microsoft.com/office/drawing/2014/main" id="{F10AAA25-7CE7-403B-A209-0C84B2D4FE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540070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9F0A79B9-0B02-4846-85BF-44C86262931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4601399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A3427281-D1F9-4E0D-8AAB-5CCBF235FF5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8666328" y="3420000"/>
            <a:ext cx="2984789" cy="720000"/>
          </a:xfrm>
          <a:noFill/>
        </p:spPr>
        <p:txBody>
          <a:bodyPr lIns="0" rIns="0" bIns="0" anchor="b" anchorCtr="0"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3" name="Content 1">
            <a:extLst>
              <a:ext uri="{FF2B5EF4-FFF2-40B4-BE49-F238E27FC236}">
                <a16:creationId xmlns:a16="http://schemas.microsoft.com/office/drawing/2014/main" id="{FA2FE6CF-D489-41E9-B973-04E8C0ADEC5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540070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4" name="Content 2">
            <a:extLst>
              <a:ext uri="{FF2B5EF4-FFF2-40B4-BE49-F238E27FC236}">
                <a16:creationId xmlns:a16="http://schemas.microsoft.com/office/drawing/2014/main" id="{CAD73E3E-DC42-4FAB-9166-E3D01EE55CF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601399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35" name="Content 3">
            <a:extLst>
              <a:ext uri="{FF2B5EF4-FFF2-40B4-BE49-F238E27FC236}">
                <a16:creationId xmlns:a16="http://schemas.microsoft.com/office/drawing/2014/main" id="{12710038-383D-4435-8E05-9677AF06A4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666328" y="4140000"/>
            <a:ext cx="2984789" cy="2070300"/>
          </a:xfrm>
        </p:spPr>
        <p:txBody>
          <a:bodyPr tIns="21600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marL="266727" indent="0">
              <a:buNone/>
              <a:defRPr sz="1200"/>
            </a:lvl2pPr>
            <a:lvl3pPr marL="542979" indent="0">
              <a:buNone/>
              <a:defRPr sz="1200"/>
            </a:lvl3pPr>
            <a:lvl4pPr marL="809706" indent="0">
              <a:buNone/>
              <a:defRPr sz="1200"/>
            </a:lvl4pPr>
            <a:lvl5pPr marL="1076433" indent="0">
              <a:buNone/>
              <a:defRPr sz="1200"/>
            </a:lvl5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2" name="Footer">
            <a:extLst>
              <a:ext uri="{FF2B5EF4-FFF2-40B4-BE49-F238E27FC236}">
                <a16:creationId xmlns:a16="http://schemas.microsoft.com/office/drawing/2014/main" id="{58225233-3FFF-49D4-AA19-6366AB3F4F28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94C2E03-CB9E-4B58-B482-E7ED1D7622E4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05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57752E-47A1-6ED2-A2C0-B5CCC64E3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19369-0F2B-4096-8390-162258F727EC}" type="datetime12">
              <a:rPr lang="en-IN" smtClean="0"/>
              <a:pPr/>
              <a:t>2:14 PM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9E793-1C53-284A-5D8A-EB6B9BFCB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685BD5-7F70-499C-8F04-1460C72EE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9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Kurz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 Fraunhofer">
            <a:extLst>
              <a:ext uri="{FF2B5EF4-FFF2-40B4-BE49-F238E27FC236}">
                <a16:creationId xmlns:a16="http://schemas.microsoft.com/office/drawing/2014/main" id="{AE62197F-7967-487E-BBE1-A66A849D0BD0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8669929" y="2529001"/>
            <a:ext cx="2646344" cy="719711"/>
          </a:xfrm>
          <a:prstGeom prst="rect">
            <a:avLst/>
          </a:prstGeom>
        </p:spPr>
      </p:pic>
      <p:pic>
        <p:nvPicPr>
          <p:cNvPr id="8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A9E61F49-A669-40B3-B54D-E61500FA6383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669929" y="3915056"/>
            <a:ext cx="2646344" cy="413945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81288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0" y="0"/>
            <a:ext cx="81288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6710400" cy="1620000"/>
          </a:xfrm>
        </p:spPr>
        <p:txBody>
          <a:bodyPr anchor="b" anchorCtr="0"/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2F5AE2AE-F80E-4C61-9FAB-76AA4CB889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6710276" cy="36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subtitle by clicking</a:t>
            </a:r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BA714351-0C6F-4EB3-9859-FC6F36A47C7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875782" y="4095000"/>
            <a:ext cx="6710276" cy="720000"/>
          </a:xfrm>
        </p:spPr>
        <p:txBody>
          <a:bodyPr anchor="t" anchorCtr="0"/>
          <a:lstStyle>
            <a:lvl1pPr marL="0" indent="0" algn="r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grpSp>
        <p:nvGrpSpPr>
          <p:cNvPr id="3" name="NOTE">
            <a:extLst>
              <a:ext uri="{FF2B5EF4-FFF2-40B4-BE49-F238E27FC236}">
                <a16:creationId xmlns:a16="http://schemas.microsoft.com/office/drawing/2014/main" id="{13FD9BB1-2EDA-46A9-81C0-F62D8BA108CC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7" name="Form">
              <a:extLst>
                <a:ext uri="{FF2B5EF4-FFF2-40B4-BE49-F238E27FC236}">
                  <a16:creationId xmlns:a16="http://schemas.microsoft.com/office/drawing/2014/main" id="{1603292C-086E-4903-A499-2F8119866EAF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8" name="Form">
              <a:extLst>
                <a:ext uri="{FF2B5EF4-FFF2-40B4-BE49-F238E27FC236}">
                  <a16:creationId xmlns:a16="http://schemas.microsoft.com/office/drawing/2014/main" id="{A59EFC1A-051D-49A5-840A-EFA9019CBCD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19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Fraunhofer">
            <a:extLst>
              <a:ext uri="{FF2B5EF4-FFF2-40B4-BE49-F238E27FC236}">
                <a16:creationId xmlns:a16="http://schemas.microsoft.com/office/drawing/2014/main" id="{40EC637D-CA65-42C6-98A9-E849A2ED9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3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63A9F100-3380-4A8C-A350-85FBCC105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371090" y="6417274"/>
            <a:ext cx="1490594" cy="233161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2619000"/>
            <a:ext cx="10440000" cy="1620000"/>
          </a:xfrm>
        </p:spPr>
        <p:txBody>
          <a:bodyPr anchor="ctr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grpSp>
        <p:nvGrpSpPr>
          <p:cNvPr id="5" name="NOTE">
            <a:extLst>
              <a:ext uri="{FF2B5EF4-FFF2-40B4-BE49-F238E27FC236}">
                <a16:creationId xmlns:a16="http://schemas.microsoft.com/office/drawing/2014/main" id="{7A3E22D7-7933-4688-9F9E-0A38EFBDAD7D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4" name="Form">
              <a:extLst>
                <a:ext uri="{FF2B5EF4-FFF2-40B4-BE49-F238E27FC236}">
                  <a16:creationId xmlns:a16="http://schemas.microsoft.com/office/drawing/2014/main" id="{59600C17-FB22-4B28-B6F9-9B7DC0FEDC3A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5" name="Form">
              <a:extLst>
                <a:ext uri="{FF2B5EF4-FFF2-40B4-BE49-F238E27FC236}">
                  <a16:creationId xmlns:a16="http://schemas.microsoft.com/office/drawing/2014/main" id="{B327C171-8E28-4A3B-B5A7-5AF12C899401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12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: Lang mit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 Fraunhofer">
            <a:extLst>
              <a:ext uri="{FF2B5EF4-FFF2-40B4-BE49-F238E27FC236}">
                <a16:creationId xmlns:a16="http://schemas.microsoft.com/office/drawing/2014/main" id="{40EC637D-CA65-42C6-98A9-E849A2ED94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3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63A9F100-3380-4A8C-A350-85FBCC105C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371090" y="6417274"/>
            <a:ext cx="1490594" cy="233161"/>
          </a:xfrm>
          <a:prstGeom prst="rect">
            <a:avLst/>
          </a:prstGeom>
        </p:spPr>
      </p:pic>
      <p:sp>
        <p:nvSpPr>
          <p:cNvPr id="12" name="Image">
            <a:extLst>
              <a:ext uri="{FF2B5EF4-FFF2-40B4-BE49-F238E27FC236}">
                <a16:creationId xmlns:a16="http://schemas.microsoft.com/office/drawing/2014/main" id="{43F8CB28-071C-4C08-82A8-D2F861048332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0" y="0"/>
            <a:ext cx="12192000" cy="6210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9" name="Layer">
            <a:extLst>
              <a:ext uri="{FF2B5EF4-FFF2-40B4-BE49-F238E27FC236}">
                <a16:creationId xmlns:a16="http://schemas.microsoft.com/office/drawing/2014/main" id="{CDEFBE80-BD3A-4304-BC86-E4F72B17A05C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-1" y="0"/>
            <a:ext cx="12191999" cy="6210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5A61E54-8DA9-4B22-A8A3-0CA083778B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875658" y="1396800"/>
            <a:ext cx="10440000" cy="1620000"/>
          </a:xfrm>
        </p:spPr>
        <p:txBody>
          <a:bodyPr anchor="b" anchorCtr="0"/>
          <a:lstStyle>
            <a:lvl1pPr algn="l"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title by clicking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38684985-0BAB-4FBD-8F4F-5806C88A9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875782" y="3195000"/>
            <a:ext cx="10440438" cy="36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subtitle by clicking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522C3B2F-E853-4F6E-AD8B-BD921D8C446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875782" y="4095000"/>
            <a:ext cx="10440438" cy="720000"/>
          </a:xfrm>
        </p:spPr>
        <p:txBody>
          <a:bodyPr anchor="t" anchorCtr="0"/>
          <a:lstStyle>
            <a:lvl1pPr marL="0" indent="0" algn="l">
              <a:spcAft>
                <a:spcPts val="0"/>
              </a:spcAft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Add text by clicking</a:t>
            </a:r>
          </a:p>
        </p:txBody>
      </p:sp>
      <p:grpSp>
        <p:nvGrpSpPr>
          <p:cNvPr id="5" name="NOTE">
            <a:extLst>
              <a:ext uri="{FF2B5EF4-FFF2-40B4-BE49-F238E27FC236}">
                <a16:creationId xmlns:a16="http://schemas.microsoft.com/office/drawing/2014/main" id="{3204656F-65C2-4CE8-92DA-C9E0ECF5FFA2}"/>
              </a:ext>
            </a:extLst>
          </p:cNvPr>
          <p:cNvGrpSpPr/>
          <p:nvPr userDrawn="1"/>
        </p:nvGrpSpPr>
        <p:grpSpPr bwMode="gray">
          <a:xfrm>
            <a:off x="12193586" y="0"/>
            <a:ext cx="2834525" cy="1082854"/>
            <a:chOff x="12190411" y="441323"/>
            <a:chExt cx="2833787" cy="1082572"/>
          </a:xfrm>
        </p:grpSpPr>
        <p:sp>
          <p:nvSpPr>
            <p:cNvPr id="16" name="Form">
              <a:extLst>
                <a:ext uri="{FF2B5EF4-FFF2-40B4-BE49-F238E27FC236}">
                  <a16:creationId xmlns:a16="http://schemas.microsoft.com/office/drawing/2014/main" id="{13F5F7C7-3A18-41DD-BCD6-5256E6BC0EF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noProof="0" dirty="0"/>
                <a:t>Gradient over image</a:t>
              </a:r>
              <a:br>
                <a:rPr lang="en-US" sz="1200" b="1" noProof="0" dirty="0"/>
              </a:br>
              <a:r>
                <a:rPr lang="en-US" sz="1200" b="1" noProof="0" dirty="0"/>
                <a:t>can be shown/hidden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noProof="0" dirty="0"/>
                <a:t>Click on area with gradient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o</a:t>
              </a:r>
              <a:r>
                <a:rPr lang="en-US" sz="800" noProof="0" dirty="0"/>
                <a:t>ver menu "Start“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tab "Edit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"Mark“ </a:t>
              </a:r>
              <a:r>
                <a:rPr lang="en-US" sz="800" noProof="0" dirty="0">
                  <a:sym typeface="Wingdings" panose="05000000000000000000" pitchFamily="2" charset="2"/>
                </a:rPr>
                <a:t> </a:t>
              </a:r>
              <a:r>
                <a:rPr lang="en-US" sz="800" noProof="0" dirty="0"/>
                <a:t>"Selection range”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l</a:t>
              </a:r>
              <a:r>
                <a:rPr lang="en-US" sz="800" noProof="0" dirty="0"/>
                <a:t>ayer "Layer" deactivate symbol "eye”</a:t>
              </a:r>
              <a:br>
                <a:rPr lang="en-US" sz="800" noProof="0" dirty="0"/>
              </a:br>
              <a:r>
                <a:rPr lang="en-US" sz="800" noProof="0" dirty="0">
                  <a:sym typeface="Wingdings" panose="05000000000000000000" pitchFamily="2" charset="2"/>
                </a:rPr>
                <a:t> select layer "Image" to change the motive </a:t>
              </a:r>
              <a:endParaRPr lang="en-US" sz="800" noProof="0" dirty="0"/>
            </a:p>
          </p:txBody>
        </p:sp>
        <p:sp>
          <p:nvSpPr>
            <p:cNvPr id="17" name="Form">
              <a:extLst>
                <a:ext uri="{FF2B5EF4-FFF2-40B4-BE49-F238E27FC236}">
                  <a16:creationId xmlns:a16="http://schemas.microsoft.com/office/drawing/2014/main" id="{E6DF700C-E547-4C2C-93F2-A14CA4BFACE7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noProof="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2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327528" y="1511998"/>
            <a:ext cx="6260400" cy="900000"/>
          </a:xfrm>
        </p:spPr>
        <p:txBody>
          <a:bodyPr anchor="b" anchorCtr="0"/>
          <a:lstStyle>
            <a:lvl1pPr>
              <a:defRPr sz="4000" cap="all" baseline="0"/>
            </a:lvl1pPr>
          </a:lstStyle>
          <a:p>
            <a:r>
              <a:rPr lang="en-US" noProof="0" dirty="0"/>
              <a:t>Add title by clicking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88BE5F8-D5B2-46B2-962A-6F6DDF9FBF6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gray">
          <a:xfrm>
            <a:off x="1327528" y="2889504"/>
            <a:ext cx="6260400" cy="2455200"/>
          </a:xfrm>
        </p:spPr>
        <p:txBody>
          <a:bodyPr/>
          <a:lstStyle>
            <a:lvl1pPr marL="450000" indent="-450000">
              <a:buFont typeface="+mj-lt"/>
              <a:buAutoNum type="arabicPeriod"/>
              <a:defRPr sz="2000"/>
            </a:lvl1pPr>
            <a:lvl2pPr marL="648065" indent="-324032">
              <a:buSzPct val="100000"/>
              <a:buFont typeface="+mj-lt"/>
              <a:buAutoNum type="arabicPeriod"/>
              <a:defRPr/>
            </a:lvl2pPr>
            <a:lvl3pPr marL="648065" indent="0">
              <a:buSzPct val="100000"/>
              <a:buFont typeface="+mj-lt"/>
              <a:buNone/>
              <a:defRPr/>
            </a:lvl3pPr>
          </a:lstStyle>
          <a:p>
            <a:pPr lvl="0"/>
            <a:r>
              <a:rPr lang="en-US" noProof="0" dirty="0"/>
              <a:t>Add text by clicking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069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mage">
            <a:extLst>
              <a:ext uri="{FF2B5EF4-FFF2-40B4-BE49-F238E27FC236}">
                <a16:creationId xmlns:a16="http://schemas.microsoft.com/office/drawing/2014/main" id="{C7713EAA-BA41-490B-8CE1-038D6730C31D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 bwMode="gray">
          <a:xfrm>
            <a:off x="8127600" y="0"/>
            <a:ext cx="4064400" cy="68580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Add image by clicking on icon</a:t>
            </a:r>
          </a:p>
        </p:txBody>
      </p:sp>
      <p:sp>
        <p:nvSpPr>
          <p:cNvPr id="13" name="Layer">
            <a:extLst>
              <a:ext uri="{FF2B5EF4-FFF2-40B4-BE49-F238E27FC236}">
                <a16:creationId xmlns:a16="http://schemas.microsoft.com/office/drawing/2014/main" id="{69A49421-6408-416A-B747-27993D93BA78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 bwMode="gray">
          <a:xfrm>
            <a:off x="8127600" y="0"/>
            <a:ext cx="4064400" cy="6858000"/>
          </a:xfrm>
          <a:gradFill>
            <a:gsLst>
              <a:gs pos="5000">
                <a:schemeClr val="tx2">
                  <a:alpha val="80000"/>
                </a:schemeClr>
              </a:gs>
              <a:gs pos="90000">
                <a:schemeClr val="accent1">
                  <a:alpha val="80000"/>
                  <a:lumMod val="10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de-DE" b="1" cap="none" baseline="0" noProof="0" dirty="0"/>
            </a:lvl1pPr>
          </a:lstStyle>
          <a:p>
            <a:pPr marL="270027" lvl="0" indent="-270027" algn="ctr">
              <a:buClr>
                <a:schemeClr val="accent1"/>
              </a:buClr>
            </a:pPr>
            <a:r>
              <a:rPr lang="en-US" noProof="0"/>
              <a:t> </a:t>
            </a:r>
          </a:p>
        </p:txBody>
      </p:sp>
      <p:sp>
        <p:nvSpPr>
          <p:cNvPr id="3" name="Logo 1">
            <a:extLst>
              <a:ext uri="{FF2B5EF4-FFF2-40B4-BE49-F238E27FC236}">
                <a16:creationId xmlns:a16="http://schemas.microsoft.com/office/drawing/2014/main" id="{0FF1132E-2C16-4861-A4BA-0B502A04A2FF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gray">
          <a:xfrm>
            <a:off x="8371150" y="6416434"/>
            <a:ext cx="1490400" cy="234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23983033-33B4-4D71-8D84-CDF0D40300A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 bwMode="gray">
          <a:xfrm>
            <a:off x="10221731" y="6339600"/>
            <a:ext cx="1429200" cy="388800"/>
          </a:xfrm>
          <a:blipFill>
            <a:blip r:embed="rId3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 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891C9BC3-1D8F-4CA1-A0BA-E518069BE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263529" y="2529000"/>
            <a:ext cx="5324400" cy="1800000"/>
          </a:xfrm>
        </p:spPr>
        <p:txBody>
          <a:bodyPr anchor="b" anchorCtr="0"/>
          <a:lstStyle>
            <a:lvl1pPr algn="r">
              <a:defRPr sz="4000" cap="all" baseline="0"/>
            </a:lvl1pPr>
          </a:lstStyle>
          <a:p>
            <a:pPr lvl="0"/>
            <a:r>
              <a:rPr lang="en-US" noProof="0" dirty="0"/>
              <a:t>Add chapter text by clicking</a:t>
            </a:r>
          </a:p>
        </p:txBody>
      </p:sp>
      <p:sp>
        <p:nvSpPr>
          <p:cNvPr id="15" name="Number">
            <a:extLst>
              <a:ext uri="{FF2B5EF4-FFF2-40B4-BE49-F238E27FC236}">
                <a16:creationId xmlns:a16="http://schemas.microsoft.com/office/drawing/2014/main" id="{FE3927BB-AA84-4142-8FEA-4C72BF3E05CF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 bwMode="gray">
          <a:xfrm>
            <a:off x="8128000" y="2529000"/>
            <a:ext cx="1800234" cy="1800000"/>
          </a:xfrm>
          <a:noFill/>
        </p:spPr>
        <p:txBody>
          <a:bodyPr anchor="ctr" anchorCtr="0"/>
          <a:lstStyle>
            <a:lvl1pPr marL="0" indent="0" algn="ctr">
              <a:buNone/>
              <a:defRPr sz="7201" b="1">
                <a:solidFill>
                  <a:schemeClr val="bg1"/>
                </a:solidFill>
              </a:defRPr>
            </a:lvl1pPr>
            <a:lvl2pPr>
              <a:defRPr sz="7201"/>
            </a:lvl2pPr>
            <a:lvl3pPr>
              <a:defRPr sz="7201"/>
            </a:lvl3pPr>
            <a:lvl4pPr>
              <a:defRPr sz="7201"/>
            </a:lvl4pPr>
            <a:lvl5pPr>
              <a:defRPr sz="7201"/>
            </a:lvl5pPr>
          </a:lstStyle>
          <a:p>
            <a:pPr lvl="0"/>
            <a:r>
              <a:rPr lang="en-US" noProof="0" dirty="0"/>
              <a:t>No.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3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Add subtitle by clicking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11109600" cy="4698000"/>
          </a:xfrm>
        </p:spPr>
        <p:txBody>
          <a:bodyPr/>
          <a:lstStyle/>
          <a:p>
            <a:pPr lvl="0"/>
            <a:r>
              <a:rPr lang="en-US" noProof="0"/>
              <a:t>Add text by clicking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29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-spalti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>
            <a:extLst>
              <a:ext uri="{FF2B5EF4-FFF2-40B4-BE49-F238E27FC236}">
                <a16:creationId xmlns:a16="http://schemas.microsoft.com/office/drawing/2014/main" id="{892DD1DF-1BD4-45AD-8FE6-7EE52749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5EAD28ED-1E62-43EE-A9F5-6A67CC6CCA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40070" y="828000"/>
            <a:ext cx="11111046" cy="396000"/>
          </a:xfrm>
        </p:spPr>
        <p:txBody>
          <a:bodyPr/>
          <a:lstStyle>
            <a:lvl1pPr marL="0" indent="0">
              <a:buNone/>
              <a:defRPr sz="2000" b="1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Add subtitle by clicking</a:t>
            </a:r>
          </a:p>
        </p:txBody>
      </p:sp>
      <p:sp>
        <p:nvSpPr>
          <p:cNvPr id="6" name="Content 1">
            <a:extLst>
              <a:ext uri="{FF2B5EF4-FFF2-40B4-BE49-F238E27FC236}">
                <a16:creationId xmlns:a16="http://schemas.microsoft.com/office/drawing/2014/main" id="{D520D923-24F5-4C84-AD35-332D2C60ADF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40071" y="1511300"/>
            <a:ext cx="54180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Content 2">
            <a:extLst>
              <a:ext uri="{FF2B5EF4-FFF2-40B4-BE49-F238E27FC236}">
                <a16:creationId xmlns:a16="http://schemas.microsoft.com/office/drawing/2014/main" id="{61D5AF50-A179-4B64-945F-3427EF5E0E8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6233116" y="1511300"/>
            <a:ext cx="5418000" cy="4698000"/>
          </a:xfrm>
        </p:spPr>
        <p:txBody>
          <a:bodyPr/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Footer">
            <a:extLst>
              <a:ext uri="{FF2B5EF4-FFF2-40B4-BE49-F238E27FC236}">
                <a16:creationId xmlns:a16="http://schemas.microsoft.com/office/drawing/2014/main" id="{29E90C7A-15B4-47CA-AAB1-DCC152287D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/>
          <a:p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5F3A366-59F9-4608-B2D5-8AE3A34318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65685BD5-7F70-499C-8F04-1460C72EE5D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24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uxiliary line">
            <a:extLst>
              <a:ext uri="{FF2B5EF4-FFF2-40B4-BE49-F238E27FC236}">
                <a16:creationId xmlns:a16="http://schemas.microsoft.com/office/drawing/2014/main" id="{8A019846-B64A-447A-8172-6F914E6D4F03}"/>
              </a:ext>
            </a:extLst>
          </p:cNvPr>
          <p:cNvGrpSpPr/>
          <p:nvPr userDrawn="1"/>
        </p:nvGrpSpPr>
        <p:grpSpPr bwMode="gray">
          <a:xfrm>
            <a:off x="-737348" y="-737252"/>
            <a:ext cx="12388466" cy="7487552"/>
            <a:chOff x="-737348" y="-737252"/>
            <a:chExt cx="12388466" cy="7487552"/>
          </a:xfrm>
        </p:grpSpPr>
        <p:grpSp>
          <p:nvGrpSpPr>
            <p:cNvPr id="33" name="Auxiliary line">
              <a:extLst>
                <a:ext uri="{FF2B5EF4-FFF2-40B4-BE49-F238E27FC236}">
                  <a16:creationId xmlns:a16="http://schemas.microsoft.com/office/drawing/2014/main" id="{F8EA553C-2B1A-455D-9F39-1C6E6A3ABE76}"/>
                </a:ext>
              </a:extLst>
            </p:cNvPr>
            <p:cNvGrpSpPr/>
            <p:nvPr userDrawn="1"/>
          </p:nvGrpSpPr>
          <p:grpSpPr bwMode="gray">
            <a:xfrm>
              <a:off x="538233" y="-737252"/>
              <a:ext cx="8490943" cy="720000"/>
              <a:chOff x="538163" y="-737252"/>
              <a:chExt cx="8489837" cy="720000"/>
            </a:xfrm>
          </p:grpSpPr>
          <p:cxnSp>
            <p:nvCxnSpPr>
              <p:cNvPr id="46" name="Line">
                <a:extLst>
                  <a:ext uri="{FF2B5EF4-FFF2-40B4-BE49-F238E27FC236}">
                    <a16:creationId xmlns:a16="http://schemas.microsoft.com/office/drawing/2014/main" id="{9B37005D-054E-45D7-A713-7E0D3A4D79BD}"/>
                  </a:ext>
                </a:extLst>
              </p:cNvPr>
              <p:cNvCxnSpPr/>
              <p:nvPr userDrawn="1"/>
            </p:nvCxnSpPr>
            <p:spPr bwMode="gray">
              <a:xfrm flipV="1">
                <a:off x="538164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">
                <a:extLst>
                  <a:ext uri="{FF2B5EF4-FFF2-40B4-BE49-F238E27FC236}">
                    <a16:creationId xmlns:a16="http://schemas.microsoft.com/office/drawing/2014/main" id="{C9CAF25F-A04E-43B4-BB06-EA9E18676B77}"/>
                  </a:ext>
                </a:extLst>
              </p:cNvPr>
              <p:cNvSpPr txBox="1"/>
              <p:nvPr userDrawn="1"/>
            </p:nvSpPr>
            <p:spPr bwMode="gray">
              <a:xfrm>
                <a:off x="538163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15,43</a:t>
                </a:r>
              </a:p>
            </p:txBody>
          </p:sp>
          <p:cxnSp>
            <p:nvCxnSpPr>
              <p:cNvPr id="48" name="Line">
                <a:extLst>
                  <a:ext uri="{FF2B5EF4-FFF2-40B4-BE49-F238E27FC236}">
                    <a16:creationId xmlns:a16="http://schemas.microsoft.com/office/drawing/2014/main" id="{C2E239CF-4C31-4598-9F3C-2CFFF800CB1A}"/>
                  </a:ext>
                </a:extLst>
              </p:cNvPr>
              <p:cNvCxnSpPr/>
              <p:nvPr userDrawn="1"/>
            </p:nvCxnSpPr>
            <p:spPr bwMode="gray">
              <a:xfrm flipV="1">
                <a:off x="4060825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">
                <a:extLst>
                  <a:ext uri="{FF2B5EF4-FFF2-40B4-BE49-F238E27FC236}">
                    <a16:creationId xmlns:a16="http://schemas.microsoft.com/office/drawing/2014/main" id="{86E5A0D7-5C86-4057-9E8A-AD4B6C004369}"/>
                  </a:ext>
                </a:extLst>
              </p:cNvPr>
              <p:cNvSpPr txBox="1"/>
              <p:nvPr userDrawn="1"/>
            </p:nvSpPr>
            <p:spPr bwMode="gray">
              <a:xfrm>
                <a:off x="4060824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5,65</a:t>
                </a:r>
              </a:p>
            </p:txBody>
          </p:sp>
          <p:cxnSp>
            <p:nvCxnSpPr>
              <p:cNvPr id="50" name="Line">
                <a:extLst>
                  <a:ext uri="{FF2B5EF4-FFF2-40B4-BE49-F238E27FC236}">
                    <a16:creationId xmlns:a16="http://schemas.microsoft.com/office/drawing/2014/main" id="{6DE3FC2C-66F2-4AA6-A07B-9EED2743F108}"/>
                  </a:ext>
                </a:extLst>
              </p:cNvPr>
              <p:cNvCxnSpPr/>
              <p:nvPr userDrawn="1"/>
            </p:nvCxnSpPr>
            <p:spPr bwMode="gray">
              <a:xfrm flipV="1">
                <a:off x="81280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">
                <a:extLst>
                  <a:ext uri="{FF2B5EF4-FFF2-40B4-BE49-F238E27FC236}">
                    <a16:creationId xmlns:a16="http://schemas.microsoft.com/office/drawing/2014/main" id="{89B4FE51-8980-4248-AA9E-67765C0575C2}"/>
                  </a:ext>
                </a:extLst>
              </p:cNvPr>
              <p:cNvSpPr txBox="1"/>
              <p:nvPr userDrawn="1"/>
            </p:nvSpPr>
            <p:spPr bwMode="gray">
              <a:xfrm>
                <a:off x="8128000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5,65</a:t>
                </a:r>
              </a:p>
            </p:txBody>
          </p:sp>
        </p:grpSp>
        <p:grpSp>
          <p:nvGrpSpPr>
            <p:cNvPr id="34" name="Auxiliary line">
              <a:extLst>
                <a:ext uri="{FF2B5EF4-FFF2-40B4-BE49-F238E27FC236}">
                  <a16:creationId xmlns:a16="http://schemas.microsoft.com/office/drawing/2014/main" id="{22B42123-F804-4B11-87BA-555F0FB1D8EB}"/>
                </a:ext>
              </a:extLst>
            </p:cNvPr>
            <p:cNvGrpSpPr/>
            <p:nvPr userDrawn="1"/>
          </p:nvGrpSpPr>
          <p:grpSpPr bwMode="gray">
            <a:xfrm>
              <a:off x="10751001" y="-737252"/>
              <a:ext cx="900117" cy="720000"/>
              <a:chOff x="10749601" y="-737252"/>
              <a:chExt cx="900000" cy="720000"/>
            </a:xfrm>
          </p:grpSpPr>
          <p:cxnSp>
            <p:nvCxnSpPr>
              <p:cNvPr id="44" name="Line">
                <a:extLst>
                  <a:ext uri="{FF2B5EF4-FFF2-40B4-BE49-F238E27FC236}">
                    <a16:creationId xmlns:a16="http://schemas.microsoft.com/office/drawing/2014/main" id="{E5300B31-6D6C-4F6E-B19E-2901A2BE1F83}"/>
                  </a:ext>
                </a:extLst>
              </p:cNvPr>
              <p:cNvCxnSpPr/>
              <p:nvPr userDrawn="1"/>
            </p:nvCxnSpPr>
            <p:spPr bwMode="gray">
              <a:xfrm flipV="1">
                <a:off x="11649601" y="-737252"/>
                <a:ext cx="0" cy="7200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">
                <a:extLst>
                  <a:ext uri="{FF2B5EF4-FFF2-40B4-BE49-F238E27FC236}">
                    <a16:creationId xmlns:a16="http://schemas.microsoft.com/office/drawing/2014/main" id="{4510DFC9-91E3-44AE-B37B-B6D0CB7769EB}"/>
                  </a:ext>
                </a:extLst>
              </p:cNvPr>
              <p:cNvSpPr txBox="1"/>
              <p:nvPr userDrawn="1"/>
            </p:nvSpPr>
            <p:spPr bwMode="gray">
              <a:xfrm>
                <a:off x="10749601" y="-720000"/>
                <a:ext cx="900000" cy="540000"/>
              </a:xfrm>
              <a:prstGeom prst="rect">
                <a:avLst/>
              </a:prstGeom>
              <a:noFill/>
            </p:spPr>
            <p:txBody>
              <a:bodyPr wrap="square" lIns="0" tIns="0" rIns="72000" bIns="0" rtlCol="0">
                <a:noAutofit/>
              </a:bodyPr>
              <a:lstStyle/>
              <a:p>
                <a:pPr algn="r"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15,43</a:t>
                </a:r>
              </a:p>
            </p:txBody>
          </p:sp>
        </p:grpSp>
        <p:grpSp>
          <p:nvGrpSpPr>
            <p:cNvPr id="35" name="Auxiliary line">
              <a:extLst>
                <a:ext uri="{FF2B5EF4-FFF2-40B4-BE49-F238E27FC236}">
                  <a16:creationId xmlns:a16="http://schemas.microsoft.com/office/drawing/2014/main" id="{EC4D3013-BC96-46BD-B432-949E31B32214}"/>
                </a:ext>
              </a:extLst>
            </p:cNvPr>
            <p:cNvGrpSpPr/>
            <p:nvPr userDrawn="1"/>
          </p:nvGrpSpPr>
          <p:grpSpPr bwMode="gray">
            <a:xfrm>
              <a:off x="-737348" y="432000"/>
              <a:ext cx="737348" cy="540000"/>
              <a:chOff x="-737252" y="432000"/>
              <a:chExt cx="737252" cy="540000"/>
            </a:xfrm>
          </p:grpSpPr>
          <p:cxnSp>
            <p:nvCxnSpPr>
              <p:cNvPr id="42" name="Line">
                <a:extLst>
                  <a:ext uri="{FF2B5EF4-FFF2-40B4-BE49-F238E27FC236}">
                    <a16:creationId xmlns:a16="http://schemas.microsoft.com/office/drawing/2014/main" id="{B33C227D-A47A-4DDF-AE92-E71E84622A82}"/>
                  </a:ext>
                </a:extLst>
              </p:cNvPr>
              <p:cNvCxnSpPr/>
              <p:nvPr/>
            </p:nvCxnSpPr>
            <p:spPr bwMode="gray">
              <a:xfrm>
                <a:off x="-737252" y="43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">
                <a:extLst>
                  <a:ext uri="{FF2B5EF4-FFF2-40B4-BE49-F238E27FC236}">
                    <a16:creationId xmlns:a16="http://schemas.microsoft.com/office/drawing/2014/main" id="{01765DDA-1112-417D-9463-1975F0AC5B27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43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8,32</a:t>
                </a:r>
              </a:p>
            </p:txBody>
          </p:sp>
        </p:grpSp>
        <p:grpSp>
          <p:nvGrpSpPr>
            <p:cNvPr id="36" name="Auxiliary line">
              <a:extLst>
                <a:ext uri="{FF2B5EF4-FFF2-40B4-BE49-F238E27FC236}">
                  <a16:creationId xmlns:a16="http://schemas.microsoft.com/office/drawing/2014/main" id="{1BF41E65-EFBA-4537-9B9C-801BC3595119}"/>
                </a:ext>
              </a:extLst>
            </p:cNvPr>
            <p:cNvGrpSpPr/>
            <p:nvPr userDrawn="1"/>
          </p:nvGrpSpPr>
          <p:grpSpPr bwMode="gray">
            <a:xfrm>
              <a:off x="-737348" y="1512000"/>
              <a:ext cx="737348" cy="540000"/>
              <a:chOff x="-737252" y="1512000"/>
              <a:chExt cx="737252" cy="540000"/>
            </a:xfrm>
          </p:grpSpPr>
          <p:cxnSp>
            <p:nvCxnSpPr>
              <p:cNvPr id="40" name="Line">
                <a:extLst>
                  <a:ext uri="{FF2B5EF4-FFF2-40B4-BE49-F238E27FC236}">
                    <a16:creationId xmlns:a16="http://schemas.microsoft.com/office/drawing/2014/main" id="{8667A443-770B-440E-A70F-5CE12E7AD8A7}"/>
                  </a:ext>
                </a:extLst>
              </p:cNvPr>
              <p:cNvCxnSpPr/>
              <p:nvPr userDrawn="1"/>
            </p:nvCxnSpPr>
            <p:spPr bwMode="gray">
              <a:xfrm>
                <a:off x="-737252" y="15120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">
                <a:extLst>
                  <a:ext uri="{FF2B5EF4-FFF2-40B4-BE49-F238E27FC236}">
                    <a16:creationId xmlns:a16="http://schemas.microsoft.com/office/drawing/2014/main" id="{E433A705-4C95-4F71-8547-23130028F169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15120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5,33</a:t>
                </a:r>
              </a:p>
            </p:txBody>
          </p:sp>
        </p:grpSp>
        <p:grpSp>
          <p:nvGrpSpPr>
            <p:cNvPr id="37" name="Auxiliary line">
              <a:extLst>
                <a:ext uri="{FF2B5EF4-FFF2-40B4-BE49-F238E27FC236}">
                  <a16:creationId xmlns:a16="http://schemas.microsoft.com/office/drawing/2014/main" id="{A41BB2B1-F0EB-4A5D-B7BE-CDF1C60AE0E4}"/>
                </a:ext>
              </a:extLst>
            </p:cNvPr>
            <p:cNvGrpSpPr/>
            <p:nvPr userDrawn="1"/>
          </p:nvGrpSpPr>
          <p:grpSpPr bwMode="gray">
            <a:xfrm>
              <a:off x="-737348" y="6210300"/>
              <a:ext cx="737348" cy="540000"/>
              <a:chOff x="-737252" y="6210300"/>
              <a:chExt cx="737252" cy="540000"/>
            </a:xfrm>
          </p:grpSpPr>
          <p:sp>
            <p:nvSpPr>
              <p:cNvPr id="38" name="Text">
                <a:extLst>
                  <a:ext uri="{FF2B5EF4-FFF2-40B4-BE49-F238E27FC236}">
                    <a16:creationId xmlns:a16="http://schemas.microsoft.com/office/drawing/2014/main" id="{D1212F74-C9E0-4D6D-B9A9-A7B144532636}"/>
                  </a:ext>
                </a:extLst>
              </p:cNvPr>
              <p:cNvSpPr txBox="1"/>
              <p:nvPr userDrawn="1"/>
            </p:nvSpPr>
            <p:spPr bwMode="gray">
              <a:xfrm>
                <a:off x="-720000" y="6210300"/>
                <a:ext cx="720000" cy="540000"/>
              </a:xfrm>
              <a:prstGeom prst="rect">
                <a:avLst/>
              </a:prstGeom>
              <a:noFill/>
            </p:spPr>
            <p:txBody>
              <a:bodyPr wrap="square" lIns="0" tIns="72000" rIns="0" bIns="0" rtlCol="0">
                <a:noAutofit/>
              </a:bodyPr>
              <a:lstStyle/>
              <a:p>
                <a:pPr>
                  <a:lnSpc>
                    <a:spcPct val="90000"/>
                  </a:lnSpc>
                  <a:spcAft>
                    <a:spcPts val="1000"/>
                  </a:spcAft>
                </a:pPr>
                <a:r>
                  <a:rPr lang="en-US" sz="1200" noProof="0" dirty="0"/>
                  <a:t>Position Auxiliary line</a:t>
                </a:r>
                <a:br>
                  <a:rPr lang="en-US" sz="1200" noProof="0" dirty="0"/>
                </a:br>
                <a:r>
                  <a:rPr lang="en-US" sz="1200" noProof="0" dirty="0"/>
                  <a:t>7,72</a:t>
                </a:r>
              </a:p>
            </p:txBody>
          </p:sp>
          <p:cxnSp>
            <p:nvCxnSpPr>
              <p:cNvPr id="39" name="Line">
                <a:extLst>
                  <a:ext uri="{FF2B5EF4-FFF2-40B4-BE49-F238E27FC236}">
                    <a16:creationId xmlns:a16="http://schemas.microsoft.com/office/drawing/2014/main" id="{4E6CD564-2E7F-4BF9-8AAB-58B004A8332E}"/>
                  </a:ext>
                </a:extLst>
              </p:cNvPr>
              <p:cNvCxnSpPr/>
              <p:nvPr userDrawn="1"/>
            </p:nvCxnSpPr>
            <p:spPr bwMode="gray">
              <a:xfrm>
                <a:off x="-737252" y="6210300"/>
                <a:ext cx="72000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Color palette">
            <a:extLst>
              <a:ext uri="{FF2B5EF4-FFF2-40B4-BE49-F238E27FC236}">
                <a16:creationId xmlns:a16="http://schemas.microsoft.com/office/drawing/2014/main" id="{5521E296-85CB-451D-98A2-CC4418698B5F}"/>
              </a:ext>
            </a:extLst>
          </p:cNvPr>
          <p:cNvGrpSpPr/>
          <p:nvPr userDrawn="1"/>
        </p:nvGrpSpPr>
        <p:grpSpPr bwMode="gray">
          <a:xfrm>
            <a:off x="12407215" y="0"/>
            <a:ext cx="1372513" cy="6858000"/>
            <a:chOff x="12407215" y="0"/>
            <a:chExt cx="1372513" cy="6858000"/>
          </a:xfrm>
        </p:grpSpPr>
        <p:grpSp>
          <p:nvGrpSpPr>
            <p:cNvPr id="2" name="HNI">
              <a:extLst>
                <a:ext uri="{FF2B5EF4-FFF2-40B4-BE49-F238E27FC236}">
                  <a16:creationId xmlns:a16="http://schemas.microsoft.com/office/drawing/2014/main" id="{6FFC1219-B3E6-4ACD-A242-9C1D4B83651E}"/>
                </a:ext>
              </a:extLst>
            </p:cNvPr>
            <p:cNvGrpSpPr/>
            <p:nvPr userDrawn="1"/>
          </p:nvGrpSpPr>
          <p:grpSpPr bwMode="gray">
            <a:xfrm>
              <a:off x="12411551" y="4120641"/>
              <a:ext cx="1366017" cy="2737359"/>
              <a:chOff x="12411551" y="4120641"/>
              <a:chExt cx="1366017" cy="2737359"/>
            </a:xfrm>
          </p:grpSpPr>
          <p:sp>
            <p:nvSpPr>
              <p:cNvPr id="53" name="Text 52">
                <a:extLst>
                  <a:ext uri="{FF2B5EF4-FFF2-40B4-BE49-F238E27FC236}">
                    <a16:creationId xmlns:a16="http://schemas.microsoft.com/office/drawing/2014/main" id="{910CF911-1165-4023-BE0C-DE8C4E52D356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4120641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HNI</a:t>
                </a:r>
              </a:p>
            </p:txBody>
          </p:sp>
          <p:cxnSp>
            <p:nvCxnSpPr>
              <p:cNvPr id="54" name="Straight connector">
                <a:extLst>
                  <a:ext uri="{FF2B5EF4-FFF2-40B4-BE49-F238E27FC236}">
                    <a16:creationId xmlns:a16="http://schemas.microsoft.com/office/drawing/2014/main" id="{D0B1A41B-B681-4AAB-9242-C9561835E5FD}"/>
                  </a:ext>
                </a:extLst>
              </p:cNvPr>
              <p:cNvCxnSpPr/>
              <p:nvPr userDrawn="1"/>
            </p:nvCxnSpPr>
            <p:spPr bwMode="gray">
              <a:xfrm>
                <a:off x="12411551" y="4285441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9517F97-9472-47BE-A3BC-E77F6E255A9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929121"/>
                <a:ext cx="213868" cy="213840"/>
              </a:xfrm>
              <a:prstGeom prst="rect">
                <a:avLst/>
              </a:prstGeom>
              <a:solidFill>
                <a:srgbClr val="3391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77271F-BBAD-41E4-957C-6677A44746C5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929121"/>
                <a:ext cx="213868" cy="213840"/>
              </a:xfrm>
              <a:prstGeom prst="rect">
                <a:avLst/>
              </a:prstGeom>
              <a:solidFill>
                <a:srgbClr val="67AE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8CF8317-AEC1-460A-9494-FEBE81E752F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4929121"/>
                <a:ext cx="213868" cy="213840"/>
              </a:xfrm>
              <a:prstGeom prst="rect">
                <a:avLst/>
              </a:prstGeom>
              <a:solidFill>
                <a:srgbClr val="CEE8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B677D3C-7B61-4969-83EC-4EBF9A069C8C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929121"/>
                <a:ext cx="213868" cy="213840"/>
              </a:xfrm>
              <a:prstGeom prst="rect">
                <a:avLst/>
              </a:prstGeom>
              <a:solidFill>
                <a:srgbClr val="9ACB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2DFBC17-3FC4-4EB1-8297-CBBB91102DCD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644160"/>
                <a:ext cx="213868" cy="213840"/>
              </a:xfrm>
              <a:prstGeom prst="rect">
                <a:avLst/>
              </a:prstGeom>
              <a:solidFill>
                <a:srgbClr val="34A2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361BE09-9C89-4AA7-A077-F4379CA2130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644160"/>
                <a:ext cx="213868" cy="213840"/>
              </a:xfrm>
              <a:prstGeom prst="rect">
                <a:avLst/>
              </a:prstGeom>
              <a:solidFill>
                <a:srgbClr val="69BA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167D83C-B7CA-4BE9-85AF-D4D9B732DFE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644160"/>
                <a:ext cx="213868" cy="213840"/>
              </a:xfrm>
              <a:prstGeom prst="rect">
                <a:avLst/>
              </a:prstGeom>
              <a:solidFill>
                <a:srgbClr val="9ED1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E5D58A7-3E55-4E0B-ABE9-66CB74468E4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6644160"/>
                <a:ext cx="213868" cy="213840"/>
              </a:xfrm>
              <a:prstGeom prst="rect">
                <a:avLst/>
              </a:prstGeom>
              <a:solidFill>
                <a:srgbClr val="D3E9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77BF734-1BEC-4034-AA11-2E7831858D66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214961"/>
                <a:ext cx="213868" cy="213840"/>
              </a:xfrm>
              <a:prstGeom prst="rect">
                <a:avLst/>
              </a:prstGeom>
              <a:solidFill>
                <a:srgbClr val="8777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01FEF8C-51BD-4AE6-BC8C-DA671C2980D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214961"/>
                <a:ext cx="213868" cy="213840"/>
              </a:xfrm>
              <a:prstGeom prst="rect">
                <a:avLst/>
              </a:prstGeom>
              <a:solidFill>
                <a:srgbClr val="A598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A577BF-B3BF-4B5F-A4E4-1E9167FBD7E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214961"/>
                <a:ext cx="213868" cy="213840"/>
              </a:xfrm>
              <a:prstGeom prst="rect">
                <a:avLst/>
              </a:prstGeom>
              <a:solidFill>
                <a:srgbClr val="C2B9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347FA54-69BD-4E94-9AFE-D79662DA46A7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214961"/>
                <a:ext cx="213868" cy="213840"/>
              </a:xfrm>
              <a:prstGeom prst="rect">
                <a:avLst/>
              </a:prstGeom>
              <a:solidFill>
                <a:srgbClr val="E0DA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38D056C-5BBF-47C6-ADD2-CF754C4505C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358321"/>
                <a:ext cx="213868" cy="213840"/>
              </a:xfrm>
              <a:prstGeom prst="rect">
                <a:avLst/>
              </a:prstGeom>
              <a:solidFill>
                <a:srgbClr val="78B4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2A49E33-62C1-4F4E-B040-D904263FBA4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358321"/>
                <a:ext cx="213868" cy="213840"/>
              </a:xfrm>
              <a:prstGeom prst="rect">
                <a:avLst/>
              </a:prstGeom>
              <a:solidFill>
                <a:srgbClr val="98C57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EFC631E-F5CA-4570-96E1-824A1DFF46E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358321"/>
                <a:ext cx="213868" cy="213840"/>
              </a:xfrm>
              <a:prstGeom prst="rect">
                <a:avLst/>
              </a:prstGeom>
              <a:solidFill>
                <a:srgbClr val="B7D6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03E058C5-80A4-4A78-8168-E155B91FE9C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6358321"/>
                <a:ext cx="213868" cy="213840"/>
              </a:xfrm>
              <a:prstGeom prst="rect">
                <a:avLst/>
              </a:prstGeom>
              <a:solidFill>
                <a:srgbClr val="D9E8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24BA508-30FD-4B18-ABFB-B1CA240427E4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500801"/>
                <a:ext cx="213868" cy="213840"/>
              </a:xfrm>
              <a:prstGeom prst="rect">
                <a:avLst/>
              </a:prstGeom>
              <a:solidFill>
                <a:srgbClr val="DB48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6F6076B-D99B-42D3-95F8-B09C895D227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500801"/>
                <a:ext cx="213868" cy="213840"/>
              </a:xfrm>
              <a:prstGeom prst="rect">
                <a:avLst/>
              </a:prstGeom>
              <a:solidFill>
                <a:srgbClr val="E67C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E05916-D7A8-4004-B4C3-3E988FBC56D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500801"/>
                <a:ext cx="213868" cy="213840"/>
              </a:xfrm>
              <a:prstGeom prst="rect">
                <a:avLst/>
              </a:prstGeom>
              <a:solidFill>
                <a:srgbClr val="F1B0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600BF78-81A5-4FAF-8B99-0B49B921765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500801"/>
                <a:ext cx="213868" cy="213840"/>
              </a:xfrm>
              <a:prstGeom prst="rect">
                <a:avLst/>
              </a:prstGeom>
              <a:solidFill>
                <a:srgbClr val="FCE5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4B8E01-DCFD-408D-B898-F07E6236E62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5786641"/>
                <a:ext cx="213868" cy="213840"/>
              </a:xfrm>
              <a:prstGeom prst="rect">
                <a:avLst/>
              </a:prstGeom>
              <a:solidFill>
                <a:srgbClr val="F6AE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3B01AC7-8FE9-495C-8EC7-C10596CA0E90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5786641"/>
                <a:ext cx="213868" cy="213840"/>
              </a:xfrm>
              <a:prstGeom prst="rect">
                <a:avLst/>
              </a:prstGeom>
              <a:solidFill>
                <a:srgbClr val="F9C1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B01F991-2EDA-40F8-8CC2-DA6C5A751E9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5786641"/>
                <a:ext cx="213868" cy="213840"/>
              </a:xfrm>
              <a:prstGeom prst="rect">
                <a:avLst/>
              </a:prstGeom>
              <a:solidFill>
                <a:srgbClr val="FCD4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C50B529-7D7E-4AC3-A5DB-85711BD84E9D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5786641"/>
                <a:ext cx="213868" cy="213840"/>
              </a:xfrm>
              <a:prstGeom prst="rect">
                <a:avLst/>
              </a:prstGeom>
              <a:solidFill>
                <a:srgbClr val="FFE7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961DCFA-69D5-48A3-B8BD-D605F10CBCF6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6072481"/>
                <a:ext cx="213868" cy="213840"/>
              </a:xfrm>
              <a:prstGeom prst="rect">
                <a:avLst/>
              </a:prstGeom>
              <a:solidFill>
                <a:srgbClr val="FFDD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9B0547F-EACE-475C-8245-354AD1B38298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6072481"/>
                <a:ext cx="213868" cy="213840"/>
              </a:xfrm>
              <a:prstGeom prst="rect">
                <a:avLst/>
              </a:prstGeom>
              <a:solidFill>
                <a:srgbClr val="FFE8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A34DFE-F254-45D7-BC84-F8D41F1818BF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6072481"/>
                <a:ext cx="213868" cy="213840"/>
              </a:xfrm>
              <a:prstGeom prst="rect">
                <a:avLst/>
              </a:prstGeom>
              <a:solidFill>
                <a:srgbClr val="FFF3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281F4A4E-5A94-4ACD-A1A7-E8E4555A21B4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643281"/>
                <a:ext cx="213868" cy="2138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CCF0ED2-0707-4350-9AE5-1B7046B5C35B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643281"/>
                <a:ext cx="213868" cy="213840"/>
              </a:xfrm>
              <a:prstGeom prst="rect">
                <a:avLst/>
              </a:prstGeom>
              <a:solidFill>
                <a:srgbClr val="696A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89C4821-967F-4E3A-B6E3-1FE938FC06DC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643281"/>
                <a:ext cx="213868" cy="213840"/>
              </a:xfrm>
              <a:prstGeom prst="rect">
                <a:avLst/>
              </a:prstGeom>
              <a:solidFill>
                <a:srgbClr val="9FA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E8C7110-E929-45A3-92DD-BCEAD4C66793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275662" y="464328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FF72B14-CC83-4472-8924-16F53C9F8D67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3563700" y="4643281"/>
                <a:ext cx="213868" cy="213840"/>
              </a:xfrm>
              <a:prstGeom prst="rect">
                <a:avLst/>
              </a:prstGeom>
              <a:solidFill>
                <a:srgbClr val="EDED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A00A132-09AB-4844-BA25-E15F6B4BCE5E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412996" y="4357441"/>
                <a:ext cx="213868" cy="213840"/>
              </a:xfrm>
              <a:prstGeom prst="rect">
                <a:avLst/>
              </a:prstGeom>
              <a:solidFill>
                <a:srgbClr val="003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b="1" noProof="0" dirty="0">
                  <a:latin typeface="+mn-lt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B96B60A-B8E3-4B4E-97E1-7538983068D5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699587" y="4357441"/>
                <a:ext cx="213868" cy="213840"/>
              </a:xfrm>
              <a:prstGeom prst="rect">
                <a:avLst/>
              </a:prstGeom>
              <a:solidFill>
                <a:srgbClr val="90C4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2C1448B-02A7-41D0-BBCE-97B424C33E21}"/>
                  </a:ext>
                </a:extLst>
              </p:cNvPr>
              <p:cNvSpPr>
                <a:spLocks noChangeAspect="1"/>
              </p:cNvSpPr>
              <p:nvPr userDrawn="1"/>
            </p:nvSpPr>
            <p:spPr bwMode="gray">
              <a:xfrm>
                <a:off x="12987625" y="4357441"/>
                <a:ext cx="213868" cy="213840"/>
              </a:xfrm>
              <a:prstGeom prst="rect">
                <a:avLst/>
              </a:prstGeom>
              <a:solidFill>
                <a:srgbClr val="D0D1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en-US" sz="1800" noProof="0" dirty="0">
                  <a:solidFill>
                    <a:schemeClr val="tx1"/>
                  </a:solidFill>
                  <a:latin typeface="+mn-lt"/>
                </a:endParaRPr>
              </a:p>
            </p:txBody>
          </p:sp>
        </p:grpSp>
        <p:grpSp>
          <p:nvGrpSpPr>
            <p:cNvPr id="3" name="IEM">
              <a:extLst>
                <a:ext uri="{FF2B5EF4-FFF2-40B4-BE49-F238E27FC236}">
                  <a16:creationId xmlns:a16="http://schemas.microsoft.com/office/drawing/2014/main" id="{94A5BE77-AE9B-4653-B68C-2EFF81B1F038}"/>
                </a:ext>
              </a:extLst>
            </p:cNvPr>
            <p:cNvGrpSpPr/>
            <p:nvPr userDrawn="1"/>
          </p:nvGrpSpPr>
          <p:grpSpPr bwMode="gray">
            <a:xfrm>
              <a:off x="12407215" y="756794"/>
              <a:ext cx="1372513" cy="3059853"/>
              <a:chOff x="12407215" y="756794"/>
              <a:chExt cx="1372513" cy="3059853"/>
            </a:xfrm>
          </p:grpSpPr>
          <p:sp>
            <p:nvSpPr>
              <p:cNvPr id="90" name="AutoShape 3">
                <a:extLst>
                  <a:ext uri="{FF2B5EF4-FFF2-40B4-BE49-F238E27FC236}">
                    <a16:creationId xmlns:a16="http://schemas.microsoft.com/office/drawing/2014/main" id="{B9B67661-D722-471F-80C6-AB82C8090AD9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gray">
              <a:xfrm>
                <a:off x="12407215" y="977775"/>
                <a:ext cx="216028" cy="445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73C6F773-D358-4DB5-9766-DD5D11A79561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993594"/>
                <a:ext cx="216028" cy="216000"/>
              </a:xfrm>
              <a:prstGeom prst="rect">
                <a:avLst/>
              </a:prstGeom>
              <a:solidFill>
                <a:srgbClr val="D4E6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3473F3B9-0DA3-423B-B310-57C2AF8706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1281594"/>
                <a:ext cx="216028" cy="216000"/>
              </a:xfrm>
              <a:prstGeom prst="rect">
                <a:avLst/>
              </a:prstGeom>
              <a:solidFill>
                <a:srgbClr val="C7C1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B54A30B1-7CEC-4805-8359-EEE4DD3CFE7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3599168"/>
                <a:ext cx="216028" cy="217479"/>
              </a:xfrm>
              <a:prstGeom prst="rect">
                <a:avLst/>
              </a:prstGeom>
              <a:solidFill>
                <a:srgbClr val="C7CA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4" name="Rectangle 8">
                <a:extLst>
                  <a:ext uri="{FF2B5EF4-FFF2-40B4-BE49-F238E27FC236}">
                    <a16:creationId xmlns:a16="http://schemas.microsoft.com/office/drawing/2014/main" id="{B4C94FBA-8B8C-4FC1-A12B-2E63BAED96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2447168"/>
                <a:ext cx="216028" cy="216000"/>
              </a:xfrm>
              <a:prstGeom prst="rect">
                <a:avLst/>
              </a:prstGeom>
              <a:solidFill>
                <a:srgbClr val="6A73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5" name="Rectangle 9">
                <a:extLst>
                  <a:ext uri="{FF2B5EF4-FFF2-40B4-BE49-F238E27FC236}">
                    <a16:creationId xmlns:a16="http://schemas.microsoft.com/office/drawing/2014/main" id="{39E27AB1-195E-4994-A990-DBB3A955DDB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993594"/>
                <a:ext cx="216028" cy="216000"/>
              </a:xfrm>
              <a:prstGeom prst="rect">
                <a:avLst/>
              </a:prstGeom>
              <a:solidFill>
                <a:srgbClr val="88BC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6" name="Rectangle 10">
                <a:extLst>
                  <a:ext uri="{FF2B5EF4-FFF2-40B4-BE49-F238E27FC236}">
                    <a16:creationId xmlns:a16="http://schemas.microsoft.com/office/drawing/2014/main" id="{87A9A038-1C92-4176-905E-8BF5F6D303B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3023168"/>
                <a:ext cx="216028" cy="216000"/>
              </a:xfrm>
              <a:prstGeom prst="rect">
                <a:avLst/>
              </a:prstGeom>
              <a:solidFill>
                <a:srgbClr val="4C63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7" name="Rectangle 11">
                <a:extLst>
                  <a:ext uri="{FF2B5EF4-FFF2-40B4-BE49-F238E27FC236}">
                    <a16:creationId xmlns:a16="http://schemas.microsoft.com/office/drawing/2014/main" id="{33AD9457-AB23-4A27-8DEC-DD677D1E62D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3311168"/>
                <a:ext cx="216028" cy="216000"/>
              </a:xfrm>
              <a:prstGeom prst="rect">
                <a:avLst/>
              </a:prstGeom>
              <a:solidFill>
                <a:srgbClr val="33B8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968CBD10-74C9-455D-93F8-7F5E4E978DF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3311168"/>
                <a:ext cx="216028" cy="216000"/>
              </a:xfrm>
              <a:prstGeom prst="rect">
                <a:avLst/>
              </a:prstGeom>
              <a:solidFill>
                <a:srgbClr val="25B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99" name="Rectangle 13">
                <a:extLst>
                  <a:ext uri="{FF2B5EF4-FFF2-40B4-BE49-F238E27FC236}">
                    <a16:creationId xmlns:a16="http://schemas.microsoft.com/office/drawing/2014/main" id="{3AFB792C-BAE1-41C7-8822-778E4A769E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144768"/>
                <a:ext cx="216028" cy="216000"/>
              </a:xfrm>
              <a:prstGeom prst="rect">
                <a:avLst/>
              </a:prstGeom>
              <a:solidFill>
                <a:srgbClr val="FFD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0" name="Rectangle 14">
                <a:extLst>
                  <a:ext uri="{FF2B5EF4-FFF2-40B4-BE49-F238E27FC236}">
                    <a16:creationId xmlns:a16="http://schemas.microsoft.com/office/drawing/2014/main" id="{AB9CC1D4-9550-41E0-9493-F9113F87E7F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567289"/>
                <a:ext cx="216028" cy="216000"/>
              </a:xfrm>
              <a:prstGeom prst="rect">
                <a:avLst/>
              </a:prstGeom>
              <a:solidFill>
                <a:srgbClr val="E200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1" name="Rectangle 15">
                <a:extLst>
                  <a:ext uri="{FF2B5EF4-FFF2-40B4-BE49-F238E27FC236}">
                    <a16:creationId xmlns:a16="http://schemas.microsoft.com/office/drawing/2014/main" id="{B90040C7-6AD8-4759-B958-6DEC1C39154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855289"/>
                <a:ext cx="216028" cy="217479"/>
              </a:xfrm>
              <a:prstGeom prst="rect">
                <a:avLst/>
              </a:prstGeom>
              <a:solidFill>
                <a:srgbClr val="F29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2" name="Rectangle 16">
                <a:extLst>
                  <a:ext uri="{FF2B5EF4-FFF2-40B4-BE49-F238E27FC236}">
                    <a16:creationId xmlns:a16="http://schemas.microsoft.com/office/drawing/2014/main" id="{6936991A-1E58-436F-AA02-787C9332858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447168"/>
                <a:ext cx="216028" cy="216000"/>
              </a:xfrm>
              <a:prstGeom prst="rect">
                <a:avLst/>
              </a:prstGeom>
              <a:solidFill>
                <a:srgbClr val="B1C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3" name="Rectangle 17">
                <a:extLst>
                  <a:ext uri="{FF2B5EF4-FFF2-40B4-BE49-F238E27FC236}">
                    <a16:creationId xmlns:a16="http://schemas.microsoft.com/office/drawing/2014/main" id="{33126881-9970-4146-B1ED-666B63C0523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1281594"/>
                <a:ext cx="216028" cy="216000"/>
              </a:xfrm>
              <a:prstGeom prst="rect">
                <a:avLst/>
              </a:prstGeom>
              <a:solidFill>
                <a:srgbClr val="39378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4" name="Rectangle 18">
                <a:extLst>
                  <a:ext uri="{FF2B5EF4-FFF2-40B4-BE49-F238E27FC236}">
                    <a16:creationId xmlns:a16="http://schemas.microsoft.com/office/drawing/2014/main" id="{CFC988D3-7752-4C05-8822-E5010F924B4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2735168"/>
                <a:ext cx="216028" cy="216000"/>
              </a:xfrm>
              <a:prstGeom prst="rect">
                <a:avLst/>
              </a:prstGeom>
              <a:solidFill>
                <a:srgbClr val="179C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5" name="Rectangle 19">
                <a:extLst>
                  <a:ext uri="{FF2B5EF4-FFF2-40B4-BE49-F238E27FC236}">
                    <a16:creationId xmlns:a16="http://schemas.microsoft.com/office/drawing/2014/main" id="{CAC419BD-91FA-45A9-B04A-114D380E48F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993594"/>
                <a:ext cx="216028" cy="216000"/>
              </a:xfrm>
              <a:prstGeom prst="rect">
                <a:avLst/>
              </a:prstGeom>
              <a:solidFill>
                <a:srgbClr val="1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6" name="Rectangle 20">
                <a:extLst>
                  <a:ext uri="{FF2B5EF4-FFF2-40B4-BE49-F238E27FC236}">
                    <a16:creationId xmlns:a16="http://schemas.microsoft.com/office/drawing/2014/main" id="{E8CE249C-61E3-403B-B376-9F4F12084B3C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144768"/>
                <a:ext cx="216028" cy="214531"/>
              </a:xfrm>
              <a:prstGeom prst="rect">
                <a:avLst/>
              </a:prstGeom>
              <a:solidFill>
                <a:srgbClr val="FFF3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7" name="Rectangle 21">
                <a:extLst>
                  <a:ext uri="{FF2B5EF4-FFF2-40B4-BE49-F238E27FC236}">
                    <a16:creationId xmlns:a16="http://schemas.microsoft.com/office/drawing/2014/main" id="{9037C4E2-C737-4973-A78D-7BA8098C185B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1855289"/>
                <a:ext cx="216028" cy="216000"/>
              </a:xfrm>
              <a:prstGeom prst="rect">
                <a:avLst/>
              </a:prstGeom>
              <a:solidFill>
                <a:srgbClr val="FBCB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8" name="Rectangle 22">
                <a:extLst>
                  <a:ext uri="{FF2B5EF4-FFF2-40B4-BE49-F238E27FC236}">
                    <a16:creationId xmlns:a16="http://schemas.microsoft.com/office/drawing/2014/main" id="{8A28627A-55C8-457F-94F8-A2AA5FF1EF6A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447168"/>
                <a:ext cx="216028" cy="216000"/>
              </a:xfrm>
              <a:prstGeom prst="rect">
                <a:avLst/>
              </a:prstGeom>
              <a:solidFill>
                <a:srgbClr val="D1DD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09" name="Rectangle 23">
                <a:extLst>
                  <a:ext uri="{FF2B5EF4-FFF2-40B4-BE49-F238E27FC236}">
                    <a16:creationId xmlns:a16="http://schemas.microsoft.com/office/drawing/2014/main" id="{3B43C15F-704D-4AA0-92EA-5BFEBCA07AEE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1281594"/>
                <a:ext cx="216028" cy="216000"/>
              </a:xfrm>
              <a:prstGeom prst="rect">
                <a:avLst/>
              </a:prstGeom>
              <a:solidFill>
                <a:srgbClr val="9085B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0" name="Rectangle 24">
                <a:extLst>
                  <a:ext uri="{FF2B5EF4-FFF2-40B4-BE49-F238E27FC236}">
                    <a16:creationId xmlns:a16="http://schemas.microsoft.com/office/drawing/2014/main" id="{3DCA6882-FF7A-4FBE-B585-3B3704D2D1C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4439" y="2144768"/>
                <a:ext cx="216028" cy="216000"/>
              </a:xfrm>
              <a:prstGeom prst="rect">
                <a:avLst/>
              </a:prstGeom>
              <a:solidFill>
                <a:srgbClr val="FFFA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1" name="Rectangle 25">
                <a:extLst>
                  <a:ext uri="{FF2B5EF4-FFF2-40B4-BE49-F238E27FC236}">
                    <a16:creationId xmlns:a16="http://schemas.microsoft.com/office/drawing/2014/main" id="{FB64DB54-2CD6-4BE0-BC0D-3401F70EEA58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4439" y="1855289"/>
                <a:ext cx="216028" cy="217479"/>
              </a:xfrm>
              <a:prstGeom prst="rect">
                <a:avLst/>
              </a:prstGeom>
              <a:solidFill>
                <a:srgbClr val="FEEA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2" name="Rectangle 26">
                <a:extLst>
                  <a:ext uri="{FF2B5EF4-FFF2-40B4-BE49-F238E27FC236}">
                    <a16:creationId xmlns:a16="http://schemas.microsoft.com/office/drawing/2014/main" id="{556B99EB-6F2B-4C1C-BA61-ED64C18DCD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3023168"/>
                <a:ext cx="216028" cy="216000"/>
              </a:xfrm>
              <a:prstGeom prst="rect">
                <a:avLst/>
              </a:prstGeom>
              <a:solidFill>
                <a:srgbClr val="D7E1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3" name="Rectangle 27">
                <a:extLst>
                  <a:ext uri="{FF2B5EF4-FFF2-40B4-BE49-F238E27FC236}">
                    <a16:creationId xmlns:a16="http://schemas.microsoft.com/office/drawing/2014/main" id="{DB869FF0-E384-4B22-9910-1765E9B054B3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2144768"/>
                <a:ext cx="216028" cy="214531"/>
              </a:xfrm>
              <a:prstGeom prst="rect">
                <a:avLst/>
              </a:prstGeom>
              <a:solidFill>
                <a:srgbClr val="FDC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4" name="Rectangle 28">
                <a:extLst>
                  <a:ext uri="{FF2B5EF4-FFF2-40B4-BE49-F238E27FC236}">
                    <a16:creationId xmlns:a16="http://schemas.microsoft.com/office/drawing/2014/main" id="{40A7C8EA-F987-4CC3-819C-FA0E1C59EFF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565810"/>
                <a:ext cx="216028" cy="217479"/>
              </a:xfrm>
              <a:prstGeom prst="rect">
                <a:avLst/>
              </a:prstGeom>
              <a:solidFill>
                <a:srgbClr val="9E1C2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5" name="Rectangle 29">
                <a:extLst>
                  <a:ext uri="{FF2B5EF4-FFF2-40B4-BE49-F238E27FC236}">
                    <a16:creationId xmlns:a16="http://schemas.microsoft.com/office/drawing/2014/main" id="{B743335C-2D09-4356-B85E-A9761838467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855289"/>
                <a:ext cx="216028" cy="216000"/>
              </a:xfrm>
              <a:prstGeom prst="rect">
                <a:avLst/>
              </a:prstGeom>
              <a:solidFill>
                <a:srgbClr val="EB6A0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6" name="Rectangle 30">
                <a:extLst>
                  <a:ext uri="{FF2B5EF4-FFF2-40B4-BE49-F238E27FC236}">
                    <a16:creationId xmlns:a16="http://schemas.microsoft.com/office/drawing/2014/main" id="{BE85F75C-5E7F-4A9E-8678-5C6ABE0EC5F7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2447168"/>
                <a:ext cx="216028" cy="216000"/>
              </a:xfrm>
              <a:prstGeom prst="rect">
                <a:avLst/>
              </a:prstGeom>
              <a:solidFill>
                <a:srgbClr val="8FA40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7" name="Rectangle 31">
                <a:extLst>
                  <a:ext uri="{FF2B5EF4-FFF2-40B4-BE49-F238E27FC236}">
                    <a16:creationId xmlns:a16="http://schemas.microsoft.com/office/drawing/2014/main" id="{91125983-AEAE-443D-B190-2BB5C2E3AB7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993594"/>
                <a:ext cx="216028" cy="216000"/>
              </a:xfrm>
              <a:prstGeom prst="rect">
                <a:avLst/>
              </a:prstGeom>
              <a:solidFill>
                <a:srgbClr val="005A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8" name="Rectangle 32">
                <a:extLst>
                  <a:ext uri="{FF2B5EF4-FFF2-40B4-BE49-F238E27FC236}">
                    <a16:creationId xmlns:a16="http://schemas.microsoft.com/office/drawing/2014/main" id="{CAEA9A3C-6F7C-4F20-A938-14ABECBD6539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1567289"/>
                <a:ext cx="216028" cy="216000"/>
              </a:xfrm>
              <a:prstGeom prst="rect">
                <a:avLst/>
              </a:prstGeom>
              <a:solidFill>
                <a:srgbClr val="771C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19" name="Rectangle 33">
                <a:extLst>
                  <a:ext uri="{FF2B5EF4-FFF2-40B4-BE49-F238E27FC236}">
                    <a16:creationId xmlns:a16="http://schemas.microsoft.com/office/drawing/2014/main" id="{0E874DD1-CE1D-46DB-A4D2-2FDD4DD3E65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275662" y="1281594"/>
                <a:ext cx="216028" cy="216000"/>
              </a:xfrm>
              <a:prstGeom prst="rect">
                <a:avLst/>
              </a:prstGeom>
              <a:solidFill>
                <a:srgbClr val="292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0" name="Rectangle 34">
                <a:extLst>
                  <a:ext uri="{FF2B5EF4-FFF2-40B4-BE49-F238E27FC236}">
                    <a16:creationId xmlns:a16="http://schemas.microsoft.com/office/drawing/2014/main" id="{2241B987-F739-4E6E-9CC0-24D8797D04D2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3563700" y="993594"/>
                <a:ext cx="216028" cy="216000"/>
              </a:xfrm>
              <a:prstGeom prst="rect">
                <a:avLst/>
              </a:prstGeom>
              <a:solidFill>
                <a:srgbClr val="0034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1" name="Rectangle 35">
                <a:extLst>
                  <a:ext uri="{FF2B5EF4-FFF2-40B4-BE49-F238E27FC236}">
                    <a16:creationId xmlns:a16="http://schemas.microsoft.com/office/drawing/2014/main" id="{946B81AE-036E-4CCD-BD3F-2C2BF1A4638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3023168"/>
                <a:ext cx="216028" cy="216000"/>
              </a:xfrm>
              <a:prstGeom prst="rect">
                <a:avLst/>
              </a:prstGeom>
              <a:solidFill>
                <a:srgbClr val="46291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2" name="Rectangle 36">
                <a:extLst>
                  <a:ext uri="{FF2B5EF4-FFF2-40B4-BE49-F238E27FC236}">
                    <a16:creationId xmlns:a16="http://schemas.microsoft.com/office/drawing/2014/main" id="{1949303B-5009-43FB-A0B2-A553BB35A665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3023168"/>
                <a:ext cx="216028" cy="216000"/>
              </a:xfrm>
              <a:prstGeom prst="rect">
                <a:avLst/>
              </a:prstGeom>
              <a:solidFill>
                <a:srgbClr val="CBA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3" name="Rectangle 37">
                <a:extLst>
                  <a:ext uri="{FF2B5EF4-FFF2-40B4-BE49-F238E27FC236}">
                    <a16:creationId xmlns:a16="http://schemas.microsoft.com/office/drawing/2014/main" id="{178EF350-D42F-48D3-B8C2-97DFA645821F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2447168"/>
                <a:ext cx="216028" cy="216000"/>
              </a:xfrm>
              <a:prstGeom prst="rect">
                <a:avLst/>
              </a:prstGeom>
              <a:solidFill>
                <a:srgbClr val="EEEF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4" name="Rectangle 38">
                <a:extLst>
                  <a:ext uri="{FF2B5EF4-FFF2-40B4-BE49-F238E27FC236}">
                    <a16:creationId xmlns:a16="http://schemas.microsoft.com/office/drawing/2014/main" id="{944A3A09-2838-4005-8541-99F67B080E36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987625" y="3311168"/>
                <a:ext cx="216028" cy="216000"/>
              </a:xfrm>
              <a:prstGeom prst="rect">
                <a:avLst/>
              </a:prstGeom>
              <a:solidFill>
                <a:srgbClr val="006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5" name="Rectangle 39">
                <a:extLst>
                  <a:ext uri="{FF2B5EF4-FFF2-40B4-BE49-F238E27FC236}">
                    <a16:creationId xmlns:a16="http://schemas.microsoft.com/office/drawing/2014/main" id="{05A39816-59D5-4ED3-A5DB-C28F8BDAA74D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699587" y="2735168"/>
                <a:ext cx="216028" cy="216000"/>
              </a:xfrm>
              <a:prstGeom prst="rect">
                <a:avLst/>
              </a:prstGeom>
              <a:solidFill>
                <a:srgbClr val="6DBFA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6" name="Rectangle 40">
                <a:extLst>
                  <a:ext uri="{FF2B5EF4-FFF2-40B4-BE49-F238E27FC236}">
                    <a16:creationId xmlns:a16="http://schemas.microsoft.com/office/drawing/2014/main" id="{90EA7E93-D3B8-499B-A4E5-915630EB3720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2995" y="2735168"/>
                <a:ext cx="216028" cy="216000"/>
              </a:xfrm>
              <a:prstGeom prst="rect">
                <a:avLst/>
              </a:prstGeom>
              <a:solidFill>
                <a:srgbClr val="B4D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noProof="0" dirty="0">
                  <a:latin typeface="+mn-lt"/>
                </a:endParaRPr>
              </a:p>
            </p:txBody>
          </p:sp>
          <p:sp>
            <p:nvSpPr>
              <p:cNvPr id="127" name="Text 126">
                <a:extLst>
                  <a:ext uri="{FF2B5EF4-FFF2-40B4-BE49-F238E27FC236}">
                    <a16:creationId xmlns:a16="http://schemas.microsoft.com/office/drawing/2014/main" id="{6563700E-4967-4414-BCB8-0F00C1DF75BD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756794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>
                  <a:tabLst>
                    <a:tab pos="177818" algn="l"/>
                  </a:tabLst>
                </a:pPr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IEM</a:t>
                </a:r>
              </a:p>
            </p:txBody>
          </p:sp>
          <p:cxnSp>
            <p:nvCxnSpPr>
              <p:cNvPr id="128" name="Straight connector">
                <a:extLst>
                  <a:ext uri="{FF2B5EF4-FFF2-40B4-BE49-F238E27FC236}">
                    <a16:creationId xmlns:a16="http://schemas.microsoft.com/office/drawing/2014/main" id="{65C4E094-81EB-4483-909C-8E976C7A3E9F}"/>
                  </a:ext>
                </a:extLst>
              </p:cNvPr>
              <p:cNvCxnSpPr/>
              <p:nvPr userDrawn="1"/>
            </p:nvCxnSpPr>
            <p:spPr bwMode="gray">
              <a:xfrm>
                <a:off x="12411551" y="921594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" name="HNI/IEM">
              <a:extLst>
                <a:ext uri="{FF2B5EF4-FFF2-40B4-BE49-F238E27FC236}">
                  <a16:creationId xmlns:a16="http://schemas.microsoft.com/office/drawing/2014/main" id="{9812935C-F5E5-4778-A328-17D1DD6AE532}"/>
                </a:ext>
              </a:extLst>
            </p:cNvPr>
            <p:cNvGrpSpPr/>
            <p:nvPr userDrawn="1"/>
          </p:nvGrpSpPr>
          <p:grpSpPr bwMode="gray">
            <a:xfrm>
              <a:off x="12411550" y="0"/>
              <a:ext cx="1353905" cy="452801"/>
              <a:chOff x="12411550" y="0"/>
              <a:chExt cx="1353905" cy="452801"/>
            </a:xfrm>
          </p:grpSpPr>
          <p:sp>
            <p:nvSpPr>
              <p:cNvPr id="129" name="Rectangle 5">
                <a:extLst>
                  <a:ext uri="{FF2B5EF4-FFF2-40B4-BE49-F238E27FC236}">
                    <a16:creationId xmlns:a16="http://schemas.microsoft.com/office/drawing/2014/main" id="{D6AEEAF9-4636-4912-BB8D-EA0D5A60CC74}"/>
                  </a:ext>
                </a:extLst>
              </p:cNvPr>
              <p:cNvSpPr>
                <a:spLocks noChangeAspect="1" noChangeArrowheads="1"/>
              </p:cNvSpPr>
              <p:nvPr userDrawn="1"/>
            </p:nvSpPr>
            <p:spPr bwMode="gray">
              <a:xfrm>
                <a:off x="12411550" y="236801"/>
                <a:ext cx="216028" cy="216000"/>
              </a:xfrm>
              <a:prstGeom prst="rect">
                <a:avLst/>
              </a:prstGeom>
              <a:gradFill flip="none" rotWithShape="1">
                <a:gsLst>
                  <a:gs pos="80000">
                    <a:schemeClr val="accent1"/>
                  </a:gs>
                  <a:gs pos="5000">
                    <a:schemeClr val="tx2"/>
                  </a:gs>
                </a:gsLst>
                <a:lin ang="2400000" scaled="0"/>
                <a:tileRect/>
              </a:gradFill>
              <a:ln w="25400" cap="flat" cmpd="sng" algn="ctr">
                <a:noFill/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chemeClr val="accent1"/>
                  </a:buClr>
                  <a:buFont typeface="Wingdings" panose="05000000000000000000" pitchFamily="2" charset="2"/>
                  <a:buNone/>
                </a:pPr>
                <a:endParaRPr lang="en-US" sz="1600" b="1" cap="none" baseline="0" noProof="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0" name="Text 129">
                <a:extLst>
                  <a:ext uri="{FF2B5EF4-FFF2-40B4-BE49-F238E27FC236}">
                    <a16:creationId xmlns:a16="http://schemas.microsoft.com/office/drawing/2014/main" id="{2D948929-BB04-4074-A118-23597310D8D8}"/>
                  </a:ext>
                </a:extLst>
              </p:cNvPr>
              <p:cNvSpPr txBox="1"/>
              <p:nvPr userDrawn="1"/>
            </p:nvSpPr>
            <p:spPr bwMode="gray">
              <a:xfrm>
                <a:off x="12411551" y="0"/>
                <a:ext cx="282229" cy="1080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r>
                  <a:rPr lang="en-US" sz="1000" b="1" noProof="0" dirty="0">
                    <a:latin typeface="+mn-lt"/>
                    <a:cs typeface="Arial" panose="020B0604020202020204" pitchFamily="34" charset="0"/>
                  </a:rPr>
                  <a:t>HNI / IEM</a:t>
                </a:r>
              </a:p>
            </p:txBody>
          </p:sp>
          <p:cxnSp>
            <p:nvCxnSpPr>
              <p:cNvPr id="131" name="Straight connector">
                <a:extLst>
                  <a:ext uri="{FF2B5EF4-FFF2-40B4-BE49-F238E27FC236}">
                    <a16:creationId xmlns:a16="http://schemas.microsoft.com/office/drawing/2014/main" id="{E2CDAEAA-A7FB-4393-9313-CF81A4E9A31A}"/>
                  </a:ext>
                </a:extLst>
              </p:cNvPr>
              <p:cNvCxnSpPr/>
              <p:nvPr userDrawn="1"/>
            </p:nvCxnSpPr>
            <p:spPr bwMode="gray">
              <a:xfrm>
                <a:off x="12411551" y="164800"/>
                <a:ext cx="135390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28" name="LOGO Fraunhofer">
            <a:extLst>
              <a:ext uri="{FF2B5EF4-FFF2-40B4-BE49-F238E27FC236}">
                <a16:creationId xmlns:a16="http://schemas.microsoft.com/office/drawing/2014/main" id="{0E233FC5-735C-4E0E-A7BB-34F0CF5FF96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 bwMode="gray">
          <a:xfrm>
            <a:off x="10221731" y="6339600"/>
            <a:ext cx="1429386" cy="388742"/>
          </a:xfrm>
          <a:prstGeom prst="rect">
            <a:avLst/>
          </a:prstGeom>
        </p:spPr>
      </p:pic>
      <p:pic>
        <p:nvPicPr>
          <p:cNvPr id="29" name="LOGO Heinz Nixdorf Institute" descr="Ein Bild, das Teller, Zeichnung, Schild enthält.&#10;&#10;Automatisch generierte Beschreibung">
            <a:extLst>
              <a:ext uri="{FF2B5EF4-FFF2-40B4-BE49-F238E27FC236}">
                <a16:creationId xmlns:a16="http://schemas.microsoft.com/office/drawing/2014/main" id="{240B098B-3FEC-4E2B-9434-8F54E44D7FD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 bwMode="gray">
          <a:xfrm>
            <a:off x="8371090" y="6415200"/>
            <a:ext cx="1490594" cy="233161"/>
          </a:xfrm>
          <a:prstGeom prst="rect">
            <a:avLst/>
          </a:prstGeom>
        </p:spPr>
      </p:pic>
      <p:sp>
        <p:nvSpPr>
          <p:cNvPr id="31" name="Title">
            <a:extLst>
              <a:ext uri="{FF2B5EF4-FFF2-40B4-BE49-F238E27FC236}">
                <a16:creationId xmlns:a16="http://schemas.microsoft.com/office/drawing/2014/main" id="{2AA5203B-4B95-44A1-BC58-7FCDFD00BFD8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gray">
          <a:xfrm>
            <a:off x="540476" y="432000"/>
            <a:ext cx="11111046" cy="39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 dirty="0"/>
              <a:t>Add title by clicking</a:t>
            </a:r>
          </a:p>
        </p:txBody>
      </p:sp>
      <p:sp>
        <p:nvSpPr>
          <p:cNvPr id="134" name="Content">
            <a:extLst>
              <a:ext uri="{FF2B5EF4-FFF2-40B4-BE49-F238E27FC236}">
                <a16:creationId xmlns:a16="http://schemas.microsoft.com/office/drawing/2014/main" id="{05B0D45E-F7F9-4A2D-BCC0-8EEA3BC82A37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gray">
          <a:xfrm>
            <a:off x="540070" y="1512000"/>
            <a:ext cx="11111046" cy="469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Add text by clicking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2" name="Footer">
            <a:extLst>
              <a:ext uri="{FF2B5EF4-FFF2-40B4-BE49-F238E27FC236}">
                <a16:creationId xmlns:a16="http://schemas.microsoft.com/office/drawing/2014/main" id="{52BBC6BF-E9B2-4A1D-87CE-0893F60235E9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 bwMode="gray">
          <a:xfrm>
            <a:off x="1126821" y="6390000"/>
            <a:ext cx="4969177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AE6600B5-3BE4-46FA-B296-A8D8AB919C0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41460" y="6426000"/>
            <a:ext cx="7200" cy="21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33" name="Slide numbr">
            <a:extLst>
              <a:ext uri="{FF2B5EF4-FFF2-40B4-BE49-F238E27FC236}">
                <a16:creationId xmlns:a16="http://schemas.microsoft.com/office/drawing/2014/main" id="{97B6D787-ADA0-42D5-B319-E8E75FAA2B2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gray">
          <a:xfrm>
            <a:off x="540070" y="6390000"/>
            <a:ext cx="226830" cy="288000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5685BD5-7F70-499C-8F04-1460C72EE5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4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96" r:id="rId8"/>
    <p:sldLayoutId id="2147483664" r:id="rId9"/>
    <p:sldLayoutId id="2147483665" r:id="rId10"/>
    <p:sldLayoutId id="2147483694" r:id="rId11"/>
    <p:sldLayoutId id="2147483695" r:id="rId12"/>
    <p:sldLayoutId id="2147483681" r:id="rId13"/>
    <p:sldLayoutId id="2147483692" r:id="rId14"/>
    <p:sldLayoutId id="2147483693" r:id="rId15"/>
    <p:sldLayoutId id="2147483686" r:id="rId16"/>
    <p:sldLayoutId id="2147483687" r:id="rId17"/>
    <p:sldLayoutId id="2147483688" r:id="rId18"/>
    <p:sldLayoutId id="2147483690" r:id="rId19"/>
    <p:sldLayoutId id="2147483691" r:id="rId20"/>
    <p:sldLayoutId id="2147483675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97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559" userDrawn="1">
          <p15:clr>
            <a:srgbClr val="A4A3A4"/>
          </p15:clr>
        </p15:guide>
        <p15:guide id="3" pos="5121" userDrawn="1">
          <p15:clr>
            <a:srgbClr val="A4A3A4"/>
          </p15:clr>
        </p15:guide>
        <p15:guide id="5" pos="733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952" userDrawn="1">
          <p15:clr>
            <a:srgbClr val="A4A3A4"/>
          </p15:clr>
        </p15:guide>
        <p15:guide id="10" orient="horz" pos="273" userDrawn="1">
          <p15:clr>
            <a:srgbClr val="A4A3A4"/>
          </p15:clr>
        </p15:guide>
        <p15:guide id="11" orient="horz" pos="3911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svg"/><Relationship Id="rId9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>
            <a:extLst>
              <a:ext uri="{FF2B5EF4-FFF2-40B4-BE49-F238E27FC236}">
                <a16:creationId xmlns:a16="http://schemas.microsoft.com/office/drawing/2014/main" id="{AD91D610-7D0B-4C76-86CE-BE433FA20E4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10499" r="10499"/>
          <a:stretch/>
        </p:blipFill>
        <p:spPr bwMode="gray"/>
      </p:pic>
      <p:sp>
        <p:nvSpPr>
          <p:cNvPr id="6" name="Layer">
            <a:extLst>
              <a:ext uri="{FF2B5EF4-FFF2-40B4-BE49-F238E27FC236}">
                <a16:creationId xmlns:a16="http://schemas.microsoft.com/office/drawing/2014/main" id="{85CB1E49-3522-47EB-A752-4F3477946511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B8737ED2-7C38-4F50-9655-69387ED481A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75658" y="586800"/>
            <a:ext cx="6710400" cy="1620000"/>
          </a:xfrm>
        </p:spPr>
        <p:txBody>
          <a:bodyPr/>
          <a:lstStyle/>
          <a:p>
            <a:r>
              <a:rPr lang="en-US" sz="4000" b="1" strike="noStrike" cap="all" spc="-1" dirty="0" err="1">
                <a:solidFill>
                  <a:srgbClr val="FFFFFF"/>
                </a:solidFill>
                <a:latin typeface="Arial"/>
              </a:rPr>
              <a:t>TypeEvalPy</a:t>
            </a:r>
            <a:endParaRPr lang="en-US" dirty="0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C87DF748-BFCD-4B44-A29B-66E8B1644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gray">
          <a:xfrm>
            <a:off x="0" y="2456775"/>
            <a:ext cx="7586058" cy="360000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sz="2400" b="1" strike="noStrike" cap="all" spc="-1" dirty="0">
                <a:solidFill>
                  <a:srgbClr val="FFFFFF"/>
                </a:solidFill>
                <a:latin typeface="Arial"/>
              </a:rPr>
              <a:t>Common Evaluation Framework</a:t>
            </a:r>
          </a:p>
          <a:p>
            <a:pPr algn="r">
              <a:lnSpc>
                <a:spcPct val="90000"/>
              </a:lnSpc>
            </a:pPr>
            <a:r>
              <a:rPr lang="en-US" sz="2400" b="1" strike="noStrike" cap="all" spc="-1" dirty="0">
                <a:solidFill>
                  <a:srgbClr val="FFFFFF"/>
                </a:solidFill>
                <a:latin typeface="Arial"/>
              </a:rPr>
              <a:t>with Benchmarks for Type Inference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DCFA1BA6-A050-47F1-90AF-7AB26EE2264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/>
        <p:txBody>
          <a:bodyPr/>
          <a:lstStyle/>
          <a:p>
            <a:r>
              <a:rPr lang="en-US" dirty="0"/>
              <a:t>Samkutty Sabu</a:t>
            </a:r>
          </a:p>
          <a:p>
            <a:r>
              <a:rPr lang="en-US" dirty="0"/>
              <a:t>Advisor: Ashwin Prasad SV </a:t>
            </a:r>
            <a:br>
              <a:rPr lang="en-US" dirty="0"/>
            </a:br>
            <a:r>
              <a:rPr lang="en-US" dirty="0"/>
              <a:t>Supervisor: Prof. Dr. Eric </a:t>
            </a:r>
            <a:r>
              <a:rPr lang="en-US" dirty="0" err="1"/>
              <a:t>Bodden</a:t>
            </a:r>
            <a:endParaRPr lang="en-US" dirty="0"/>
          </a:p>
          <a:p>
            <a:r>
              <a:rPr lang="en-US" dirty="0"/>
              <a:t>Paderborn | 07-03-2023</a:t>
            </a:r>
          </a:p>
        </p:txBody>
      </p:sp>
    </p:spTree>
    <p:extLst>
      <p:ext uri="{BB962C8B-B14F-4D97-AF65-F5344CB8AC3E}">
        <p14:creationId xmlns:p14="http://schemas.microsoft.com/office/powerpoint/2010/main" val="41138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61074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Micro Benchmarks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PyCG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PyPt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Scalpel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10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31E3D-179B-3AD9-1927-3A5CB8416B3C}"/>
              </a:ext>
            </a:extLst>
          </p:cNvPr>
          <p:cNvSpPr txBox="1"/>
          <p:nvPr/>
        </p:nvSpPr>
        <p:spPr>
          <a:xfrm>
            <a:off x="3153960" y="2231102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0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0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1D319-58AD-4139-3586-D20C48D130AF}"/>
              </a:ext>
            </a:extLst>
          </p:cNvPr>
          <p:cNvSpPr txBox="1"/>
          <p:nvPr/>
        </p:nvSpPr>
        <p:spPr>
          <a:xfrm>
            <a:off x="3843540" y="239721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Graph Benchmarks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Ground Truth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3E2FEA75-4692-0FBA-807B-4A40523F0A28}"/>
              </a:ext>
            </a:extLst>
          </p:cNvPr>
          <p:cNvSpPr/>
          <p:nvPr/>
        </p:nvSpPr>
        <p:spPr>
          <a:xfrm>
            <a:off x="3027500" y="3405876"/>
            <a:ext cx="583660" cy="389107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03622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EA41E-C0AD-C4CA-6832-6C8063308FA0}"/>
              </a:ext>
            </a:extLst>
          </p:cNvPr>
          <p:cNvSpPr txBox="1"/>
          <p:nvPr/>
        </p:nvSpPr>
        <p:spPr>
          <a:xfrm>
            <a:off x="3843540" y="3477724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small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335EBA4C-571C-F565-5E90-44E906AF0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34" y="4221074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7ACF2A-2927-7047-17F6-F94EC3617D30}"/>
              </a:ext>
            </a:extLst>
          </p:cNvPr>
          <p:cNvSpPr txBox="1"/>
          <p:nvPr/>
        </p:nvSpPr>
        <p:spPr>
          <a:xfrm>
            <a:off x="2391268" y="4376166"/>
            <a:ext cx="5427474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robust benchmark exists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8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61073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Real world Benchmarks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ManyTypes4Py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Type4Py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TypePY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Typilus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OSS </a:t>
            </a:r>
            <a:r>
              <a:rPr lang="de-DE" dirty="0" err="1"/>
              <a:t>dataset</a:t>
            </a:r>
            <a:r>
              <a:rPr lang="de-DE" dirty="0"/>
              <a:t> of Typewriter</a:t>
            </a:r>
          </a:p>
          <a:p>
            <a:pPr marL="800100" lvl="1" indent="-34290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11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1D319-58AD-4139-3586-D20C48D130AF}"/>
              </a:ext>
            </a:extLst>
          </p:cNvPr>
          <p:cNvSpPr txBox="1"/>
          <p:nvPr/>
        </p:nvSpPr>
        <p:spPr>
          <a:xfrm>
            <a:off x="4912468" y="250022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Vary in Scope (ML based inference)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036227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60BA-6D47-D3E8-298B-289EA809CBBE}"/>
              </a:ext>
            </a:extLst>
          </p:cNvPr>
          <p:cNvSpPr txBox="1"/>
          <p:nvPr/>
        </p:nvSpPr>
        <p:spPr>
          <a:xfrm>
            <a:off x="4198898" y="2227194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6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2BF954-6E14-8C3E-37F7-4C7D0A68D2A8}"/>
              </a:ext>
            </a:extLst>
          </p:cNvPr>
          <p:cNvSpPr txBox="1"/>
          <p:nvPr/>
        </p:nvSpPr>
        <p:spPr>
          <a:xfrm>
            <a:off x="5020886" y="324506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 of selection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Mypy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dependency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Annotations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stars 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07D69-F34F-B46E-8515-D9EE8700D53C}"/>
              </a:ext>
            </a:extLst>
          </p:cNvPr>
          <p:cNvSpPr txBox="1"/>
          <p:nvPr/>
        </p:nvSpPr>
        <p:spPr>
          <a:xfrm>
            <a:off x="4214903" y="3328404"/>
            <a:ext cx="914400" cy="12937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sz="9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DC7921FB-2130-2989-E205-31D059684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8434" y="511604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423044-EEF0-86AD-D4D5-F250ED9653FB}"/>
              </a:ext>
            </a:extLst>
          </p:cNvPr>
          <p:cNvSpPr txBox="1"/>
          <p:nvPr/>
        </p:nvSpPr>
        <p:spPr>
          <a:xfrm>
            <a:off x="2391267" y="5148018"/>
            <a:ext cx="7861686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Might not capture all complexities of Python programming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uniformity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PROBLEM DESCRIPTION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12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A3DE7-F8A7-BF55-B634-622E951B019B}"/>
              </a:ext>
            </a:extLst>
          </p:cNvPr>
          <p:cNvSpPr txBox="1"/>
          <p:nvPr/>
        </p:nvSpPr>
        <p:spPr>
          <a:xfrm>
            <a:off x="3998068" y="3386434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9060BA-6D47-D3E8-298B-289EA809CBBE}"/>
              </a:ext>
            </a:extLst>
          </p:cNvPr>
          <p:cNvSpPr txBox="1"/>
          <p:nvPr/>
        </p:nvSpPr>
        <p:spPr>
          <a:xfrm>
            <a:off x="4198898" y="257740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sz="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pic>
        <p:nvPicPr>
          <p:cNvPr id="7" name="Graphic 6" descr="Thumbs Down with solid fill">
            <a:extLst>
              <a:ext uri="{FF2B5EF4-FFF2-40B4-BE49-F238E27FC236}">
                <a16:creationId xmlns:a16="http://schemas.microsoft.com/office/drawing/2014/main" id="{931AF596-1E9B-D7EB-CD31-1A65FF9D0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40" y="15553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39B6AB-2758-1897-1B3E-301D0BB68221}"/>
              </a:ext>
            </a:extLst>
          </p:cNvPr>
          <p:cNvSpPr txBox="1"/>
          <p:nvPr/>
        </p:nvSpPr>
        <p:spPr>
          <a:xfrm>
            <a:off x="2149274" y="1710441"/>
            <a:ext cx="5427474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Single Micro Benchmark exists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Thumbs Down with solid fill">
            <a:extLst>
              <a:ext uri="{FF2B5EF4-FFF2-40B4-BE49-F238E27FC236}">
                <a16:creationId xmlns:a16="http://schemas.microsoft.com/office/drawing/2014/main" id="{B46D0A65-D3A7-8C85-8758-A26C4934C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41" y="257969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42A84-650D-59D1-AF98-7290BB6B61C3}"/>
              </a:ext>
            </a:extLst>
          </p:cNvPr>
          <p:cNvSpPr txBox="1"/>
          <p:nvPr/>
        </p:nvSpPr>
        <p:spPr>
          <a:xfrm>
            <a:off x="2149274" y="2734790"/>
            <a:ext cx="8813799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world Benchmarks might not capture all complexities of Python programming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phic 10" descr="Thumbs Down with solid fill">
            <a:extLst>
              <a:ext uri="{FF2B5EF4-FFF2-40B4-BE49-F238E27FC236}">
                <a16:creationId xmlns:a16="http://schemas.microsoft.com/office/drawing/2014/main" id="{1581AD6F-D63A-90C8-8583-AE2F910AA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440" y="3541307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195837-6C90-328B-872D-0A77A722AE92}"/>
              </a:ext>
            </a:extLst>
          </p:cNvPr>
          <p:cNvSpPr txBox="1"/>
          <p:nvPr/>
        </p:nvSpPr>
        <p:spPr>
          <a:xfrm>
            <a:off x="2149273" y="3696399"/>
            <a:ext cx="8813799" cy="4269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Common framework for comparison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59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33700"/>
            <a:ext cx="5324400" cy="1800000"/>
          </a:xfrm>
        </p:spPr>
        <p:txBody>
          <a:bodyPr/>
          <a:lstStyle/>
          <a:p>
            <a:r>
              <a:rPr lang="en-US" dirty="0"/>
              <a:t>Thesis Goals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9176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64223"/>
            <a:ext cx="10325796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179C7D"/>
                </a:solidFill>
              </a:rPr>
              <a:t>Primary objective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	Provide a benchmark framework for evaluating type inference tools for Python.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179C7D"/>
                </a:solidFill>
              </a:rPr>
              <a:t>Goals</a:t>
            </a: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 Developing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2. Standardization of Real-</a:t>
            </a:r>
            <a:r>
              <a:rPr lang="de-DE" dirty="0" err="1"/>
              <a:t>world</a:t>
            </a:r>
            <a:r>
              <a:rPr lang="de-DE" dirty="0"/>
              <a:t> benchmarks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3. Developing a common framework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14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34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Developing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	1.1 </a:t>
            </a:r>
            <a:r>
              <a:rPr lang="de-DE" dirty="0" err="1"/>
              <a:t>Develop</a:t>
            </a:r>
            <a:r>
              <a:rPr lang="de-DE" dirty="0"/>
              <a:t> diverse benchmark 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1.2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truths</a:t>
            </a: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1.3 Add Type annotations</a:t>
            </a:r>
            <a:endParaRPr lang="de-DE" spc="-1" dirty="0">
              <a:solidFill>
                <a:srgbClr val="404040"/>
              </a:solidFill>
            </a:endParaRP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15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17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Developing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	1.1 </a:t>
            </a:r>
            <a:r>
              <a:rPr lang="de-DE" dirty="0" err="1"/>
              <a:t>Develop</a:t>
            </a:r>
            <a:r>
              <a:rPr lang="de-DE" dirty="0"/>
              <a:t> diverse benchmark </a:t>
            </a:r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PyCG 	</a:t>
            </a:r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3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Scalpel      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16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9E268BDD-A671-DAA6-D569-4252576E4F34}"/>
              </a:ext>
            </a:extLst>
          </p:cNvPr>
          <p:cNvSpPr/>
          <p:nvPr/>
        </p:nvSpPr>
        <p:spPr>
          <a:xfrm>
            <a:off x="2542413" y="2720905"/>
            <a:ext cx="406363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Arrow: Striped Right 2">
            <a:extLst>
              <a:ext uri="{FF2B5EF4-FFF2-40B4-BE49-F238E27FC236}">
                <a16:creationId xmlns:a16="http://schemas.microsoft.com/office/drawing/2014/main" id="{69212AF7-CF3E-C1EB-D3EA-96985579B6E0}"/>
              </a:ext>
            </a:extLst>
          </p:cNvPr>
          <p:cNvSpPr/>
          <p:nvPr/>
        </p:nvSpPr>
        <p:spPr>
          <a:xfrm>
            <a:off x="2542414" y="4614282"/>
            <a:ext cx="406363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2FB2E-696B-6B80-B174-94840C73A8A0}"/>
              </a:ext>
            </a:extLst>
          </p:cNvPr>
          <p:cNvSpPr txBox="1"/>
          <p:nvPr/>
        </p:nvSpPr>
        <p:spPr>
          <a:xfrm>
            <a:off x="7390273" y="2098191"/>
            <a:ext cx="914400" cy="30167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66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166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BF2AF-66B6-4D84-B129-DA98BD4E1DAF}"/>
              </a:ext>
            </a:extLst>
          </p:cNvPr>
          <p:cNvSpPr txBox="1"/>
          <p:nvPr/>
        </p:nvSpPr>
        <p:spPr>
          <a:xfrm>
            <a:off x="3546873" y="2260836"/>
            <a:ext cx="2548647" cy="52182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ground truth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Missing features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Categorised Python features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9BF6F-4508-860F-1F8F-27E037236D86}"/>
              </a:ext>
            </a:extLst>
          </p:cNvPr>
          <p:cNvSpPr txBox="1"/>
          <p:nvPr/>
        </p:nvSpPr>
        <p:spPr>
          <a:xfrm>
            <a:off x="3718323" y="4264900"/>
            <a:ext cx="2548647" cy="521821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Ground truths</a:t>
            </a: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Relatively small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2E5D2-A9DC-EF71-9E2C-F530FFA81582}"/>
              </a:ext>
            </a:extLst>
          </p:cNvPr>
          <p:cNvSpPr txBox="1"/>
          <p:nvPr/>
        </p:nvSpPr>
        <p:spPr>
          <a:xfrm>
            <a:off x="8662238" y="3439877"/>
            <a:ext cx="2548647" cy="76374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Diverse Benchmark </a:t>
            </a:r>
          </a:p>
        </p:txBody>
      </p:sp>
    </p:spTree>
    <p:extLst>
      <p:ext uri="{BB962C8B-B14F-4D97-AF65-F5344CB8AC3E}">
        <p14:creationId xmlns:p14="http://schemas.microsoft.com/office/powerpoint/2010/main" val="10737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/>
      <p:bldP spid="6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Developing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1.2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truths</a:t>
            </a: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Using </a:t>
            </a:r>
            <a:r>
              <a:rPr lang="de-DE" dirty="0" err="1"/>
              <a:t>Scalpels</a:t>
            </a:r>
            <a:r>
              <a:rPr lang="de-DE" dirty="0"/>
              <a:t> </a:t>
            </a:r>
            <a:r>
              <a:rPr lang="de-DE" dirty="0" err="1"/>
              <a:t>method</a:t>
            </a: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Better </a:t>
            </a:r>
            <a:r>
              <a:rPr lang="de-DE" dirty="0" err="1"/>
              <a:t>representation</a:t>
            </a:r>
            <a:r>
              <a:rPr lang="de-DE" dirty="0"/>
              <a:t>?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17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F85464-C640-CC05-CC80-2AE4AB238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79" y="3336219"/>
            <a:ext cx="4318548" cy="2005040"/>
          </a:xfrm>
          <a:prstGeom prst="rect">
            <a:avLst/>
          </a:prstGeom>
        </p:spPr>
      </p:pic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F937059D-AA4D-5394-155A-22231CA88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000" y="1716483"/>
            <a:ext cx="4481855" cy="3864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575138-8B2C-DF05-C820-E6EF3C07EB25}"/>
              </a:ext>
            </a:extLst>
          </p:cNvPr>
          <p:cNvSpPr txBox="1"/>
          <p:nvPr/>
        </p:nvSpPr>
        <p:spPr>
          <a:xfrm>
            <a:off x="2373549" y="4929929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8063A-FE7C-C24E-C482-38827E20552F}"/>
              </a:ext>
            </a:extLst>
          </p:cNvPr>
          <p:cNvSpPr txBox="1"/>
          <p:nvPr/>
        </p:nvSpPr>
        <p:spPr>
          <a:xfrm>
            <a:off x="2030078" y="5612893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Example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179B3-D962-FA79-2DB8-DD7C75A1BF9D}"/>
              </a:ext>
            </a:extLst>
          </p:cNvPr>
          <p:cNvSpPr txBox="1"/>
          <p:nvPr/>
        </p:nvSpPr>
        <p:spPr>
          <a:xfrm>
            <a:off x="7997377" y="5615729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Ground Truth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5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9547583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1. Developing a Micro-benchmark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1.3  Add Type annotations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spc="-1" dirty="0">
              <a:solidFill>
                <a:srgbClr val="404040"/>
              </a:solidFill>
            </a:endParaRP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18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5586297-56ED-2CEC-E52F-A5C97001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0" y="2630591"/>
            <a:ext cx="3612483" cy="1043118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72E2008-C6CC-51B6-F28F-85B40D90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688" y="2265804"/>
            <a:ext cx="3693859" cy="1405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9434E-2D64-DE99-8C98-5A2E7978DD22}"/>
              </a:ext>
            </a:extLst>
          </p:cNvPr>
          <p:cNvSpPr txBox="1"/>
          <p:nvPr/>
        </p:nvSpPr>
        <p:spPr>
          <a:xfrm>
            <a:off x="1662144" y="3797548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Example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E8EF5-E5DD-2071-EC86-C9F650B1DCFB}"/>
              </a:ext>
            </a:extLst>
          </p:cNvPr>
          <p:cNvSpPr txBox="1"/>
          <p:nvPr/>
        </p:nvSpPr>
        <p:spPr>
          <a:xfrm>
            <a:off x="7631080" y="3797548"/>
            <a:ext cx="1821074" cy="4572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Fig: Annotated test case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8"/>
            <a:ext cx="6911387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2. Standardization of Real-</a:t>
            </a:r>
            <a:r>
              <a:rPr lang="de-DE" sz="2000" b="1" spc="-1" dirty="0" err="1">
                <a:solidFill>
                  <a:srgbClr val="179C7D"/>
                </a:solidFill>
              </a:rPr>
              <a:t>world</a:t>
            </a:r>
            <a:r>
              <a:rPr lang="de-DE" sz="2000" b="1" spc="-1" dirty="0">
                <a:solidFill>
                  <a:srgbClr val="179C7D"/>
                </a:solidFill>
              </a:rPr>
              <a:t> benchmarks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Should</a:t>
            </a:r>
            <a:r>
              <a:rPr lang="de-DE" dirty="0"/>
              <a:t> support both </a:t>
            </a:r>
            <a:r>
              <a:rPr lang="de-DE" dirty="0" err="1"/>
              <a:t>academic</a:t>
            </a:r>
            <a:r>
              <a:rPr lang="de-DE" dirty="0"/>
              <a:t> and Industry </a:t>
            </a:r>
            <a:r>
              <a:rPr lang="de-DE" dirty="0" err="1"/>
              <a:t>standard</a:t>
            </a:r>
            <a:r>
              <a:rPr lang="de-DE" dirty="0"/>
              <a:t> tools 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Bring </a:t>
            </a:r>
            <a:r>
              <a:rPr lang="de-DE" dirty="0" err="1"/>
              <a:t>uniformity</a:t>
            </a:r>
            <a:r>
              <a:rPr lang="de-DE" dirty="0"/>
              <a:t> to existing benchmarks</a:t>
            </a:r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 marL="270000" indent="-2696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Wingdings" charset="2"/>
              <a:buChar char="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19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676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>
            <a:extLst>
              <a:ext uri="{FF2B5EF4-FFF2-40B4-BE49-F238E27FC236}">
                <a16:creationId xmlns:a16="http://schemas.microsoft.com/office/drawing/2014/main" id="{3C4550B6-3CAB-46C6-AFC8-93794F3060D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3"/>
          <a:srcRect t="2539" b="2539"/>
          <a:stretch/>
        </p:blipFill>
        <p:spPr bwMode="gray"/>
      </p:pic>
      <p:sp>
        <p:nvSpPr>
          <p:cNvPr id="10" name="Layer">
            <a:extLst>
              <a:ext uri="{FF2B5EF4-FFF2-40B4-BE49-F238E27FC236}">
                <a16:creationId xmlns:a16="http://schemas.microsoft.com/office/drawing/2014/main" id="{28E08FE9-111C-45D5-92D9-24F999A73138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Logo 1">
            <a:extLst>
              <a:ext uri="{FF2B5EF4-FFF2-40B4-BE49-F238E27FC236}">
                <a16:creationId xmlns:a16="http://schemas.microsoft.com/office/drawing/2014/main" id="{D65DCF94-13C3-4097-BAFA-B94E06CA3462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16" name="Logo 2">
            <a:extLst>
              <a:ext uri="{FF2B5EF4-FFF2-40B4-BE49-F238E27FC236}">
                <a16:creationId xmlns:a16="http://schemas.microsoft.com/office/drawing/2014/main" id="{9E1DECC0-2850-4061-AE19-25567FAC8608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95AB7EFF-57EF-4577-937E-17F6424591AD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SECTION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3CCADFB-F3AC-46CA-816E-6F701AF9EF45}"/>
              </a:ext>
            </a:extLst>
          </p:cNvPr>
          <p:cNvSpPr>
            <a:spLocks noGrp="1"/>
          </p:cNvSpPr>
          <p:nvPr>
            <p:ph sz="quarter" idx="15"/>
          </p:nvPr>
        </p:nvSpPr>
        <p:spPr bwMode="gray"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Thesis Goals</a:t>
            </a:r>
          </a:p>
          <a:p>
            <a:r>
              <a:rPr lang="en-US" dirty="0"/>
              <a:t>Thesis Structure</a:t>
            </a:r>
          </a:p>
          <a:p>
            <a:r>
              <a:rPr lang="en-US" dirty="0"/>
              <a:t>Time Plan</a:t>
            </a:r>
          </a:p>
        </p:txBody>
      </p:sp>
    </p:spTree>
    <p:extLst>
      <p:ext uri="{BB962C8B-B14F-4D97-AF65-F5344CB8AC3E}">
        <p14:creationId xmlns:p14="http://schemas.microsoft.com/office/powerpoint/2010/main" val="38222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dirty="0"/>
              <a:t>Standardized format for comparison of performance </a:t>
            </a: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3.1 Integration of Benchmarks</a:t>
            </a:r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Common </a:t>
            </a:r>
            <a:r>
              <a:rPr lang="de-DE" dirty="0" err="1"/>
              <a:t>point</a:t>
            </a:r>
            <a:r>
              <a:rPr lang="de-DE" dirty="0"/>
              <a:t> to </a:t>
            </a:r>
            <a:r>
              <a:rPr lang="de-DE" dirty="0" err="1"/>
              <a:t>select</a:t>
            </a:r>
            <a:r>
              <a:rPr lang="de-DE" dirty="0"/>
              <a:t> benchmarks</a:t>
            </a:r>
          </a:p>
          <a:p>
            <a:pPr marL="742950" lvl="1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User-</a:t>
            </a:r>
            <a:r>
              <a:rPr lang="de-DE" dirty="0" err="1"/>
              <a:t>friendly</a:t>
            </a:r>
            <a:r>
              <a:rPr lang="de-DE" dirty="0"/>
              <a:t> interface 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dirty="0"/>
              <a:t>3.2 Common Input and Result Format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Common input format</a:t>
            </a:r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Format code snippets</a:t>
            </a:r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Adapt</a:t>
            </a:r>
            <a:r>
              <a:rPr lang="de-DE" dirty="0"/>
              <a:t> to different </a:t>
            </a:r>
            <a:r>
              <a:rPr lang="de-DE" dirty="0" err="1"/>
              <a:t>requirements</a:t>
            </a:r>
            <a:r>
              <a:rPr lang="de-DE" dirty="0"/>
              <a:t> of tools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Common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en-US" dirty="0"/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US" dirty="0"/>
              <a:t>3.3 Evaluation Metrics</a:t>
            </a:r>
            <a:endParaRPr lang="de-DE" dirty="0"/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20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426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     3.3 Evaluation Metrics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Exact Match		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Base Type Match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Rank-based Match</a:t>
            </a:r>
          </a:p>
          <a:p>
            <a:pPr marL="742950" lvl="1" indent="-285750">
              <a:lnSpc>
                <a:spcPct val="2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Computation Time	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21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664F8E75-1F88-2613-AB90-918192C94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0965" y="3909096"/>
            <a:ext cx="286966" cy="286966"/>
          </a:xfrm>
          <a:prstGeom prst="rect">
            <a:avLst/>
          </a:prstGeom>
        </p:spPr>
      </p:pic>
      <p:pic>
        <p:nvPicPr>
          <p:cNvPr id="5" name="Graphic 4" descr="Close with solid fill">
            <a:extLst>
              <a:ext uri="{FF2B5EF4-FFF2-40B4-BE49-F238E27FC236}">
                <a16:creationId xmlns:a16="http://schemas.microsoft.com/office/drawing/2014/main" id="{89093EF9-4DB9-82F0-F1A3-AFD93130D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3938" y="3037929"/>
            <a:ext cx="286966" cy="2869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25C34-8F97-7862-1F60-3535525E3403}"/>
              </a:ext>
            </a:extLst>
          </p:cNvPr>
          <p:cNvSpPr txBox="1"/>
          <p:nvPr/>
        </p:nvSpPr>
        <p:spPr>
          <a:xfrm>
            <a:off x="4814986" y="2750963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de-DE" dirty="0"/>
              <a:t>GT: List[str]	List[str]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	</a:t>
            </a:r>
            <a:r>
              <a:rPr lang="de-DE" dirty="0"/>
              <a:t>List[int]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E49B6F3B-7CBF-BCB4-7C34-1039E0A3375D}"/>
              </a:ext>
            </a:extLst>
          </p:cNvPr>
          <p:cNvSpPr/>
          <p:nvPr/>
        </p:nvSpPr>
        <p:spPr>
          <a:xfrm>
            <a:off x="3430118" y="2897100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69A0383F-0EF0-1265-3CE0-421808763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939" y="2750963"/>
            <a:ext cx="286966" cy="286966"/>
          </a:xfrm>
          <a:prstGeom prst="rect">
            <a:avLst/>
          </a:prstGeom>
        </p:spPr>
      </p:pic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36E96A0F-CBA7-D12B-9975-DFEA155EC220}"/>
              </a:ext>
            </a:extLst>
          </p:cNvPr>
          <p:cNvSpPr/>
          <p:nvPr/>
        </p:nvSpPr>
        <p:spPr>
          <a:xfrm>
            <a:off x="3430118" y="3751946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A9177-9BAD-5EE1-4203-8F228F2E1F28}"/>
              </a:ext>
            </a:extLst>
          </p:cNvPr>
          <p:cNvSpPr txBox="1"/>
          <p:nvPr/>
        </p:nvSpPr>
        <p:spPr>
          <a:xfrm>
            <a:off x="4814986" y="3657616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r>
              <a:rPr lang="de-DE" dirty="0"/>
              <a:t>GT: List[str] 	List[str] 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  <a:r>
              <a:rPr lang="de-DE" dirty="0"/>
              <a:t> List[int]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228C322E-C7D9-114F-5400-06AD31B9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3939" y="3667853"/>
            <a:ext cx="286966" cy="286966"/>
          </a:xfrm>
          <a:prstGeom prst="rect">
            <a:avLst/>
          </a:prstGeom>
        </p:spPr>
      </p:pic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56D6442E-E49E-E9F1-73B5-4889D5D87013}"/>
              </a:ext>
            </a:extLst>
          </p:cNvPr>
          <p:cNvSpPr/>
          <p:nvPr/>
        </p:nvSpPr>
        <p:spPr>
          <a:xfrm>
            <a:off x="3430118" y="4541680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1B263-C06F-E743-BF94-4F205ABB6E96}"/>
              </a:ext>
            </a:extLst>
          </p:cNvPr>
          <p:cNvSpPr txBox="1"/>
          <p:nvPr/>
        </p:nvSpPr>
        <p:spPr>
          <a:xfrm>
            <a:off x="4689602" y="3496878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F5E86F-C368-A0F7-2211-AED836889FE4}"/>
              </a:ext>
            </a:extLst>
          </p:cNvPr>
          <p:cNvSpPr txBox="1"/>
          <p:nvPr/>
        </p:nvSpPr>
        <p:spPr>
          <a:xfrm>
            <a:off x="4821491" y="455120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Common/Rare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A7FF-1593-FABD-E55B-FB52CC75AC03}"/>
              </a:ext>
            </a:extLst>
          </p:cNvPr>
          <p:cNvSpPr txBox="1"/>
          <p:nvPr/>
        </p:nvSpPr>
        <p:spPr>
          <a:xfrm>
            <a:off x="6914500" y="543722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GT: Ground Truth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1F920-4C8E-E21F-6741-8A5FD0EA7D73}"/>
              </a:ext>
            </a:extLst>
          </p:cNvPr>
          <p:cNvSpPr txBox="1"/>
          <p:nvPr/>
        </p:nvSpPr>
        <p:spPr>
          <a:xfrm>
            <a:off x="9651751" y="3281662"/>
            <a:ext cx="2000250" cy="914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Precision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BD26F-2EA4-365F-3A06-2A33F984E082}"/>
              </a:ext>
            </a:extLst>
          </p:cNvPr>
          <p:cNvSpPr txBox="1"/>
          <p:nvPr/>
        </p:nvSpPr>
        <p:spPr>
          <a:xfrm>
            <a:off x="9651751" y="3848792"/>
            <a:ext cx="2000250" cy="693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Recall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463C40-C850-A23D-F797-BA1293EF3359}"/>
              </a:ext>
            </a:extLst>
          </p:cNvPr>
          <p:cNvSpPr txBox="1"/>
          <p:nvPr/>
        </p:nvSpPr>
        <p:spPr>
          <a:xfrm>
            <a:off x="9118371" y="3566178"/>
            <a:ext cx="45719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B8EB6-119C-D011-8686-2A52D5C7826B}"/>
              </a:ext>
            </a:extLst>
          </p:cNvPr>
          <p:cNvSpPr txBox="1"/>
          <p:nvPr/>
        </p:nvSpPr>
        <p:spPr>
          <a:xfrm>
            <a:off x="8700337" y="2750963"/>
            <a:ext cx="914400" cy="30167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115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115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44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2" grpId="0"/>
      <p:bldP spid="14" grpId="0" animBg="1"/>
      <p:bldP spid="16" grpId="0"/>
      <p:bldP spid="17" grpId="0"/>
      <p:bldP spid="2" grpId="0"/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154697"/>
            <a:ext cx="8506723" cy="5158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3. Common Evaluation Framework</a:t>
            </a:r>
          </a:p>
          <a:p>
            <a:pPr>
              <a:lnSpc>
                <a:spcPct val="2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dirty="0"/>
              <a:t>     3.3 Evaluation Metrics</a:t>
            </a:r>
          </a:p>
          <a:p>
            <a:pPr marL="1200150" lvl="2" indent="-285750">
              <a:lnSpc>
                <a:spcPct val="2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Micro-Benchmark</a:t>
            </a:r>
          </a:p>
          <a:p>
            <a:pPr marL="1657350" lvl="3" indent="-285750">
              <a:lnSpc>
                <a:spcPct val="2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Soundness</a:t>
            </a:r>
          </a:p>
          <a:p>
            <a:pPr marL="1657350" lvl="3" indent="-285750">
              <a:lnSpc>
                <a:spcPct val="20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Completeness</a:t>
            </a:r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 marL="1200510" lvl="2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22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E9E50C8F-4FAA-2789-6682-71F37D2C45FA}"/>
              </a:ext>
            </a:extLst>
          </p:cNvPr>
          <p:cNvSpPr/>
          <p:nvPr/>
        </p:nvSpPr>
        <p:spPr>
          <a:xfrm>
            <a:off x="4570295" y="3478423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Arrow: Striped Right 18">
            <a:extLst>
              <a:ext uri="{FF2B5EF4-FFF2-40B4-BE49-F238E27FC236}">
                <a16:creationId xmlns:a16="http://schemas.microsoft.com/office/drawing/2014/main" id="{82A5B94F-19BB-9A4B-E51A-EC7A411E812C}"/>
              </a:ext>
            </a:extLst>
          </p:cNvPr>
          <p:cNvSpPr/>
          <p:nvPr/>
        </p:nvSpPr>
        <p:spPr>
          <a:xfrm>
            <a:off x="4570296" y="4162728"/>
            <a:ext cx="988727" cy="193348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59D466-530D-6970-CB02-A11911436648}"/>
              </a:ext>
            </a:extLst>
          </p:cNvPr>
          <p:cNvSpPr txBox="1"/>
          <p:nvPr/>
        </p:nvSpPr>
        <p:spPr>
          <a:xfrm>
            <a:off x="7273032" y="3277499"/>
            <a:ext cx="2705100" cy="5951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C9CD18-01B6-F9EF-BA94-5D765D98F1ED}"/>
              </a:ext>
            </a:extLst>
          </p:cNvPr>
          <p:cNvSpPr txBox="1"/>
          <p:nvPr/>
        </p:nvSpPr>
        <p:spPr>
          <a:xfrm>
            <a:off x="6517572" y="3448050"/>
            <a:ext cx="3800475" cy="501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false negative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BEC864-F145-9E9B-F1A4-3DC81FCF2B2B}"/>
              </a:ext>
            </a:extLst>
          </p:cNvPr>
          <p:cNvSpPr txBox="1"/>
          <p:nvPr/>
        </p:nvSpPr>
        <p:spPr>
          <a:xfrm>
            <a:off x="6517571" y="4105275"/>
            <a:ext cx="3800475" cy="5016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false positive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THESIS GOALS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154698"/>
            <a:ext cx="1059817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Evaluation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Evaluation of tools</a:t>
            </a:r>
          </a:p>
          <a:p>
            <a:pPr marL="285750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Research Questions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How do existing type inference tools for Python perform on the developed micro-benchmark?</a:t>
            </a:r>
          </a:p>
          <a:p>
            <a:pPr marL="1200150" lvl="2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Does deep learning based tools support complex python features?</a:t>
            </a:r>
          </a:p>
          <a:p>
            <a:pPr marL="1200150" lvl="2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Does existing real-world benchmarks capture complex features of Python?</a:t>
            </a:r>
          </a:p>
          <a:p>
            <a:pPr marL="742950" lvl="1" indent="-285750">
              <a:lnSpc>
                <a:spcPct val="15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How does existing tools compare on the combined real-world benchmark?</a:t>
            </a: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23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03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63117" y="1958632"/>
            <a:ext cx="5324400" cy="1800000"/>
          </a:xfrm>
        </p:spPr>
        <p:txBody>
          <a:bodyPr/>
          <a:lstStyle/>
          <a:p>
            <a:r>
              <a:rPr lang="en-US" dirty="0"/>
              <a:t>THESIS STRUCTURE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875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397581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</a:rPr>
              <a:t>THESIS STRUCTURE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374630" y="1158530"/>
            <a:ext cx="8025502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25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6" name="Picture 5" descr="Table&#10;&#10;Description automatically generated with low confidence">
            <a:extLst>
              <a:ext uri="{FF2B5EF4-FFF2-40B4-BE49-F238E27FC236}">
                <a16:creationId xmlns:a16="http://schemas.microsoft.com/office/drawing/2014/main" id="{9E022414-7AC1-C6C6-1DAA-D5DFE2DB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4" y="793221"/>
            <a:ext cx="3774194" cy="533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363117" y="1958632"/>
            <a:ext cx="5324400" cy="1800000"/>
          </a:xfrm>
        </p:spPr>
        <p:txBody>
          <a:bodyPr/>
          <a:lstStyle/>
          <a:p>
            <a:r>
              <a:rPr lang="en-US" dirty="0"/>
              <a:t>TIME PLAN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764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Time Plan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27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FDB1EA2-9BAF-B0AC-277D-1EDB32472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975" y="828000"/>
            <a:ext cx="3590961" cy="49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Summary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40000" y="1511280"/>
            <a:ext cx="5821920" cy="3229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sz="20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28</a:t>
            </a:fld>
            <a:endParaRPr lang="en-US" sz="1600" b="0" strike="noStrike" spc="-1" dirty="0">
              <a:latin typeface="Times New Roman"/>
            </a:endParaRPr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B3C437-7B41-1ECE-A183-DDB3D70B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1038358"/>
            <a:ext cx="5353335" cy="231335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2" name="Picture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55BE7BF-C867-BD5F-C516-A6D9ABCD5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592" y="1040507"/>
            <a:ext cx="5737523" cy="231121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4" name="Picture 13" descr="Text, letter&#10;&#10;Description automatically generated">
            <a:extLst>
              <a:ext uri="{FF2B5EF4-FFF2-40B4-BE49-F238E27FC236}">
                <a16:creationId xmlns:a16="http://schemas.microsoft.com/office/drawing/2014/main" id="{F5DFEFE2-57E6-A82E-4DE8-50F822D45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519" y="3562075"/>
            <a:ext cx="5755595" cy="236080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16" name="Picture 1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6970C4D-642B-A712-52DB-43642C5B58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999" y="3562075"/>
            <a:ext cx="5353335" cy="236080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176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">
            <a:extLst>
              <a:ext uri="{FF2B5EF4-FFF2-40B4-BE49-F238E27FC236}">
                <a16:creationId xmlns:a16="http://schemas.microsoft.com/office/drawing/2014/main" id="{71A6E357-DF03-44CE-B1E6-F70FA971392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30254" r="30254"/>
          <a:stretch/>
        </p:blipFill>
        <p:spPr bwMode="gray">
          <a:xfrm>
            <a:off x="0" y="0"/>
            <a:ext cx="4063535" cy="6858000"/>
          </a:xfrm>
        </p:spPr>
      </p:pic>
      <p:sp>
        <p:nvSpPr>
          <p:cNvPr id="11" name="Layer">
            <a:extLst>
              <a:ext uri="{FF2B5EF4-FFF2-40B4-BE49-F238E27FC236}">
                <a16:creationId xmlns:a16="http://schemas.microsoft.com/office/drawing/2014/main" id="{BA2B0238-D281-4514-AFF0-013DA6341A92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 bwMode="gray">
          <a:xfrm>
            <a:off x="0" y="0"/>
            <a:ext cx="4064929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7" name="ICON">
            <a:extLst>
              <a:ext uri="{FF2B5EF4-FFF2-40B4-BE49-F238E27FC236}">
                <a16:creationId xmlns:a16="http://schemas.microsoft.com/office/drawing/2014/main" id="{DD288FFA-D1D6-4A14-BFAF-454014F00B22}"/>
              </a:ext>
            </a:extLst>
          </p:cNvPr>
          <p:cNvSpPr>
            <a:spLocks noChangeAspect="1"/>
          </p:cNvSpPr>
          <p:nvPr/>
        </p:nvSpPr>
        <p:spPr bwMode="gray">
          <a:xfrm>
            <a:off x="1561570" y="3068949"/>
            <a:ext cx="941783" cy="720094"/>
          </a:xfrm>
          <a:custGeom>
            <a:avLst/>
            <a:gdLst>
              <a:gd name="connsiteX0" fmla="*/ 204787 w 570548"/>
              <a:gd name="connsiteY0" fmla="*/ 213360 h 436245"/>
              <a:gd name="connsiteX1" fmla="*/ 273367 w 570548"/>
              <a:gd name="connsiteY1" fmla="*/ 248602 h 436245"/>
              <a:gd name="connsiteX2" fmla="*/ 295275 w 570548"/>
              <a:gd name="connsiteY2" fmla="*/ 248602 h 436245"/>
              <a:gd name="connsiteX3" fmla="*/ 363855 w 570548"/>
              <a:gd name="connsiteY3" fmla="*/ 213360 h 436245"/>
              <a:gd name="connsiteX4" fmla="*/ 375285 w 570548"/>
              <a:gd name="connsiteY4" fmla="*/ 217170 h 436245"/>
              <a:gd name="connsiteX5" fmla="*/ 371475 w 570548"/>
              <a:gd name="connsiteY5" fmla="*/ 229552 h 436245"/>
              <a:gd name="connsiteX6" fmla="*/ 302895 w 570548"/>
              <a:gd name="connsiteY6" fmla="*/ 264795 h 436245"/>
              <a:gd name="connsiteX7" fmla="*/ 283845 w 570548"/>
              <a:gd name="connsiteY7" fmla="*/ 269557 h 436245"/>
              <a:gd name="connsiteX8" fmla="*/ 264795 w 570548"/>
              <a:gd name="connsiteY8" fmla="*/ 264795 h 436245"/>
              <a:gd name="connsiteX9" fmla="*/ 196215 w 570548"/>
              <a:gd name="connsiteY9" fmla="*/ 229552 h 436245"/>
              <a:gd name="connsiteX10" fmla="*/ 192405 w 570548"/>
              <a:gd name="connsiteY10" fmla="*/ 217170 h 436245"/>
              <a:gd name="connsiteX11" fmla="*/ 204787 w 570548"/>
              <a:gd name="connsiteY11" fmla="*/ 213360 h 436245"/>
              <a:gd name="connsiteX12" fmla="*/ 19050 w 570548"/>
              <a:gd name="connsiteY12" fmla="*/ 91440 h 436245"/>
              <a:gd name="connsiteX13" fmla="*/ 19050 w 570548"/>
              <a:gd name="connsiteY13" fmla="*/ 413385 h 436245"/>
              <a:gd name="connsiteX14" fmla="*/ 22860 w 570548"/>
              <a:gd name="connsiteY14" fmla="*/ 417195 h 436245"/>
              <a:gd name="connsiteX15" fmla="*/ 547688 w 570548"/>
              <a:gd name="connsiteY15" fmla="*/ 417195 h 436245"/>
              <a:gd name="connsiteX16" fmla="*/ 551498 w 570548"/>
              <a:gd name="connsiteY16" fmla="*/ 413385 h 436245"/>
              <a:gd name="connsiteX17" fmla="*/ 551498 w 570548"/>
              <a:gd name="connsiteY17" fmla="*/ 91440 h 436245"/>
              <a:gd name="connsiteX18" fmla="*/ 290513 w 570548"/>
              <a:gd name="connsiteY18" fmla="*/ 228600 h 436245"/>
              <a:gd name="connsiteX19" fmla="*/ 285750 w 570548"/>
              <a:gd name="connsiteY19" fmla="*/ 229553 h 436245"/>
              <a:gd name="connsiteX20" fmla="*/ 280988 w 570548"/>
              <a:gd name="connsiteY20" fmla="*/ 228600 h 436245"/>
              <a:gd name="connsiteX21" fmla="*/ 22860 w 570548"/>
              <a:gd name="connsiteY21" fmla="*/ 19050 h 436245"/>
              <a:gd name="connsiteX22" fmla="*/ 19050 w 570548"/>
              <a:gd name="connsiteY22" fmla="*/ 22860 h 436245"/>
              <a:gd name="connsiteX23" fmla="*/ 19050 w 570548"/>
              <a:gd name="connsiteY23" fmla="*/ 69533 h 436245"/>
              <a:gd name="connsiteX24" fmla="*/ 284798 w 570548"/>
              <a:gd name="connsiteY24" fmla="*/ 209550 h 436245"/>
              <a:gd name="connsiteX25" fmla="*/ 551498 w 570548"/>
              <a:gd name="connsiteY25" fmla="*/ 69533 h 436245"/>
              <a:gd name="connsiteX26" fmla="*/ 551498 w 570548"/>
              <a:gd name="connsiteY26" fmla="*/ 22860 h 436245"/>
              <a:gd name="connsiteX27" fmla="*/ 547688 w 570548"/>
              <a:gd name="connsiteY27" fmla="*/ 19050 h 436245"/>
              <a:gd name="connsiteX28" fmla="*/ 22860 w 570548"/>
              <a:gd name="connsiteY28" fmla="*/ 0 h 436245"/>
              <a:gd name="connsiteX29" fmla="*/ 547688 w 570548"/>
              <a:gd name="connsiteY29" fmla="*/ 0 h 436245"/>
              <a:gd name="connsiteX30" fmla="*/ 570548 w 570548"/>
              <a:gd name="connsiteY30" fmla="*/ 22860 h 436245"/>
              <a:gd name="connsiteX31" fmla="*/ 570548 w 570548"/>
              <a:gd name="connsiteY31" fmla="*/ 413385 h 436245"/>
              <a:gd name="connsiteX32" fmla="*/ 547688 w 570548"/>
              <a:gd name="connsiteY32" fmla="*/ 436245 h 436245"/>
              <a:gd name="connsiteX33" fmla="*/ 22860 w 570548"/>
              <a:gd name="connsiteY33" fmla="*/ 436245 h 436245"/>
              <a:gd name="connsiteX34" fmla="*/ 0 w 570548"/>
              <a:gd name="connsiteY34" fmla="*/ 413385 h 436245"/>
              <a:gd name="connsiteX35" fmla="*/ 0 w 570548"/>
              <a:gd name="connsiteY35" fmla="*/ 22860 h 436245"/>
              <a:gd name="connsiteX36" fmla="*/ 22860 w 570548"/>
              <a:gd name="connsiteY36" fmla="*/ 0 h 436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70548" h="436245">
                <a:moveTo>
                  <a:pt x="204787" y="213360"/>
                </a:moveTo>
                <a:lnTo>
                  <a:pt x="273367" y="248602"/>
                </a:lnTo>
                <a:cubicBezTo>
                  <a:pt x="279082" y="251460"/>
                  <a:pt x="287655" y="252412"/>
                  <a:pt x="295275" y="248602"/>
                </a:cubicBezTo>
                <a:lnTo>
                  <a:pt x="363855" y="213360"/>
                </a:lnTo>
                <a:cubicBezTo>
                  <a:pt x="368617" y="211455"/>
                  <a:pt x="374332" y="213360"/>
                  <a:pt x="375285" y="217170"/>
                </a:cubicBezTo>
                <a:cubicBezTo>
                  <a:pt x="378142" y="220980"/>
                  <a:pt x="376237" y="226695"/>
                  <a:pt x="371475" y="229552"/>
                </a:cubicBezTo>
                <a:lnTo>
                  <a:pt x="302895" y="264795"/>
                </a:lnTo>
                <a:cubicBezTo>
                  <a:pt x="296227" y="267652"/>
                  <a:pt x="290512" y="269557"/>
                  <a:pt x="283845" y="269557"/>
                </a:cubicBezTo>
                <a:cubicBezTo>
                  <a:pt x="277177" y="269557"/>
                  <a:pt x="270510" y="267652"/>
                  <a:pt x="264795" y="264795"/>
                </a:cubicBezTo>
                <a:lnTo>
                  <a:pt x="196215" y="229552"/>
                </a:lnTo>
                <a:cubicBezTo>
                  <a:pt x="191452" y="227647"/>
                  <a:pt x="189547" y="221932"/>
                  <a:pt x="192405" y="217170"/>
                </a:cubicBezTo>
                <a:cubicBezTo>
                  <a:pt x="194310" y="212407"/>
                  <a:pt x="200025" y="210502"/>
                  <a:pt x="204787" y="213360"/>
                </a:cubicBezTo>
                <a:close/>
                <a:moveTo>
                  <a:pt x="19050" y="91440"/>
                </a:moveTo>
                <a:lnTo>
                  <a:pt x="19050" y="413385"/>
                </a:lnTo>
                <a:cubicBezTo>
                  <a:pt x="19050" y="415290"/>
                  <a:pt x="20955" y="417195"/>
                  <a:pt x="22860" y="417195"/>
                </a:cubicBezTo>
                <a:lnTo>
                  <a:pt x="547688" y="417195"/>
                </a:lnTo>
                <a:cubicBezTo>
                  <a:pt x="550545" y="417195"/>
                  <a:pt x="551498" y="415290"/>
                  <a:pt x="551498" y="413385"/>
                </a:cubicBezTo>
                <a:lnTo>
                  <a:pt x="551498" y="91440"/>
                </a:lnTo>
                <a:lnTo>
                  <a:pt x="290513" y="228600"/>
                </a:lnTo>
                <a:cubicBezTo>
                  <a:pt x="288608" y="229553"/>
                  <a:pt x="287655" y="229553"/>
                  <a:pt x="285750" y="229553"/>
                </a:cubicBezTo>
                <a:cubicBezTo>
                  <a:pt x="283845" y="229553"/>
                  <a:pt x="281940" y="229553"/>
                  <a:pt x="280988" y="228600"/>
                </a:cubicBezTo>
                <a:close/>
                <a:moveTo>
                  <a:pt x="22860" y="19050"/>
                </a:moveTo>
                <a:cubicBezTo>
                  <a:pt x="20955" y="19050"/>
                  <a:pt x="19050" y="20955"/>
                  <a:pt x="19050" y="22860"/>
                </a:cubicBezTo>
                <a:lnTo>
                  <a:pt x="19050" y="69533"/>
                </a:lnTo>
                <a:lnTo>
                  <a:pt x="284798" y="209550"/>
                </a:lnTo>
                <a:lnTo>
                  <a:pt x="551498" y="69533"/>
                </a:lnTo>
                <a:lnTo>
                  <a:pt x="551498" y="22860"/>
                </a:lnTo>
                <a:cubicBezTo>
                  <a:pt x="551498" y="20955"/>
                  <a:pt x="549593" y="19050"/>
                  <a:pt x="547688" y="19050"/>
                </a:cubicBezTo>
                <a:close/>
                <a:moveTo>
                  <a:pt x="22860" y="0"/>
                </a:moveTo>
                <a:lnTo>
                  <a:pt x="547688" y="0"/>
                </a:lnTo>
                <a:cubicBezTo>
                  <a:pt x="560070" y="0"/>
                  <a:pt x="570548" y="10478"/>
                  <a:pt x="570548" y="22860"/>
                </a:cubicBezTo>
                <a:lnTo>
                  <a:pt x="570548" y="413385"/>
                </a:lnTo>
                <a:cubicBezTo>
                  <a:pt x="570548" y="425768"/>
                  <a:pt x="560070" y="436245"/>
                  <a:pt x="547688" y="436245"/>
                </a:cubicBezTo>
                <a:lnTo>
                  <a:pt x="22860" y="436245"/>
                </a:lnTo>
                <a:cubicBezTo>
                  <a:pt x="10478" y="436245"/>
                  <a:pt x="0" y="425768"/>
                  <a:pt x="0" y="413385"/>
                </a:cubicBezTo>
                <a:lnTo>
                  <a:pt x="0" y="22860"/>
                </a:lnTo>
                <a:cubicBezTo>
                  <a:pt x="0" y="10478"/>
                  <a:pt x="10478" y="0"/>
                  <a:pt x="22860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en-US" dirty="0"/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0A6DFE5D-BB28-49AA-9946-9B3FA731FF9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600003" y="432000"/>
            <a:ext cx="7051113" cy="792000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0A469A52-5ADC-48BD-BC07-7DB1ED2A2CE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4598609" y="2910751"/>
            <a:ext cx="2984789" cy="720000"/>
          </a:xfrm>
        </p:spPr>
        <p:txBody>
          <a:bodyPr/>
          <a:lstStyle/>
          <a:p>
            <a:r>
              <a:rPr lang="en-US" dirty="0"/>
              <a:t>Samkutty Sabu</a:t>
            </a:r>
            <a:endParaRPr lang="en-US" noProof="1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27FD4620-40A2-4237-AAA2-17842C4716E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03603" y="3651435"/>
            <a:ext cx="2984789" cy="2070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300" noProof="1"/>
              <a:t>Paderborn University</a:t>
            </a:r>
          </a:p>
          <a:p>
            <a:pPr>
              <a:lnSpc>
                <a:spcPct val="150000"/>
              </a:lnSpc>
            </a:pPr>
            <a:r>
              <a:rPr lang="de-DE" sz="13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Warburger Str. 100</a:t>
            </a:r>
            <a:endParaRPr lang="en-US" sz="1300" b="0" i="0" noProof="1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3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33098</a:t>
            </a:r>
            <a:r>
              <a:rPr lang="en-US" sz="1300" dirty="0"/>
              <a:t> Paderborn</a:t>
            </a:r>
            <a:br>
              <a:rPr lang="en-US" sz="1300" dirty="0"/>
            </a:br>
            <a:r>
              <a:rPr lang="en-US" sz="1300" dirty="0"/>
              <a:t>Germany</a:t>
            </a:r>
            <a:br>
              <a:rPr lang="en-US" sz="1300" dirty="0"/>
            </a:br>
            <a:endParaRPr lang="en-US" sz="1300" dirty="0"/>
          </a:p>
        </p:txBody>
      </p:sp>
      <p:sp>
        <p:nvSpPr>
          <p:cNvPr id="51" name="Text 4">
            <a:extLst>
              <a:ext uri="{FF2B5EF4-FFF2-40B4-BE49-F238E27FC236}">
                <a16:creationId xmlns:a16="http://schemas.microsoft.com/office/drawing/2014/main" id="{DC91153F-F1A6-447A-BE2B-E06389D6DB8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 bwMode="gray">
          <a:xfrm>
            <a:off x="8666327" y="3894397"/>
            <a:ext cx="2696400" cy="288000"/>
          </a:xfrm>
        </p:spPr>
        <p:txBody>
          <a:bodyPr/>
          <a:lstStyle/>
          <a:p>
            <a:pPr lvl="0"/>
            <a:r>
              <a:rPr lang="en-US" noProof="0" dirty="0"/>
              <a:t>samkutty@mail.uni-paderborn.de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1FAAF17-BC0F-4478-B068-AA879C2AEDF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 bwMode="gray">
          <a:xfrm>
            <a:off x="8666327" y="4350815"/>
            <a:ext cx="3403077" cy="288155"/>
          </a:xfrm>
        </p:spPr>
        <p:txBody>
          <a:bodyPr/>
          <a:lstStyle/>
          <a:p>
            <a:pPr lvl="0"/>
            <a:r>
              <a:rPr lang="en-US" noProof="0" dirty="0"/>
              <a:t>https://www.linkedin.com/in/samkutty-sabu/</a:t>
            </a: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25C36969-F19F-45D8-9BEE-3F6FA45137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 bwMode="gray">
          <a:xfrm>
            <a:off x="8666327" y="4816649"/>
            <a:ext cx="2696400" cy="288000"/>
          </a:xfrm>
        </p:spPr>
        <p:txBody>
          <a:bodyPr/>
          <a:lstStyle/>
          <a:p>
            <a:pPr lvl="0"/>
            <a:r>
              <a:rPr lang="en-US" noProof="0" dirty="0"/>
              <a:t>+49 17657968737</a:t>
            </a:r>
          </a:p>
        </p:txBody>
      </p:sp>
      <p:sp>
        <p:nvSpPr>
          <p:cNvPr id="22" name="LOGO - LinkedIn">
            <a:extLst>
              <a:ext uri="{FF2B5EF4-FFF2-40B4-BE49-F238E27FC236}">
                <a16:creationId xmlns:a16="http://schemas.microsoft.com/office/drawing/2014/main" id="{8E495BE3-7B38-42E7-8EE2-07D637410A54}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8378288" y="4330265"/>
            <a:ext cx="288039" cy="288038"/>
          </a:xfrm>
          <a:custGeom>
            <a:avLst/>
            <a:gdLst>
              <a:gd name="connsiteX0" fmla="*/ 531912 w 1015891"/>
              <a:gd name="connsiteY0" fmla="*/ 478010 h 1015890"/>
              <a:gd name="connsiteX1" fmla="*/ 531912 w 1015891"/>
              <a:gd name="connsiteY1" fmla="*/ 478648 h 1015890"/>
              <a:gd name="connsiteX2" fmla="*/ 531331 w 1015891"/>
              <a:gd name="connsiteY2" fmla="*/ 478648 h 1015890"/>
              <a:gd name="connsiteX3" fmla="*/ 313754 w 1015891"/>
              <a:gd name="connsiteY3" fmla="*/ 441378 h 1015890"/>
              <a:gd name="connsiteX4" fmla="*/ 313754 w 1015891"/>
              <a:gd name="connsiteY4" fmla="*/ 698374 h 1015890"/>
              <a:gd name="connsiteX5" fmla="*/ 399181 w 1015891"/>
              <a:gd name="connsiteY5" fmla="*/ 698374 h 1015890"/>
              <a:gd name="connsiteX6" fmla="*/ 399181 w 1015891"/>
              <a:gd name="connsiteY6" fmla="*/ 441378 h 1015890"/>
              <a:gd name="connsiteX7" fmla="*/ 608917 w 1015891"/>
              <a:gd name="connsiteY7" fmla="*/ 435330 h 1015890"/>
              <a:gd name="connsiteX8" fmla="*/ 557054 w 1015891"/>
              <a:gd name="connsiteY8" fmla="*/ 450404 h 1015890"/>
              <a:gd name="connsiteX9" fmla="*/ 531912 w 1015891"/>
              <a:gd name="connsiteY9" fmla="*/ 478010 h 1015890"/>
              <a:gd name="connsiteX10" fmla="*/ 531912 w 1015891"/>
              <a:gd name="connsiteY10" fmla="*/ 441378 h 1015890"/>
              <a:gd name="connsiteX11" fmla="*/ 446486 w 1015891"/>
              <a:gd name="connsiteY11" fmla="*/ 441378 h 1015890"/>
              <a:gd name="connsiteX12" fmla="*/ 446442 w 1015891"/>
              <a:gd name="connsiteY12" fmla="*/ 698374 h 1015890"/>
              <a:gd name="connsiteX13" fmla="*/ 531868 w 1015891"/>
              <a:gd name="connsiteY13" fmla="*/ 698374 h 1015890"/>
              <a:gd name="connsiteX14" fmla="*/ 531868 w 1015891"/>
              <a:gd name="connsiteY14" fmla="*/ 554847 h 1015890"/>
              <a:gd name="connsiteX15" fmla="*/ 534690 w 1015891"/>
              <a:gd name="connsiteY15" fmla="*/ 534016 h 1015890"/>
              <a:gd name="connsiteX16" fmla="*/ 578546 w 1015891"/>
              <a:gd name="connsiteY16" fmla="*/ 502749 h 1015890"/>
              <a:gd name="connsiteX17" fmla="*/ 621819 w 1015891"/>
              <a:gd name="connsiteY17" fmla="*/ 560894 h 1015890"/>
              <a:gd name="connsiteX18" fmla="*/ 621819 w 1015891"/>
              <a:gd name="connsiteY18" fmla="*/ 698374 h 1015890"/>
              <a:gd name="connsiteX19" fmla="*/ 707245 w 1015891"/>
              <a:gd name="connsiteY19" fmla="*/ 698374 h 1015890"/>
              <a:gd name="connsiteX20" fmla="*/ 707245 w 1015891"/>
              <a:gd name="connsiteY20" fmla="*/ 550994 h 1015890"/>
              <a:gd name="connsiteX21" fmla="*/ 608917 w 1015891"/>
              <a:gd name="connsiteY21" fmla="*/ 435330 h 1015890"/>
              <a:gd name="connsiteX22" fmla="*/ 357028 w 1015891"/>
              <a:gd name="connsiteY22" fmla="*/ 317471 h 1015890"/>
              <a:gd name="connsiteX23" fmla="*/ 308693 w 1015891"/>
              <a:gd name="connsiteY23" fmla="*/ 361864 h 1015890"/>
              <a:gd name="connsiteX24" fmla="*/ 355908 w 1015891"/>
              <a:gd name="connsiteY24" fmla="*/ 406257 h 1015890"/>
              <a:gd name="connsiteX25" fmla="*/ 356446 w 1015891"/>
              <a:gd name="connsiteY25" fmla="*/ 406257 h 1015890"/>
              <a:gd name="connsiteX26" fmla="*/ 404781 w 1015891"/>
              <a:gd name="connsiteY26" fmla="*/ 361864 h 1015890"/>
              <a:gd name="connsiteX27" fmla="*/ 357028 w 1015891"/>
              <a:gd name="connsiteY27" fmla="*/ 317471 h 1015890"/>
              <a:gd name="connsiteX28" fmla="*/ 507946 w 1015891"/>
              <a:gd name="connsiteY28" fmla="*/ 0 h 1015890"/>
              <a:gd name="connsiteX29" fmla="*/ 1015891 w 1015891"/>
              <a:gd name="connsiteY29" fmla="*/ 507945 h 1015890"/>
              <a:gd name="connsiteX30" fmla="*/ 507946 w 1015891"/>
              <a:gd name="connsiteY30" fmla="*/ 1015890 h 1015890"/>
              <a:gd name="connsiteX31" fmla="*/ 0 w 1015891"/>
              <a:gd name="connsiteY31" fmla="*/ 507945 h 1015890"/>
              <a:gd name="connsiteX32" fmla="*/ 507946 w 1015891"/>
              <a:gd name="connsiteY32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15891" h="1015890">
                <a:moveTo>
                  <a:pt x="531912" y="478010"/>
                </a:moveTo>
                <a:lnTo>
                  <a:pt x="531912" y="478648"/>
                </a:lnTo>
                <a:lnTo>
                  <a:pt x="531331" y="478648"/>
                </a:lnTo>
                <a:close/>
                <a:moveTo>
                  <a:pt x="313754" y="441378"/>
                </a:moveTo>
                <a:lnTo>
                  <a:pt x="313754" y="698374"/>
                </a:lnTo>
                <a:lnTo>
                  <a:pt x="399181" y="698374"/>
                </a:lnTo>
                <a:lnTo>
                  <a:pt x="399181" y="441378"/>
                </a:lnTo>
                <a:close/>
                <a:moveTo>
                  <a:pt x="608917" y="435330"/>
                </a:moveTo>
                <a:cubicBezTo>
                  <a:pt x="585869" y="435330"/>
                  <a:pt x="569284" y="441770"/>
                  <a:pt x="557054" y="450404"/>
                </a:cubicBezTo>
                <a:lnTo>
                  <a:pt x="531912" y="478010"/>
                </a:lnTo>
                <a:lnTo>
                  <a:pt x="531912" y="441378"/>
                </a:lnTo>
                <a:lnTo>
                  <a:pt x="446486" y="441378"/>
                </a:lnTo>
                <a:cubicBezTo>
                  <a:pt x="447561" y="465478"/>
                  <a:pt x="446442" y="698419"/>
                  <a:pt x="446442" y="698374"/>
                </a:cubicBezTo>
                <a:lnTo>
                  <a:pt x="531868" y="698374"/>
                </a:lnTo>
                <a:lnTo>
                  <a:pt x="531868" y="554847"/>
                </a:lnTo>
                <a:cubicBezTo>
                  <a:pt x="531868" y="547186"/>
                  <a:pt x="532450" y="539481"/>
                  <a:pt x="534690" y="534016"/>
                </a:cubicBezTo>
                <a:cubicBezTo>
                  <a:pt x="540872" y="518651"/>
                  <a:pt x="554938" y="502749"/>
                  <a:pt x="578546" y="502749"/>
                </a:cubicBezTo>
                <a:cubicBezTo>
                  <a:pt x="609455" y="502749"/>
                  <a:pt x="621819" y="526311"/>
                  <a:pt x="621819" y="560894"/>
                </a:cubicBezTo>
                <a:lnTo>
                  <a:pt x="621819" y="698374"/>
                </a:lnTo>
                <a:lnTo>
                  <a:pt x="707245" y="698374"/>
                </a:lnTo>
                <a:lnTo>
                  <a:pt x="707245" y="550994"/>
                </a:lnTo>
                <a:cubicBezTo>
                  <a:pt x="707245" y="472063"/>
                  <a:pt x="665092" y="435330"/>
                  <a:pt x="608917" y="435330"/>
                </a:cubicBezTo>
                <a:close/>
                <a:moveTo>
                  <a:pt x="357028" y="317471"/>
                </a:moveTo>
                <a:cubicBezTo>
                  <a:pt x="327776" y="317471"/>
                  <a:pt x="308693" y="336644"/>
                  <a:pt x="308693" y="361864"/>
                </a:cubicBezTo>
                <a:cubicBezTo>
                  <a:pt x="308693" y="386547"/>
                  <a:pt x="327239" y="406257"/>
                  <a:pt x="355908" y="406257"/>
                </a:cubicBezTo>
                <a:lnTo>
                  <a:pt x="356446" y="406257"/>
                </a:lnTo>
                <a:cubicBezTo>
                  <a:pt x="386235" y="406257"/>
                  <a:pt x="404781" y="386502"/>
                  <a:pt x="404781" y="361864"/>
                </a:cubicBezTo>
                <a:cubicBezTo>
                  <a:pt x="404198" y="336644"/>
                  <a:pt x="386235" y="317471"/>
                  <a:pt x="357028" y="317471"/>
                </a:cubicBezTo>
                <a:close/>
                <a:moveTo>
                  <a:pt x="507946" y="0"/>
                </a:moveTo>
                <a:cubicBezTo>
                  <a:pt x="788476" y="0"/>
                  <a:pt x="1015891" y="227415"/>
                  <a:pt x="1015891" y="507945"/>
                </a:cubicBezTo>
                <a:cubicBezTo>
                  <a:pt x="1015891" y="788476"/>
                  <a:pt x="788476" y="1015890"/>
                  <a:pt x="507946" y="1015890"/>
                </a:cubicBezTo>
                <a:cubicBezTo>
                  <a:pt x="227415" y="1015890"/>
                  <a:pt x="0" y="788476"/>
                  <a:pt x="0" y="507945"/>
                </a:cubicBezTo>
                <a:cubicBezTo>
                  <a:pt x="0" y="227415"/>
                  <a:pt x="227415" y="0"/>
                  <a:pt x="507946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448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CBCC5B2-577C-45AA-8A24-15B55B3D01E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 bwMode="gray">
          <a:xfrm>
            <a:off x="1126821" y="6390000"/>
            <a:ext cx="4969177" cy="288000"/>
          </a:xfrm>
        </p:spPr>
        <p:txBody>
          <a:bodyPr/>
          <a:lstStyle/>
          <a:p>
            <a:r>
              <a:rPr lang="en-US" dirty="0"/>
              <a:t>© Heinz Nixdorf </a:t>
            </a:r>
            <a:r>
              <a:rPr lang="en-US" noProof="1"/>
              <a:t>Institute / Fraunhofer </a:t>
            </a:r>
            <a:r>
              <a:rPr lang="en-US" dirty="0"/>
              <a:t>IEM</a:t>
            </a:r>
          </a:p>
        </p:txBody>
      </p:sp>
      <p:pic>
        <p:nvPicPr>
          <p:cNvPr id="58" name="Content Placeholder 57" descr="Envelope with solid fill">
            <a:extLst>
              <a:ext uri="{FF2B5EF4-FFF2-40B4-BE49-F238E27FC236}">
                <a16:creationId xmlns:a16="http://schemas.microsoft.com/office/drawing/2014/main" id="{22C52912-5F2C-1D28-9265-E69661A60C93}"/>
              </a:ext>
            </a:extLst>
          </p:cNvPr>
          <p:cNvPicPr>
            <a:picLocks noGrp="1" noChangeAspect="1"/>
          </p:cNvPicPr>
          <p:nvPr>
            <p:ph sz="quarter" idx="26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 rot="3822763">
            <a:off x="941388" y="6530181"/>
            <a:ext cx="7937" cy="7937"/>
          </a:xfr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DCB73AE5-AAF9-4D75-91D7-3A7669672E61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 bwMode="gray">
          <a:xfrm>
            <a:off x="540070" y="6390000"/>
            <a:ext cx="226830" cy="288000"/>
          </a:xfrm>
        </p:spPr>
        <p:txBody>
          <a:bodyPr/>
          <a:lstStyle/>
          <a:p>
            <a:fld id="{65685BD5-7F70-499C-8F04-1460C72EE5D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" name="Picture Placeholder 39" descr="A picture containing person, person, necktie, wall&#10;&#10;Description automatically generated">
            <a:extLst>
              <a:ext uri="{FF2B5EF4-FFF2-40B4-BE49-F238E27FC236}">
                <a16:creationId xmlns:a16="http://schemas.microsoft.com/office/drawing/2014/main" id="{CDDAA520-1AC3-CCDD-88F8-3977A55596E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/>
          <a:srcRect/>
          <a:stretch>
            <a:fillRect/>
          </a:stretch>
        </p:blipFill>
        <p:spPr>
          <a:xfrm>
            <a:off x="4598609" y="1142958"/>
            <a:ext cx="1908248" cy="1908000"/>
          </a:xfrm>
        </p:spPr>
      </p:pic>
      <p:pic>
        <p:nvPicPr>
          <p:cNvPr id="60" name="Graphic 59" descr="Envelope outline">
            <a:extLst>
              <a:ext uri="{FF2B5EF4-FFF2-40B4-BE49-F238E27FC236}">
                <a16:creationId xmlns:a16="http://schemas.microsoft.com/office/drawing/2014/main" id="{6322CE23-6B9A-C0BB-88EB-55A344A5B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8287" y="3891071"/>
            <a:ext cx="288039" cy="288039"/>
          </a:xfrm>
          <a:prstGeom prst="rect">
            <a:avLst/>
          </a:prstGeom>
        </p:spPr>
      </p:pic>
      <p:pic>
        <p:nvPicPr>
          <p:cNvPr id="62" name="Graphic 61" descr="Receiver with solid fill">
            <a:extLst>
              <a:ext uri="{FF2B5EF4-FFF2-40B4-BE49-F238E27FC236}">
                <a16:creationId xmlns:a16="http://schemas.microsoft.com/office/drawing/2014/main" id="{A28AB670-5BD5-58D3-9266-7F3F34B185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8288" y="4816649"/>
            <a:ext cx="288039" cy="288039"/>
          </a:xfrm>
          <a:prstGeom prst="rect">
            <a:avLst/>
          </a:prstGeom>
        </p:spPr>
      </p:pic>
      <p:pic>
        <p:nvPicPr>
          <p:cNvPr id="66" name="Graphic 65" descr="Employee badge outline">
            <a:extLst>
              <a:ext uri="{FF2B5EF4-FFF2-40B4-BE49-F238E27FC236}">
                <a16:creationId xmlns:a16="http://schemas.microsoft.com/office/drawing/2014/main" id="{D643F4C8-B834-AA2A-73B3-9B4D405BFAC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8288" y="3486731"/>
            <a:ext cx="288040" cy="288040"/>
          </a:xfrm>
          <a:prstGeom prst="rect">
            <a:avLst/>
          </a:prstGeom>
        </p:spPr>
      </p:pic>
      <p:sp>
        <p:nvSpPr>
          <p:cNvPr id="67" name="Text 4">
            <a:extLst>
              <a:ext uri="{FF2B5EF4-FFF2-40B4-BE49-F238E27FC236}">
                <a16:creationId xmlns:a16="http://schemas.microsoft.com/office/drawing/2014/main" id="{68B6A7AA-330C-E620-F7D5-3449B6CB878C}"/>
              </a:ext>
            </a:extLst>
          </p:cNvPr>
          <p:cNvSpPr txBox="1">
            <a:spLocks/>
          </p:cNvSpPr>
          <p:nvPr/>
        </p:nvSpPr>
        <p:spPr bwMode="gray">
          <a:xfrm>
            <a:off x="8666328" y="3543258"/>
            <a:ext cx="2696400" cy="288000"/>
          </a:xfrm>
          <a:prstGeom prst="rect">
            <a:avLst/>
          </a:prstGeom>
        </p:spPr>
        <p:txBody>
          <a:bodyPr vert="horz" lIns="18000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6919792</a:t>
            </a:r>
          </a:p>
        </p:txBody>
      </p:sp>
    </p:spTree>
    <p:extLst>
      <p:ext uri="{BB962C8B-B14F-4D97-AF65-F5344CB8AC3E}">
        <p14:creationId xmlns:p14="http://schemas.microsoft.com/office/powerpoint/2010/main" val="209712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05125"/>
            <a:ext cx="5324400" cy="18000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49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">
            <a:extLst>
              <a:ext uri="{FF2B5EF4-FFF2-40B4-BE49-F238E27FC236}">
                <a16:creationId xmlns:a16="http://schemas.microsoft.com/office/drawing/2014/main" id="{7B57BCFA-1519-4E07-81F5-BC0666148DB3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 bwMode="gray"/>
      </p:sp>
      <p:sp>
        <p:nvSpPr>
          <p:cNvPr id="3" name="Layer">
            <a:extLst>
              <a:ext uri="{FF2B5EF4-FFF2-40B4-BE49-F238E27FC236}">
                <a16:creationId xmlns:a16="http://schemas.microsoft.com/office/drawing/2014/main" id="{7C0C64DE-9553-4166-8501-0BB88A63CFC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Logo 1">
            <a:extLst>
              <a:ext uri="{FF2B5EF4-FFF2-40B4-BE49-F238E27FC236}">
                <a16:creationId xmlns:a16="http://schemas.microsoft.com/office/drawing/2014/main" id="{C26279A1-08AE-403E-9295-CD7157E3F5EC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>
          <a:xfrm>
            <a:off x="8371150" y="6415200"/>
            <a:ext cx="1490400" cy="234000"/>
          </a:xfrm>
        </p:spPr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31B68838-2EBE-4BE7-8767-59EB88800489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418F91E9-09EA-48ED-A62E-8CC05D98961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/>
              <a:t>Many thanks</a:t>
            </a:r>
            <a:br>
              <a:rPr lang="en-US" dirty="0"/>
            </a:br>
            <a:r>
              <a:rPr lang="en-US" dirty="0"/>
              <a:t>for your attention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69062A8F-41C7-4E30-9127-509C60B77D24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/>
        <p:txBody>
          <a:bodyPr/>
          <a:lstStyle/>
          <a:p>
            <a:endParaRPr lang="en-US" dirty="0"/>
          </a:p>
        </p:txBody>
      </p:sp>
      <p:grpSp>
        <p:nvGrpSpPr>
          <p:cNvPr id="13" name="NOTE">
            <a:extLst>
              <a:ext uri="{FF2B5EF4-FFF2-40B4-BE49-F238E27FC236}">
                <a16:creationId xmlns:a16="http://schemas.microsoft.com/office/drawing/2014/main" id="{AFA8DB0D-77B8-46FA-AE8C-DC379126FE51}"/>
              </a:ext>
            </a:extLst>
          </p:cNvPr>
          <p:cNvGrpSpPr/>
          <p:nvPr/>
        </p:nvGrpSpPr>
        <p:grpSpPr bwMode="gray">
          <a:xfrm>
            <a:off x="12193586" y="-1146914"/>
            <a:ext cx="2834525" cy="1082854"/>
            <a:chOff x="12190411" y="441323"/>
            <a:chExt cx="2833787" cy="1082572"/>
          </a:xfrm>
        </p:grpSpPr>
        <p:sp>
          <p:nvSpPr>
            <p:cNvPr id="11" name="Form">
              <a:extLst>
                <a:ext uri="{FF2B5EF4-FFF2-40B4-BE49-F238E27FC236}">
                  <a16:creationId xmlns:a16="http://schemas.microsoft.com/office/drawing/2014/main" id="{61B515F9-A4E2-4016-8F0B-C944D50C03A2}"/>
                </a:ext>
              </a:extLst>
            </p:cNvPr>
            <p:cNvSpPr/>
            <p:nvPr/>
          </p:nvSpPr>
          <p:spPr bwMode="gray">
            <a:xfrm>
              <a:off x="12190412" y="441323"/>
              <a:ext cx="2833786" cy="1079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8168" tIns="0" rIns="36010" bIns="0" rtlCol="0" anchor="ctr"/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 b="1" dirty="0"/>
                <a:t>Wallpaper placeholder</a:t>
              </a:r>
              <a:br>
                <a:rPr lang="en-US" sz="1200" b="1" dirty="0"/>
              </a:br>
              <a:r>
                <a:rPr lang="en-US" sz="1200" b="1" dirty="0"/>
                <a:t>is deactivated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dirty="0">
                  <a:sym typeface="Wingdings" panose="05000000000000000000" pitchFamily="2" charset="2"/>
                </a:rPr>
                <a:t> over menu "Start“  "Edit" tab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"Mark"  "Selection range“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activate layer "Image" symbol "Eye“</a:t>
              </a:r>
              <a:br>
                <a:rPr lang="en-US" sz="800" dirty="0">
                  <a:sym typeface="Wingdings" panose="05000000000000000000" pitchFamily="2" charset="2"/>
                </a:rPr>
              </a:br>
              <a:r>
                <a:rPr lang="en-US" sz="800" dirty="0">
                  <a:sym typeface="Wingdings" panose="05000000000000000000" pitchFamily="2" charset="2"/>
                </a:rPr>
                <a:t> insert image into placeholder </a:t>
              </a:r>
              <a:endParaRPr lang="en-US" sz="800" dirty="0"/>
            </a:p>
          </p:txBody>
        </p:sp>
        <p:sp>
          <p:nvSpPr>
            <p:cNvPr id="12" name="Form">
              <a:extLst>
                <a:ext uri="{FF2B5EF4-FFF2-40B4-BE49-F238E27FC236}">
                  <a16:creationId xmlns:a16="http://schemas.microsoft.com/office/drawing/2014/main" id="{ADBC09F5-886D-4D27-9955-7ECDE6B062CE}"/>
                </a:ext>
              </a:extLst>
            </p:cNvPr>
            <p:cNvSpPr/>
            <p:nvPr/>
          </p:nvSpPr>
          <p:spPr bwMode="gray">
            <a:xfrm>
              <a:off x="12190411" y="441323"/>
              <a:ext cx="637541" cy="10825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10" tIns="36010" rIns="36010" bIns="36010" rtlCol="0" anchor="t"/>
            <a:lstStyle/>
            <a:p>
              <a:pPr algn="ctr">
                <a:lnSpc>
                  <a:spcPct val="90000"/>
                </a:lnSpc>
                <a:spcAft>
                  <a:spcPts val="1000"/>
                </a:spcAft>
              </a:pPr>
              <a:r>
                <a:rPr lang="en-US" sz="7202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53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INTRODUCTION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511279"/>
            <a:ext cx="7516346" cy="3513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Static Analysis 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1800" b="0" strike="noStrike" spc="-1" dirty="0">
                <a:solidFill>
                  <a:srgbClr val="404040"/>
                </a:solidFill>
                <a:latin typeface="Arial"/>
              </a:rPr>
              <a:t>Static 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Analysis</a:t>
            </a:r>
            <a:r>
              <a:rPr lang="de-DE" sz="1800" b="0" strike="noStrike" spc="-1" dirty="0">
                <a:solidFill>
                  <a:srgbClr val="404040"/>
                </a:solidFill>
                <a:latin typeface="Arial"/>
              </a:rPr>
              <a:t> - W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hite</a:t>
            </a:r>
            <a:r>
              <a:rPr lang="de-DE" sz="1800" b="0" i="0" u="none" strike="noStrike" baseline="0" dirty="0">
                <a:latin typeface="NimbusRomNo9L-Regu"/>
              </a:rPr>
              <a:t> </a:t>
            </a:r>
            <a:r>
              <a:rPr lang="de-DE" spc="-1" dirty="0">
                <a:solidFill>
                  <a:srgbClr val="404040"/>
                </a:solidFill>
                <a:latin typeface="Arial"/>
              </a:rPr>
              <a:t>box analysis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  <a:latin typeface="Arial"/>
              </a:rPr>
              <a:t>Type Inference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endParaRPr lang="en-IN" spc="-1" dirty="0">
              <a:solidFill>
                <a:srgbClr val="404040"/>
              </a:solidFill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IN" sz="2000" b="1" spc="-1" dirty="0">
                <a:solidFill>
                  <a:srgbClr val="179C7D"/>
                </a:solidFill>
                <a:latin typeface="Arial"/>
              </a:rPr>
              <a:t>Type Inference in Python</a:t>
            </a:r>
          </a:p>
          <a:p>
            <a:pPr marL="343260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  <a:latin typeface="Arial"/>
              </a:rPr>
              <a:t>Dynamic type system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x = "Hello World"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x = 20.5</a:t>
            </a:r>
          </a:p>
          <a:p>
            <a:pPr marL="800460" lvl="1" indent="-3429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x = ["</a:t>
            </a:r>
            <a:r>
              <a:rPr lang="de-DE" dirty="0" err="1"/>
              <a:t>one</a:t>
            </a:r>
            <a:r>
              <a:rPr lang="de-DE" dirty="0"/>
              <a:t>", "</a:t>
            </a:r>
            <a:r>
              <a:rPr lang="de-DE" dirty="0" err="1"/>
              <a:t>two</a:t>
            </a:r>
            <a:r>
              <a:rPr lang="de-DE" dirty="0"/>
              <a:t>", "</a:t>
            </a:r>
            <a:r>
              <a:rPr lang="de-DE" dirty="0" err="1"/>
              <a:t>three</a:t>
            </a:r>
            <a:r>
              <a:rPr lang="de-DE" dirty="0"/>
              <a:t>"]</a:t>
            </a:r>
            <a:endParaRPr lang="en-IN" spc="-1" dirty="0">
              <a:solidFill>
                <a:srgbClr val="404040"/>
              </a:solidFill>
              <a:latin typeface="Arial"/>
            </a:endParaRP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Type Inference tools 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Mypy</a:t>
            </a: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, Pyright, Scalpel, </a:t>
            </a: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Pyinfer</a:t>
            </a:r>
            <a:r>
              <a:rPr lang="en-IN" b="0" strike="noStrike" spc="-1" dirty="0">
                <a:solidFill>
                  <a:srgbClr val="404040"/>
                </a:solidFill>
                <a:latin typeface="Arial"/>
              </a:rPr>
              <a:t>, </a:t>
            </a:r>
            <a:r>
              <a:rPr lang="en-IN" b="0" strike="noStrike" spc="-1" dirty="0" err="1">
                <a:solidFill>
                  <a:srgbClr val="404040"/>
                </a:solidFill>
                <a:latin typeface="Arial"/>
              </a:rPr>
              <a:t>Typilus</a:t>
            </a:r>
            <a:endParaRPr lang="en-IN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4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78C87-E587-E78C-31C7-3FD58AF216E3}"/>
              </a:ext>
            </a:extLst>
          </p:cNvPr>
          <p:cNvSpPr txBox="1"/>
          <p:nvPr/>
        </p:nvSpPr>
        <p:spPr>
          <a:xfrm>
            <a:off x="7353300" y="4089637"/>
            <a:ext cx="3781425" cy="685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de-D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D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(x))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D9774A96-3BB1-CAD6-C5FA-E04E78963A9B}"/>
              </a:ext>
            </a:extLst>
          </p:cNvPr>
          <p:cNvSpPr/>
          <p:nvPr/>
        </p:nvSpPr>
        <p:spPr>
          <a:xfrm>
            <a:off x="4404132" y="3853258"/>
            <a:ext cx="583660" cy="149793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8FCA-B8ED-E9CC-071F-E5F0ABFC29CF}"/>
              </a:ext>
            </a:extLst>
          </p:cNvPr>
          <p:cNvSpPr txBox="1"/>
          <p:nvPr/>
        </p:nvSpPr>
        <p:spPr>
          <a:xfrm flipV="1">
            <a:off x="6343650" y="3730336"/>
            <a:ext cx="2019300" cy="3956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CF61E-A49A-1AE9-7BF1-27D277BA633A}"/>
              </a:ext>
            </a:extLst>
          </p:cNvPr>
          <p:cNvSpPr txBox="1"/>
          <p:nvPr/>
        </p:nvSpPr>
        <p:spPr>
          <a:xfrm>
            <a:off x="5815915" y="3761342"/>
            <a:ext cx="1055470" cy="374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2DC29747-0ECC-09CA-694B-73DB44E3ABF4}"/>
              </a:ext>
            </a:extLst>
          </p:cNvPr>
          <p:cNvSpPr/>
          <p:nvPr/>
        </p:nvSpPr>
        <p:spPr>
          <a:xfrm>
            <a:off x="4404132" y="4215793"/>
            <a:ext cx="583660" cy="149793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99A2F4E-9817-4C7C-CC46-22B6B3497873}"/>
              </a:ext>
            </a:extLst>
          </p:cNvPr>
          <p:cNvSpPr/>
          <p:nvPr/>
        </p:nvSpPr>
        <p:spPr>
          <a:xfrm>
            <a:off x="4404132" y="4610961"/>
            <a:ext cx="583660" cy="149793"/>
          </a:xfrm>
          <a:prstGeom prst="stripedRightArrow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7F552-41CB-F01F-8AE8-C1E4C6CB6430}"/>
              </a:ext>
            </a:extLst>
          </p:cNvPr>
          <p:cNvSpPr txBox="1"/>
          <p:nvPr/>
        </p:nvSpPr>
        <p:spPr>
          <a:xfrm>
            <a:off x="5815915" y="4125974"/>
            <a:ext cx="1055470" cy="374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float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7CFAE9-49B3-D663-ED88-8480E827C333}"/>
              </a:ext>
            </a:extLst>
          </p:cNvPr>
          <p:cNvSpPr txBox="1"/>
          <p:nvPr/>
        </p:nvSpPr>
        <p:spPr>
          <a:xfrm>
            <a:off x="5815915" y="4552950"/>
            <a:ext cx="1055470" cy="3741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list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9" grpId="0"/>
      <p:bldP spid="10" grpId="0" animBg="1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trike="noStrike" spc="-1" dirty="0">
                <a:solidFill>
                  <a:srgbClr val="404040"/>
                </a:solidFill>
                <a:latin typeface="Arial"/>
              </a:rPr>
              <a:t>INTRODUCTION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8" y="1511279"/>
            <a:ext cx="10578717" cy="35131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tabLst>
                <a:tab pos="0" algn="l"/>
              </a:tabLst>
            </a:pPr>
            <a:r>
              <a:rPr lang="en-IN" sz="2000" b="1" spc="-1" dirty="0">
                <a:solidFill>
                  <a:srgbClr val="179C7D"/>
                </a:solidFill>
                <a:latin typeface="Arial"/>
              </a:rPr>
              <a:t>Type Inference in Python</a:t>
            </a:r>
          </a:p>
          <a:p>
            <a:pPr marL="286110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 </a:t>
            </a:r>
            <a:r>
              <a:rPr lang="de-DE" dirty="0" err="1"/>
              <a:t>hints</a:t>
            </a:r>
            <a:r>
              <a:rPr lang="de-DE" dirty="0"/>
              <a:t> </a:t>
            </a:r>
            <a:r>
              <a:rPr lang="en-IN" spc="-1" dirty="0">
                <a:solidFill>
                  <a:srgbClr val="404040"/>
                </a:solidFill>
              </a:rPr>
              <a:t>Handled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Built-in Types: </a:t>
            </a:r>
            <a:r>
              <a:rPr lang="en-US" spc="-1" dirty="0">
                <a:solidFill>
                  <a:srgbClr val="404040"/>
                </a:solidFill>
              </a:rPr>
              <a:t>int, str, bool, list, </a:t>
            </a:r>
            <a:r>
              <a:rPr lang="en-US" spc="-1" dirty="0" err="1">
                <a:solidFill>
                  <a:srgbClr val="404040"/>
                </a:solidFill>
              </a:rPr>
              <a:t>dict</a:t>
            </a:r>
            <a:r>
              <a:rPr lang="en-US" spc="-1" dirty="0">
                <a:solidFill>
                  <a:srgbClr val="404040"/>
                </a:solidFill>
              </a:rPr>
              <a:t>, </a:t>
            </a:r>
            <a:r>
              <a:rPr lang="en-US" spc="-1" dirty="0" err="1">
                <a:solidFill>
                  <a:srgbClr val="404040"/>
                </a:solidFill>
              </a:rPr>
              <a:t>NoneType</a:t>
            </a:r>
            <a:r>
              <a:rPr lang="en-US" spc="-1" dirty="0">
                <a:solidFill>
                  <a:srgbClr val="404040"/>
                </a:solidFill>
              </a:rPr>
              <a:t> …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Abstract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: </a:t>
            </a:r>
            <a:r>
              <a:rPr lang="de-DE" dirty="0" err="1"/>
              <a:t>Sequence</a:t>
            </a:r>
            <a:r>
              <a:rPr lang="de-DE" dirty="0"/>
              <a:t>, Mapping, </a:t>
            </a:r>
            <a:r>
              <a:rPr lang="de-DE" dirty="0" err="1"/>
              <a:t>Iterable</a:t>
            </a:r>
            <a:r>
              <a:rPr lang="de-DE" dirty="0"/>
              <a:t>…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Types module : </a:t>
            </a:r>
            <a:r>
              <a:rPr lang="en-IN" spc="-1" dirty="0" err="1">
                <a:solidFill>
                  <a:srgbClr val="404040"/>
                </a:solidFill>
              </a:rPr>
              <a:t>FunctionType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LambdaType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MethodType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ModuleType</a:t>
            </a:r>
            <a:r>
              <a:rPr lang="en-IN" spc="-1" dirty="0">
                <a:solidFill>
                  <a:srgbClr val="404040"/>
                </a:solidFill>
              </a:rPr>
              <a:t>, </a:t>
            </a:r>
            <a:r>
              <a:rPr lang="en-IN" spc="-1" dirty="0" err="1">
                <a:solidFill>
                  <a:srgbClr val="404040"/>
                </a:solidFill>
              </a:rPr>
              <a:t>CoroutineType</a:t>
            </a:r>
            <a:endParaRPr lang="en-IN" spc="-1" dirty="0">
              <a:solidFill>
                <a:srgbClr val="404040"/>
              </a:solidFill>
            </a:endParaRP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User-defined Types : </a:t>
            </a:r>
          </a:p>
          <a:p>
            <a:pPr marL="743310" lvl="1" indent="-28575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spc="-1" dirty="0">
                <a:solidFill>
                  <a:srgbClr val="404040"/>
                </a:solidFill>
              </a:rPr>
              <a:t>Typing module 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spc="-1" dirty="0">
              <a:solidFill>
                <a:srgbClr val="179C7D"/>
              </a:solidFill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pc="-1" dirty="0">
                <a:solidFill>
                  <a:srgbClr val="179C7D"/>
                </a:solidFill>
              </a:rPr>
              <a:t>Benchmarks in Python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</a:rPr>
              <a:t>Real-</a:t>
            </a:r>
            <a:r>
              <a:rPr lang="de-DE" spc="-1" dirty="0" err="1">
                <a:solidFill>
                  <a:srgbClr val="404040"/>
                </a:solidFill>
              </a:rPr>
              <a:t>world</a:t>
            </a:r>
            <a:r>
              <a:rPr lang="de-DE" spc="-1" dirty="0">
                <a:solidFill>
                  <a:srgbClr val="404040"/>
                </a:solidFill>
              </a:rPr>
              <a:t>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</a:rPr>
              <a:t>Micro benchmark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pc="-1" dirty="0">
                <a:solidFill>
                  <a:srgbClr val="404040"/>
                </a:solidFill>
              </a:rPr>
              <a:t>Common framework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de-DE" i="1" spc="-1" dirty="0">
              <a:solidFill>
                <a:srgbClr val="40404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5</a:t>
            </a:fld>
            <a:endParaRPr lang="en-US" sz="16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77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263529" y="2005125"/>
            <a:ext cx="5324400" cy="1800000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890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BACKGROUND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409701"/>
            <a:ext cx="7516346" cy="1200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Type </a:t>
            </a:r>
            <a:r>
              <a:rPr lang="de-DE" sz="2000" b="1" strike="noStrike" spc="-1" dirty="0" err="1">
                <a:solidFill>
                  <a:srgbClr val="179C7D"/>
                </a:solidFill>
                <a:latin typeface="Arial"/>
              </a:rPr>
              <a:t>Inference</a:t>
            </a:r>
            <a:endParaRPr lang="de-DE" sz="2000" b="1" strike="noStrike" spc="-1" dirty="0">
              <a:solidFill>
                <a:srgbClr val="179C7D"/>
              </a:solidFill>
              <a:latin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Determine the types of variables 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Type annotations</a:t>
            </a:r>
            <a:endParaRPr lang="de-DE" dirty="0"/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7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133520-2F4C-EA54-2B55-192F945BD014}"/>
              </a:ext>
            </a:extLst>
          </p:cNvPr>
          <p:cNvSpPr txBox="1"/>
          <p:nvPr/>
        </p:nvSpPr>
        <p:spPr>
          <a:xfrm>
            <a:off x="4838220" y="2476500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 Inference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78528-BC95-D1C4-1FBD-9F26A1ABA34E}"/>
              </a:ext>
            </a:extLst>
          </p:cNvPr>
          <p:cNvSpPr txBox="1"/>
          <p:nvPr/>
        </p:nvSpPr>
        <p:spPr>
          <a:xfrm>
            <a:off x="2733193" y="3782718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Academic Tools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A986E-8376-D97C-043D-61A1763F9879}"/>
              </a:ext>
            </a:extLst>
          </p:cNvPr>
          <p:cNvSpPr txBox="1"/>
          <p:nvPr/>
        </p:nvSpPr>
        <p:spPr>
          <a:xfrm>
            <a:off x="7144232" y="3782718"/>
            <a:ext cx="2514600" cy="55245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Industry-standard tools 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25A6FD-A4B1-646F-82F0-82A2428CFD8A}"/>
              </a:ext>
            </a:extLst>
          </p:cNvPr>
          <p:cNvCxnSpPr>
            <a:cxnSpLocks/>
          </p:cNvCxnSpPr>
          <p:nvPr/>
        </p:nvCxnSpPr>
        <p:spPr>
          <a:xfrm flipH="1">
            <a:off x="4552950" y="2924175"/>
            <a:ext cx="1362075" cy="367036"/>
          </a:xfrm>
          <a:prstGeom prst="straightConnector1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630BD9-C70E-5DC7-E9F6-E49D5228105C}"/>
              </a:ext>
            </a:extLst>
          </p:cNvPr>
          <p:cNvCxnSpPr>
            <a:cxnSpLocks/>
          </p:cNvCxnSpPr>
          <p:nvPr/>
        </p:nvCxnSpPr>
        <p:spPr>
          <a:xfrm>
            <a:off x="5915025" y="2924175"/>
            <a:ext cx="1352550" cy="367036"/>
          </a:xfrm>
          <a:prstGeom prst="straightConnector1">
            <a:avLst/>
          </a:prstGeom>
          <a:ln w="19050" cap="flat">
            <a:solidFill>
              <a:schemeClr val="tx1">
                <a:lumMod val="75000"/>
                <a:lumOff val="25000"/>
              </a:schemeClr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ECF853-33CE-48A8-7431-67D3BBB6BDA7}"/>
              </a:ext>
            </a:extLst>
          </p:cNvPr>
          <p:cNvSpPr txBox="1"/>
          <p:nvPr/>
        </p:nvSpPr>
        <p:spPr>
          <a:xfrm>
            <a:off x="2916536" y="4382146"/>
            <a:ext cx="1664989" cy="136142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PYInfer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HiTyper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Typilus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Typewriter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6CDD6C-9663-D6F2-A85E-A240140D1F38}"/>
              </a:ext>
            </a:extLst>
          </p:cNvPr>
          <p:cNvSpPr txBox="1"/>
          <p:nvPr/>
        </p:nvSpPr>
        <p:spPr>
          <a:xfrm>
            <a:off x="7810500" y="4335168"/>
            <a:ext cx="1664989" cy="1361428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Mypy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Pyright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Jedi </a:t>
            </a:r>
            <a:endParaRPr lang="en-I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b="0" i="0" dirty="0">
                <a:effectLst/>
                <a:latin typeface="Arial" panose="020B0604020202020204" pitchFamily="34" charset="0"/>
              </a:rPr>
              <a:t>Pytype </a:t>
            </a:r>
            <a:endParaRPr 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DB5D29-0FC4-A2A3-D011-859AF06D43B2}"/>
              </a:ext>
            </a:extLst>
          </p:cNvPr>
          <p:cNvSpPr/>
          <p:nvPr/>
        </p:nvSpPr>
        <p:spPr>
          <a:xfrm>
            <a:off x="2305050" y="3348361"/>
            <a:ext cx="2533170" cy="2681639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2C27768-E6EE-87FB-7AC3-D56CA5D078FB}"/>
              </a:ext>
            </a:extLst>
          </p:cNvPr>
          <p:cNvSpPr/>
          <p:nvPr/>
        </p:nvSpPr>
        <p:spPr>
          <a:xfrm>
            <a:off x="7062084" y="3348361"/>
            <a:ext cx="2533170" cy="2681639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AF7D8D-0D74-54C5-FBAD-80FF9B0A2349}"/>
              </a:ext>
            </a:extLst>
          </p:cNvPr>
          <p:cNvSpPr/>
          <p:nvPr/>
        </p:nvSpPr>
        <p:spPr>
          <a:xfrm>
            <a:off x="4581525" y="2369182"/>
            <a:ext cx="2686050" cy="508015"/>
          </a:xfrm>
          <a:prstGeom prst="roundRect">
            <a:avLst/>
          </a:prstGeom>
          <a:ln w="38100">
            <a:gradFill flip="none" rotWithShape="1">
              <a:gsLst>
                <a:gs pos="5000">
                  <a:schemeClr val="tx2"/>
                </a:gs>
                <a:gs pos="90000">
                  <a:schemeClr val="accent1"/>
                </a:gs>
              </a:gsLst>
              <a:lin ang="2400000" scaled="0"/>
              <a:tileRect/>
            </a:gradFill>
            <a:miter lim="800000"/>
          </a:ln>
        </p:spPr>
        <p:txBody>
          <a:bodyPr vert="horz" lIns="180000" tIns="180000" rIns="180000" bIns="180000" rtlCol="0" anchor="ctr"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de-DE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4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8" grpId="0"/>
      <p:bldP spid="20" grpId="0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TextShape 1"/>
          <p:cNvSpPr txBox="1"/>
          <p:nvPr/>
        </p:nvSpPr>
        <p:spPr>
          <a:xfrm>
            <a:off x="540360" y="432000"/>
            <a:ext cx="9437772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spc="-1" dirty="0">
                <a:solidFill>
                  <a:srgbClr val="404040"/>
                </a:solidFill>
                <a:latin typeface="Arial"/>
              </a:rPr>
              <a:t>BACKGROUND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2"/>
          <p:cNvSpPr txBox="1"/>
          <p:nvPr/>
        </p:nvSpPr>
        <p:spPr>
          <a:xfrm>
            <a:off x="540000" y="828000"/>
            <a:ext cx="9049320" cy="395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0" strike="noStrike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463" name="TextShape 3"/>
          <p:cNvSpPr txBox="1"/>
          <p:nvPr/>
        </p:nvSpPr>
        <p:spPr>
          <a:xfrm>
            <a:off x="539999" y="1409701"/>
            <a:ext cx="7516346" cy="12001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strike="noStrike" spc="-1" dirty="0">
                <a:solidFill>
                  <a:srgbClr val="179C7D"/>
                </a:solidFill>
                <a:latin typeface="Arial"/>
              </a:rPr>
              <a:t>Benchmarks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Micro Benchmarks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PyCG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PyPt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dirty="0"/>
              <a:t>Scalpel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IN" dirty="0"/>
              <a:t>Real world Benchmarks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ManyTypes4Py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Type4Py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TypePY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 err="1"/>
              <a:t>Typilus</a:t>
            </a:r>
            <a:r>
              <a:rPr lang="de-DE" dirty="0"/>
              <a:t> 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dirty="0"/>
              <a:t>OSS </a:t>
            </a:r>
            <a:r>
              <a:rPr lang="de-DE" dirty="0" err="1"/>
              <a:t>dataset</a:t>
            </a:r>
            <a:r>
              <a:rPr lang="de-DE" dirty="0"/>
              <a:t> of Typewriter</a:t>
            </a: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b="1" i="1" spc="-1" dirty="0">
              <a:solidFill>
                <a:srgbClr val="179C7D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b="1" i="1" spc="-1" dirty="0">
                <a:solidFill>
                  <a:srgbClr val="179C7D"/>
                </a:solidFill>
                <a:latin typeface="Arial"/>
              </a:rPr>
              <a:t>	</a:t>
            </a:r>
          </a:p>
        </p:txBody>
      </p:sp>
      <p:sp>
        <p:nvSpPr>
          <p:cNvPr id="464" name="TextShape 4"/>
          <p:cNvSpPr txBox="1"/>
          <p:nvPr/>
        </p:nvSpPr>
        <p:spPr>
          <a:xfrm>
            <a:off x="1126800" y="6390000"/>
            <a:ext cx="496872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404040"/>
                </a:solidFill>
                <a:latin typeface="Arial"/>
              </a:rPr>
              <a:t>© Heinz Nixdorf Institut / Fraunhofer IEM</a:t>
            </a:r>
            <a:endParaRPr lang="en-US" sz="1000" b="0" strike="noStrike" spc="-1" dirty="0">
              <a:latin typeface="Times New Roman"/>
            </a:endParaRPr>
          </a:p>
        </p:txBody>
      </p:sp>
      <p:sp>
        <p:nvSpPr>
          <p:cNvPr id="465" name="TextShape 5"/>
          <p:cNvSpPr txBox="1"/>
          <p:nvPr/>
        </p:nvSpPr>
        <p:spPr>
          <a:xfrm>
            <a:off x="540000" y="6390000"/>
            <a:ext cx="226440" cy="28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fld id="{868042C5-C686-455C-8E6D-008149EBAE22}" type="slidenum">
              <a:rPr lang="de-DE" sz="1600" b="0" strike="noStrike" spc="-1">
                <a:solidFill>
                  <a:srgbClr val="404040"/>
                </a:solidFill>
                <a:latin typeface="Arial"/>
              </a:rPr>
              <a:t>8</a:t>
            </a:fld>
            <a:endParaRPr lang="en-US" sz="16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3048C-DB61-1F76-606B-D179D0F52634}"/>
              </a:ext>
            </a:extLst>
          </p:cNvPr>
          <p:cNvSpPr txBox="1"/>
          <p:nvPr/>
        </p:nvSpPr>
        <p:spPr>
          <a:xfrm>
            <a:off x="3611160" y="1881511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marL="0" indent="0" algn="l">
              <a:buFontTx/>
              <a:buNone/>
            </a:pPr>
            <a:r>
              <a:rPr lang="en-IN" sz="6000" dirty="0">
                <a:ln>
                  <a:solidFill>
                    <a:schemeClr val="accent1"/>
                  </a:solidFill>
                </a:ln>
                <a:gradFill>
                  <a:gsLst>
                    <a:gs pos="59000">
                      <a:schemeClr val="tx2"/>
                    </a:gs>
                    <a:gs pos="93000">
                      <a:schemeClr val="accent1"/>
                    </a:gs>
                  </a:gsLst>
                  <a:lin ang="2400000" scaled="0"/>
                </a:gradFill>
              </a:rPr>
              <a:t>}</a:t>
            </a:r>
            <a:endParaRPr lang="de-DE" sz="6000" dirty="0">
              <a:ln>
                <a:solidFill>
                  <a:schemeClr val="accent1"/>
                </a:solidFill>
              </a:ln>
              <a:gradFill>
                <a:gsLst>
                  <a:gs pos="59000">
                    <a:schemeClr val="tx2"/>
                  </a:gs>
                  <a:gs pos="93000">
                    <a:schemeClr val="accent1"/>
                  </a:gs>
                </a:gsLst>
                <a:lin ang="2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E6D02-48B1-2706-D577-C78D7C8F886C}"/>
              </a:ext>
            </a:extLst>
          </p:cNvPr>
          <p:cNvSpPr txBox="1"/>
          <p:nvPr/>
        </p:nvSpPr>
        <p:spPr>
          <a:xfrm>
            <a:off x="4300740" y="2199315"/>
            <a:ext cx="914400" cy="914400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Call Graph Benchmarks</a:t>
            </a:r>
          </a:p>
        </p:txBody>
      </p:sp>
    </p:spTree>
    <p:extLst>
      <p:ext uri="{BB962C8B-B14F-4D97-AF65-F5344CB8AC3E}">
        <p14:creationId xmlns:p14="http://schemas.microsoft.com/office/powerpoint/2010/main" val="4582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CEA8B110-6478-48D3-9F7C-DD154AF7DAD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2539" b="2539"/>
          <a:stretch/>
        </p:blipFill>
        <p:spPr bwMode="gray">
          <a:xfrm>
            <a:off x="8128000" y="0"/>
            <a:ext cx="4064000" cy="6858000"/>
          </a:xfrm>
        </p:spPr>
      </p:pic>
      <p:sp>
        <p:nvSpPr>
          <p:cNvPr id="9" name="Layer">
            <a:extLst>
              <a:ext uri="{FF2B5EF4-FFF2-40B4-BE49-F238E27FC236}">
                <a16:creationId xmlns:a16="http://schemas.microsoft.com/office/drawing/2014/main" id="{93B42811-61CF-4CD3-B6E0-B0C2986E4F45}"/>
              </a:ext>
            </a:extLst>
          </p:cNvPr>
          <p:cNvSpPr>
            <a:spLocks noGrp="1" noChangeAspect="1"/>
          </p:cNvSpPr>
          <p:nvPr>
            <p:ph type="body" sz="quarter" idx="21"/>
          </p:nvPr>
        </p:nvSpPr>
        <p:spPr bwMode="gray">
          <a:xfrm>
            <a:off x="8127600" y="0"/>
            <a:ext cx="4064400" cy="68580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Logo 1">
            <a:extLst>
              <a:ext uri="{FF2B5EF4-FFF2-40B4-BE49-F238E27FC236}">
                <a16:creationId xmlns:a16="http://schemas.microsoft.com/office/drawing/2014/main" id="{471F0115-C22D-4132-BE4E-DB11BBD37000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 bwMode="gray"/>
      </p:sp>
      <p:sp>
        <p:nvSpPr>
          <p:cNvPr id="5" name="Logo 2">
            <a:extLst>
              <a:ext uri="{FF2B5EF4-FFF2-40B4-BE49-F238E27FC236}">
                <a16:creationId xmlns:a16="http://schemas.microsoft.com/office/drawing/2014/main" id="{A0168C24-CF33-43D1-A2E8-770BEEB4A8B4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 bwMode="gray"/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C83CF42F-51F2-4DD8-A4DF-C256EA70B73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457325" y="2033700"/>
            <a:ext cx="6197279" cy="1800000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7" name="No.">
            <a:extLst>
              <a:ext uri="{FF2B5EF4-FFF2-40B4-BE49-F238E27FC236}">
                <a16:creationId xmlns:a16="http://schemas.microsoft.com/office/drawing/2014/main" id="{F75C9C70-BB72-4C62-A1B1-8ECB1D8A0E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62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einz Nixdorf Institut / Fraunhofer IEM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>
          <a:gradFill flip="none" rotWithShape="1">
            <a:gsLst>
              <a:gs pos="5000">
                <a:schemeClr val="tx2"/>
              </a:gs>
              <a:gs pos="90000">
                <a:schemeClr val="accent1"/>
              </a:gs>
            </a:gsLst>
            <a:lin ang="2400000" scaled="0"/>
            <a:tileRect/>
          </a:gradFill>
          <a:miter lim="800000"/>
        </a:ln>
      </a:spPr>
      <a:bodyPr vert="horz" lIns="180000" tIns="180000" rIns="180000" bIns="180000" rtlCol="0" anchor="ctr">
        <a:noAutofit/>
      </a:bodyPr>
      <a:lstStyle>
        <a:defPPr algn="l">
          <a:lnSpc>
            <a:spcPct val="90000"/>
          </a:lnSpc>
          <a:spcAft>
            <a:spcPts val="1000"/>
          </a:spcAft>
          <a:buClr>
            <a:schemeClr val="tx1">
              <a:lumMod val="75000"/>
              <a:lumOff val="25000"/>
            </a:schemeClr>
          </a:buClr>
          <a:defRPr dirty="0" err="1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spDef>
    <a:lnDef>
      <a:spPr>
        <a:ln w="19050" cap="flat">
          <a:solidFill>
            <a:schemeClr val="bg1">
              <a:lumMod val="65000"/>
            </a:schemeClr>
          </a:solidFill>
          <a:miter lim="800000"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noAutofit/>
      </a:bodyPr>
      <a:lstStyle>
        <a:defPPr marL="0" indent="0" algn="l">
          <a:buFontTx/>
          <a:buNone/>
          <a:defRPr dirty="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-06-01_FRAUNHOFER_Master_EN_FINAL.pptx" id="{4C2A042F-C435-4C1D-99BE-3049CEFEA9F4}" vid="{6EF4CBF2-A80D-4203-BA1B-7742BF5DFAD8}"/>
    </a:ext>
  </a:extLst>
</a:theme>
</file>

<file path=ppt/theme/theme2.xml><?xml version="1.0" encoding="utf-8"?>
<a:theme xmlns:a="http://schemas.openxmlformats.org/drawingml/2006/main" name="Office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">
  <a:themeElements>
    <a:clrScheme name="Fraunhofer IEM">
      <a:dk1>
        <a:srgbClr val="000000"/>
      </a:dk1>
      <a:lt1>
        <a:sysClr val="window" lastClr="FFFFFF"/>
      </a:lt1>
      <a:dk2>
        <a:srgbClr val="003A80"/>
      </a:dk2>
      <a:lt2>
        <a:srgbClr val="FFFFFF"/>
      </a:lt2>
      <a:accent1>
        <a:srgbClr val="179C7D"/>
      </a:accent1>
      <a:accent2>
        <a:srgbClr val="6DBFA9"/>
      </a:accent2>
      <a:accent3>
        <a:srgbClr val="B1C800"/>
      </a:accent3>
      <a:accent4>
        <a:srgbClr val="003A80"/>
      </a:accent4>
      <a:accent5>
        <a:srgbClr val="1F82C0"/>
      </a:accent5>
      <a:accent6>
        <a:srgbClr val="FDC300"/>
      </a:accent6>
      <a:hlink>
        <a:srgbClr val="7F7F7F"/>
      </a:hlink>
      <a:folHlink>
        <a:srgbClr val="7F7F7F"/>
      </a:folHlink>
    </a:clrScheme>
    <a:fontScheme name="Fraunhofer IE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7C8EF3839C545AB193A847246D849" ma:contentTypeVersion="7" ma:contentTypeDescription="Create a new document." ma:contentTypeScope="" ma:versionID="7622bb156931a9bc3b7d8a73f45140fd">
  <xsd:schema xmlns:xsd="http://www.w3.org/2001/XMLSchema" xmlns:xs="http://www.w3.org/2001/XMLSchema" xmlns:p="http://schemas.microsoft.com/office/2006/metadata/properties" xmlns:ns2="a9e18f9b-30e6-49bc-b414-8476344b0b96" targetNamespace="http://schemas.microsoft.com/office/2006/metadata/properties" ma:root="true" ma:fieldsID="754f40ce9058bcb2514c8924f4253148" ns2:_="">
    <xsd:import namespace="a9e18f9b-30e6-49bc-b414-8476344b0b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18f9b-30e6-49bc-b414-8476344b0b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B3617D-0C4F-4C28-BBA2-1D1BD5DCB7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B6A409-DFC3-456B-A8E4-51ADCFDE4D7E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a9e18f9b-30e6-49bc-b414-8476344b0b96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F4CD3A-B0C4-4EAD-A6DC-82C6DC3E2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e18f9b-30e6-49bc-b414-8476344b0b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961</Words>
  <Application>Microsoft Office PowerPoint</Application>
  <PresentationFormat>Widescreen</PresentationFormat>
  <Paragraphs>334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</vt:lpstr>
      <vt:lpstr>Consolas</vt:lpstr>
      <vt:lpstr>NimbusRomNo9L-Regu</vt:lpstr>
      <vt:lpstr>Symbol</vt:lpstr>
      <vt:lpstr>Times New Roman</vt:lpstr>
      <vt:lpstr>Wingdings</vt:lpstr>
      <vt:lpstr>Heinz Nixdorf Institut / Fraunhofer IEM</vt:lpstr>
      <vt:lpstr>TypeEvalPy</vt:lpstr>
      <vt:lpstr>SECTION</vt:lpstr>
      <vt:lpstr>Introduction</vt:lpstr>
      <vt:lpstr>PowerPoint Presentation</vt:lpstr>
      <vt:lpstr>PowerPoint Presentation</vt:lpstr>
      <vt:lpstr>Background</vt:lpstr>
      <vt:lpstr>PowerPoint Presentation</vt:lpstr>
      <vt:lpstr>PowerPoint Presentation</vt:lpstr>
      <vt:lpstr>Problem Description</vt:lpstr>
      <vt:lpstr>PowerPoint Presentation</vt:lpstr>
      <vt:lpstr>PowerPoint Presentation</vt:lpstr>
      <vt:lpstr>PowerPoint Presentation</vt:lpstr>
      <vt:lpstr>Thesis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THESIS STRUCTURE</vt:lpstr>
      <vt:lpstr>PowerPoint Presentation</vt:lpstr>
      <vt:lpstr>TIME PLAN</vt:lpstr>
      <vt:lpstr>PowerPoint Presentation</vt:lpstr>
      <vt:lpstr>PowerPoint Presentation</vt:lpstr>
      <vt:lpstr>Contact</vt:lpstr>
      <vt:lpstr>Many thanks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Heinz Nixdorf Institute / Fraunhofer IEM</dc:title>
  <dc:creator>vanessa.mueller@presentationload.de</dc:creator>
  <cp:keywords>Template EN</cp:keywords>
  <cp:lastModifiedBy>Samkutty Sabu</cp:lastModifiedBy>
  <cp:revision>164</cp:revision>
  <dcterms:created xsi:type="dcterms:W3CDTF">2020-05-11T11:36:08Z</dcterms:created>
  <dcterms:modified xsi:type="dcterms:W3CDTF">2023-03-14T14:30:50Z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0x0101000D87C8EF3839C545AB193A847246D849</vt:lpwstr>
  </property>
</Properties>
</file>