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7/23/2019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hatterbot.readthedocs.io/en/stab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244B-FAAB-4B3A-934D-87F38885DA9E}"/>
              </a:ext>
            </a:extLst>
          </p:cNvPr>
          <p:cNvSpPr>
            <a:spLocks noGrp="1"/>
          </p:cNvSpPr>
          <p:nvPr>
            <p:ph type="ctrTitle"/>
          </p:nvPr>
        </p:nvSpPr>
        <p:spPr/>
        <p:txBody>
          <a:bodyPr/>
          <a:lstStyle/>
          <a:p>
            <a:r>
              <a:rPr lang="en-US" b="1" u="sng" dirty="0">
                <a:solidFill>
                  <a:srgbClr val="002060"/>
                </a:solidFill>
              </a:rPr>
              <a:t>Enquiry system(Lady Jarvis) </a:t>
            </a:r>
            <a:endParaRPr lang="en-US" dirty="0"/>
          </a:p>
        </p:txBody>
      </p:sp>
      <p:sp>
        <p:nvSpPr>
          <p:cNvPr id="3" name="Subtitle 2">
            <a:extLst>
              <a:ext uri="{FF2B5EF4-FFF2-40B4-BE49-F238E27FC236}">
                <a16:creationId xmlns:a16="http://schemas.microsoft.com/office/drawing/2014/main" id="{082FA668-1799-4679-B409-FC35D51C063F}"/>
              </a:ext>
            </a:extLst>
          </p:cNvPr>
          <p:cNvSpPr>
            <a:spLocks noGrp="1"/>
          </p:cNvSpPr>
          <p:nvPr>
            <p:ph type="subTitle" idx="1"/>
          </p:nvPr>
        </p:nvSpPr>
        <p:spPr/>
        <p:txBody>
          <a:bodyPr>
            <a:normAutofit lnSpcReduction="10000"/>
          </a:bodyPr>
          <a:lstStyle/>
          <a:p>
            <a:r>
              <a:rPr lang="en-US" sz="3600" dirty="0">
                <a:solidFill>
                  <a:srgbClr val="0070C0"/>
                </a:solidFill>
              </a:rPr>
              <a:t>User-Hello..</a:t>
            </a:r>
          </a:p>
          <a:p>
            <a:r>
              <a:rPr lang="en-US" sz="3600" dirty="0">
                <a:solidFill>
                  <a:srgbClr val="0070C0"/>
                </a:solidFill>
              </a:rPr>
              <a:t>Jarvis-O hello sir...</a:t>
            </a:r>
          </a:p>
        </p:txBody>
      </p:sp>
      <p:pic>
        <p:nvPicPr>
          <p:cNvPr id="5" name="Picture 4">
            <a:extLst>
              <a:ext uri="{FF2B5EF4-FFF2-40B4-BE49-F238E27FC236}">
                <a16:creationId xmlns:a16="http://schemas.microsoft.com/office/drawing/2014/main" id="{060E4953-7F32-4B6F-B00B-24036C000978}"/>
              </a:ext>
            </a:extLst>
          </p:cNvPr>
          <p:cNvPicPr>
            <a:picLocks noChangeAspect="1"/>
          </p:cNvPicPr>
          <p:nvPr/>
        </p:nvPicPr>
        <p:blipFill>
          <a:blip r:embed="rId2"/>
          <a:stretch>
            <a:fillRect/>
          </a:stretch>
        </p:blipFill>
        <p:spPr>
          <a:xfrm>
            <a:off x="2195249" y="2944858"/>
            <a:ext cx="2030522" cy="2561088"/>
          </a:xfrm>
          <a:prstGeom prst="rect">
            <a:avLst/>
          </a:prstGeom>
        </p:spPr>
      </p:pic>
    </p:spTree>
    <p:extLst>
      <p:ext uri="{BB962C8B-B14F-4D97-AF65-F5344CB8AC3E}">
        <p14:creationId xmlns:p14="http://schemas.microsoft.com/office/powerpoint/2010/main" val="327320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8B51-B307-42F0-995D-1E714BCD35C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C51C964-C23B-49B6-8507-456777556FE0}"/>
              </a:ext>
            </a:extLst>
          </p:cNvPr>
          <p:cNvSpPr>
            <a:spLocks noGrp="1"/>
          </p:cNvSpPr>
          <p:nvPr>
            <p:ph idx="1"/>
          </p:nvPr>
        </p:nvSpPr>
        <p:spPr/>
        <p:txBody>
          <a:bodyPr/>
          <a:lstStyle/>
          <a:p>
            <a:r>
              <a:rPr lang="en-US" dirty="0"/>
              <a:t>About</a:t>
            </a:r>
          </a:p>
          <a:p>
            <a:r>
              <a:rPr lang="en-US" dirty="0"/>
              <a:t>Working</a:t>
            </a:r>
          </a:p>
          <a:p>
            <a:r>
              <a:rPr lang="en-US" dirty="0"/>
              <a:t>Step by step procedure</a:t>
            </a:r>
          </a:p>
          <a:p>
            <a:r>
              <a:rPr lang="en-US" dirty="0"/>
              <a:t>Future scope</a:t>
            </a:r>
          </a:p>
          <a:p>
            <a:r>
              <a:rPr lang="en-US" dirty="0"/>
              <a:t>Limitations</a:t>
            </a:r>
          </a:p>
          <a:p>
            <a:r>
              <a:rPr lang="en-US" dirty="0"/>
              <a:t>Reference</a:t>
            </a:r>
          </a:p>
        </p:txBody>
      </p:sp>
    </p:spTree>
    <p:extLst>
      <p:ext uri="{BB962C8B-B14F-4D97-AF65-F5344CB8AC3E}">
        <p14:creationId xmlns:p14="http://schemas.microsoft.com/office/powerpoint/2010/main" val="209303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D7EC4-D590-4F2A-9221-27EE6E0A1D58}"/>
              </a:ext>
            </a:extLst>
          </p:cNvPr>
          <p:cNvSpPr>
            <a:spLocks noGrp="1"/>
          </p:cNvSpPr>
          <p:nvPr>
            <p:ph type="title"/>
          </p:nvPr>
        </p:nvSpPr>
        <p:spPr/>
        <p:txBody>
          <a:bodyPr/>
          <a:lstStyle/>
          <a:p>
            <a:r>
              <a:rPr lang="en-US" dirty="0"/>
              <a:t>ABOUT</a:t>
            </a:r>
          </a:p>
        </p:txBody>
      </p:sp>
      <p:sp>
        <p:nvSpPr>
          <p:cNvPr id="3" name="Content Placeholder 2">
            <a:extLst>
              <a:ext uri="{FF2B5EF4-FFF2-40B4-BE49-F238E27FC236}">
                <a16:creationId xmlns:a16="http://schemas.microsoft.com/office/drawing/2014/main" id="{160F3A5D-6813-4DBB-8141-78CF93B61424}"/>
              </a:ext>
            </a:extLst>
          </p:cNvPr>
          <p:cNvSpPr>
            <a:spLocks noGrp="1"/>
          </p:cNvSpPr>
          <p:nvPr>
            <p:ph idx="1"/>
          </p:nvPr>
        </p:nvSpPr>
        <p:spPr/>
        <p:txBody>
          <a:bodyPr/>
          <a:lstStyle/>
          <a:p>
            <a:r>
              <a:rPr lang="en-US" dirty="0"/>
              <a:t>This is a system which makes conversation with user.</a:t>
            </a:r>
          </a:p>
          <a:p>
            <a:r>
              <a:rPr lang="en-US" dirty="0"/>
              <a:t>It gives the answers of the questions asked by the user.</a:t>
            </a:r>
          </a:p>
          <a:p>
            <a:r>
              <a:rPr lang="en-US" dirty="0"/>
              <a:t> This helps the user to get access of the website contents by just asking the machine such as the syllabus of particular subject.</a:t>
            </a:r>
          </a:p>
          <a:p>
            <a:r>
              <a:rPr lang="en-US" dirty="0"/>
              <a:t>This also converse in a user-friendly manner and helps them to know about the local area(where the system is installed) information such as direction or location of particular building.</a:t>
            </a:r>
          </a:p>
        </p:txBody>
      </p:sp>
    </p:spTree>
    <p:extLst>
      <p:ext uri="{BB962C8B-B14F-4D97-AF65-F5344CB8AC3E}">
        <p14:creationId xmlns:p14="http://schemas.microsoft.com/office/powerpoint/2010/main" val="271662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995E-0710-43EE-95B4-8C59D6B6BD90}"/>
              </a:ext>
            </a:extLst>
          </p:cNvPr>
          <p:cNvSpPr>
            <a:spLocks noGrp="1"/>
          </p:cNvSpPr>
          <p:nvPr>
            <p:ph type="title"/>
          </p:nvPr>
        </p:nvSpPr>
        <p:spPr/>
        <p:txBody>
          <a:bodyPr/>
          <a:lstStyle/>
          <a:p>
            <a:r>
              <a:rPr lang="en-US" dirty="0"/>
              <a:t>WORKING</a:t>
            </a:r>
          </a:p>
        </p:txBody>
      </p:sp>
      <p:sp>
        <p:nvSpPr>
          <p:cNvPr id="3" name="Content Placeholder 2">
            <a:extLst>
              <a:ext uri="{FF2B5EF4-FFF2-40B4-BE49-F238E27FC236}">
                <a16:creationId xmlns:a16="http://schemas.microsoft.com/office/drawing/2014/main" id="{7A9CCB2A-31A1-43FB-A339-79E4F19E9570}"/>
              </a:ext>
            </a:extLst>
          </p:cNvPr>
          <p:cNvSpPr>
            <a:spLocks noGrp="1"/>
          </p:cNvSpPr>
          <p:nvPr>
            <p:ph idx="1"/>
          </p:nvPr>
        </p:nvSpPr>
        <p:spPr/>
        <p:txBody>
          <a:bodyPr>
            <a:normAutofit fontScale="92500" lnSpcReduction="20000"/>
          </a:bodyPr>
          <a:lstStyle/>
          <a:p>
            <a:r>
              <a:rPr lang="en-US" dirty="0"/>
              <a:t>The working principle behind the system is the use of Machine Learning concept called NLTK and Chatterbot.</a:t>
            </a:r>
          </a:p>
          <a:p>
            <a:r>
              <a:rPr lang="en-US" dirty="0"/>
              <a:t>NLTK -  is a platform used for building Python programs that work with human language data for applying in statistical natural language processing (NLP).</a:t>
            </a:r>
          </a:p>
          <a:p>
            <a:r>
              <a:rPr lang="en-US" dirty="0"/>
              <a:t>Chatterbot -  is a Python library that makes it easy to generate automated responses to a user's input. </a:t>
            </a:r>
            <a:r>
              <a:rPr lang="en-US" b="1" dirty="0"/>
              <a:t>Chatterbot</a:t>
            </a:r>
            <a:r>
              <a:rPr lang="en-US" dirty="0"/>
              <a:t> uses a selection of machine learning algorithms to produce different types of responses. It trains itself by the training set provided by the admin. </a:t>
            </a:r>
          </a:p>
          <a:p>
            <a:r>
              <a:rPr lang="en-US" dirty="0"/>
              <a:t>Here we have used google speech recognition module for taking user voice as input and used python(text to speech convertor) for getting output in the form of voice.</a:t>
            </a:r>
          </a:p>
        </p:txBody>
      </p:sp>
    </p:spTree>
    <p:extLst>
      <p:ext uri="{BB962C8B-B14F-4D97-AF65-F5344CB8AC3E}">
        <p14:creationId xmlns:p14="http://schemas.microsoft.com/office/powerpoint/2010/main" val="325091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3AC6-B918-4A20-B865-BE9B258B3882}"/>
              </a:ext>
            </a:extLst>
          </p:cNvPr>
          <p:cNvSpPr>
            <a:spLocks noGrp="1"/>
          </p:cNvSpPr>
          <p:nvPr>
            <p:ph type="title"/>
          </p:nvPr>
        </p:nvSpPr>
        <p:spPr/>
        <p:txBody>
          <a:bodyPr/>
          <a:lstStyle/>
          <a:p>
            <a:r>
              <a:rPr lang="en-US" dirty="0"/>
              <a:t>Step by step procedure</a:t>
            </a:r>
          </a:p>
        </p:txBody>
      </p:sp>
      <p:sp>
        <p:nvSpPr>
          <p:cNvPr id="3" name="Content Placeholder 2">
            <a:extLst>
              <a:ext uri="{FF2B5EF4-FFF2-40B4-BE49-F238E27FC236}">
                <a16:creationId xmlns:a16="http://schemas.microsoft.com/office/drawing/2014/main" id="{C1B562C8-31B4-4B3F-8A0B-5C0730971401}"/>
              </a:ext>
            </a:extLst>
          </p:cNvPr>
          <p:cNvSpPr>
            <a:spLocks noGrp="1"/>
          </p:cNvSpPr>
          <p:nvPr>
            <p:ph idx="1"/>
          </p:nvPr>
        </p:nvSpPr>
        <p:spPr/>
        <p:txBody>
          <a:bodyPr>
            <a:normAutofit fontScale="92500"/>
          </a:bodyPr>
          <a:lstStyle/>
          <a:p>
            <a:r>
              <a:rPr lang="en-US" dirty="0"/>
              <a:t>The coding of this project is divided into two segments.(ADMIN and USER)</a:t>
            </a:r>
          </a:p>
          <a:p>
            <a:r>
              <a:rPr lang="en-US" dirty="0"/>
              <a:t>In the ADMIN section the system takes the request from the admin and updates the necessary files by the accessing the internet and downloading the contents automatically. The admin can also update the conversation files which help in conversation with USER.</a:t>
            </a:r>
          </a:p>
          <a:p>
            <a:r>
              <a:rPr lang="en-US" dirty="0"/>
              <a:t>In the USER section the user asks for help on particular topic and the system automatically generates or displays and speak the response. The responses or things to be displayed are stored and updated by the ADMIN in the system.</a:t>
            </a:r>
          </a:p>
          <a:p>
            <a:endParaRPr lang="en-US" dirty="0"/>
          </a:p>
          <a:p>
            <a:endParaRPr lang="en-US" dirty="0"/>
          </a:p>
        </p:txBody>
      </p:sp>
    </p:spTree>
    <p:extLst>
      <p:ext uri="{BB962C8B-B14F-4D97-AF65-F5344CB8AC3E}">
        <p14:creationId xmlns:p14="http://schemas.microsoft.com/office/powerpoint/2010/main" val="130114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5039-0A89-4400-A690-60766DD941C1}"/>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68218B14-8457-47B2-B429-12F9F48416E0}"/>
              </a:ext>
            </a:extLst>
          </p:cNvPr>
          <p:cNvSpPr>
            <a:spLocks noGrp="1"/>
          </p:cNvSpPr>
          <p:nvPr>
            <p:ph idx="1"/>
          </p:nvPr>
        </p:nvSpPr>
        <p:spPr/>
        <p:txBody>
          <a:bodyPr/>
          <a:lstStyle/>
          <a:p>
            <a:r>
              <a:rPr lang="en-US" dirty="0"/>
              <a:t>This system can be implemented in private and public institutions like schools, hospitals, colleges, offices etc.</a:t>
            </a:r>
          </a:p>
          <a:p>
            <a:r>
              <a:rPr lang="en-US" dirty="0"/>
              <a:t>This will give a great help to public by avoiding long lines and chaos for getting information or making an enquiry. This bot will be installed in every administrative blocks and will make an ease for the public to get the information.</a:t>
            </a:r>
          </a:p>
          <a:p>
            <a:pPr marL="0" indent="0">
              <a:buNone/>
            </a:pPr>
            <a:endParaRPr lang="en-US" dirty="0"/>
          </a:p>
        </p:txBody>
      </p:sp>
    </p:spTree>
    <p:extLst>
      <p:ext uri="{BB962C8B-B14F-4D97-AF65-F5344CB8AC3E}">
        <p14:creationId xmlns:p14="http://schemas.microsoft.com/office/powerpoint/2010/main" val="220784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051C-7851-4A00-B19A-473A741631D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FE105BAB-43F3-4418-A853-A283B302BBA9}"/>
              </a:ext>
            </a:extLst>
          </p:cNvPr>
          <p:cNvSpPr>
            <a:spLocks noGrp="1"/>
          </p:cNvSpPr>
          <p:nvPr>
            <p:ph idx="1"/>
          </p:nvPr>
        </p:nvSpPr>
        <p:spPr/>
        <p:txBody>
          <a:bodyPr>
            <a:normAutofit lnSpcReduction="10000"/>
          </a:bodyPr>
          <a:lstStyle/>
          <a:p>
            <a:r>
              <a:rPr lang="en-US" dirty="0"/>
              <a:t>There are few limitations in this system</a:t>
            </a:r>
          </a:p>
          <a:p>
            <a:pPr marL="0" indent="0">
              <a:buNone/>
            </a:pPr>
            <a:r>
              <a:rPr lang="en-US" dirty="0"/>
              <a:t>--The system will work effectively in a noise free environment. To increase the performance we have to use a good quality mic which removes all the noise and get the user voice clearly as input.</a:t>
            </a:r>
          </a:p>
          <a:p>
            <a:pPr marL="0" indent="0">
              <a:buNone/>
            </a:pPr>
            <a:r>
              <a:rPr lang="en-US" dirty="0"/>
              <a:t>--The internet connectivity should be good in order to preform the voice conversion actions effectively for better results as the system uses google voice synthesizer.</a:t>
            </a:r>
          </a:p>
          <a:p>
            <a:pPr marL="0" indent="0">
              <a:buNone/>
            </a:pPr>
            <a:r>
              <a:rPr lang="en-US" dirty="0"/>
              <a:t>--Training should be done selectively for better conversation.</a:t>
            </a:r>
          </a:p>
        </p:txBody>
      </p:sp>
    </p:spTree>
    <p:extLst>
      <p:ext uri="{BB962C8B-B14F-4D97-AF65-F5344CB8AC3E}">
        <p14:creationId xmlns:p14="http://schemas.microsoft.com/office/powerpoint/2010/main" val="209329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A2F7-61E2-45A7-8EBB-73FD2D9D039F}"/>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E0AD1272-72C7-42E0-9739-D15741FA9882}"/>
              </a:ext>
            </a:extLst>
          </p:cNvPr>
          <p:cNvSpPr>
            <a:spLocks noGrp="1"/>
          </p:cNvSpPr>
          <p:nvPr>
            <p:ph idx="1"/>
          </p:nvPr>
        </p:nvSpPr>
        <p:spPr/>
        <p:txBody>
          <a:bodyPr/>
          <a:lstStyle/>
          <a:p>
            <a:r>
              <a:rPr lang="en-US" dirty="0">
                <a:hlinkClick r:id="rId2"/>
              </a:rPr>
              <a:t>https://chatterbot.readthedocs.io/en/stable/</a:t>
            </a:r>
            <a:endParaRPr lang="en-US" dirty="0"/>
          </a:p>
        </p:txBody>
      </p:sp>
    </p:spTree>
    <p:extLst>
      <p:ext uri="{BB962C8B-B14F-4D97-AF65-F5344CB8AC3E}">
        <p14:creationId xmlns:p14="http://schemas.microsoft.com/office/powerpoint/2010/main" val="239280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C8B8-20B5-42D4-87AD-47C33F4FB2C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9446D90-79F0-4334-962F-3B4E9C8528A5}"/>
              </a:ext>
            </a:extLst>
          </p:cNvPr>
          <p:cNvSpPr>
            <a:spLocks noGrp="1"/>
          </p:cNvSpPr>
          <p:nvPr>
            <p:ph idx="1"/>
          </p:nvPr>
        </p:nvSpPr>
        <p:spPr/>
        <p:txBody>
          <a:bodyPr>
            <a:normAutofit/>
          </a:bodyPr>
          <a:lstStyle/>
          <a:p>
            <a:r>
              <a:rPr lang="en-US" sz="3600" dirty="0">
                <a:solidFill>
                  <a:srgbClr val="0070C0"/>
                </a:solidFill>
              </a:rPr>
              <a:t>JARVIS </a:t>
            </a:r>
            <a:r>
              <a:rPr lang="en-US" sz="3600" dirty="0"/>
              <a:t>– Hope you like my creator’s IDEA…</a:t>
            </a:r>
          </a:p>
          <a:p>
            <a:pPr marL="0" indent="0">
              <a:buNone/>
            </a:pPr>
            <a:endParaRPr lang="en-US" sz="2600" dirty="0"/>
          </a:p>
          <a:p>
            <a:pPr marL="0" indent="0">
              <a:buNone/>
            </a:pPr>
            <a:r>
              <a:rPr lang="en-US" sz="2600" dirty="0"/>
              <a:t>					</a:t>
            </a:r>
            <a:r>
              <a:rPr lang="en-US" sz="5400" dirty="0"/>
              <a:t>THANK YOU</a:t>
            </a:r>
          </a:p>
        </p:txBody>
      </p:sp>
    </p:spTree>
    <p:extLst>
      <p:ext uri="{BB962C8B-B14F-4D97-AF65-F5344CB8AC3E}">
        <p14:creationId xmlns:p14="http://schemas.microsoft.com/office/powerpoint/2010/main" val="37459953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3583</TotalTime>
  <Words>400</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Enquiry system(Lady Jarvis) </vt:lpstr>
      <vt:lpstr>Contents</vt:lpstr>
      <vt:lpstr>ABOUT</vt:lpstr>
      <vt:lpstr>WORKING</vt:lpstr>
      <vt:lpstr>Step by step procedure</vt:lpstr>
      <vt:lpstr>FUTURE SCOPE</vt:lpstr>
      <vt:lpstr>Limitations</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Enquiry system(Lady Jarvis)</dc:title>
  <dc:creator>Ashwin Raj</dc:creator>
  <cp:lastModifiedBy>Ashwin Raj</cp:lastModifiedBy>
  <cp:revision>15</cp:revision>
  <dcterms:created xsi:type="dcterms:W3CDTF">2019-07-21T08:10:38Z</dcterms:created>
  <dcterms:modified xsi:type="dcterms:W3CDTF">2019-07-25T04:08:37Z</dcterms:modified>
</cp:coreProperties>
</file>