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0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2B37C-538B-1225-EE84-760A903BD9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85EDF9-23B4-E9E8-A76C-6B65DDBEE8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FFA00-4677-80F7-A5F3-4EA6577E51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6DEF8-089D-65C6-E448-990CE0E4FE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D2CB3-53E4-BE8C-56FA-624FA0721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3054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AECD1-27CE-42D9-56DF-AADF201E4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3A4B47-E2FD-E725-8B0C-931AD9604B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B5C08-4E18-C2B8-5C54-A90C28073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36BE1-8808-F1D8-75A3-C5B3061F3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4530EE-EAC0-2A58-4AA4-A6988A7A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927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ED3A8D-A405-FC89-3FA5-A96A644508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3A2996-FD96-8489-8083-5905C3A23C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0FDFEA-F1BE-F295-E05A-9828A8CBE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8035B7-0A1F-2D67-8B25-9DC65CED4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A89E21-1079-50F5-8F85-27EFFB97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0241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6C6AF-9A9A-EB90-789B-FEE03CF3D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F80D5-FE74-8305-F748-E3643EF9AF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43F4-21D9-C349-F9A8-4A90C4972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FDFF7D-83FD-A741-3D9B-8902D76B1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8995E-DB04-7B40-82C7-F6ED4E31C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6239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84134-1D8F-267D-6803-444EF113C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13D32F-F01F-9703-FAD8-03B61E5F3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3A55-3744-56F2-DC77-899CDC02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1B3402-B051-2509-DC08-DBFB5D45D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CBA9E9-D047-A669-CB79-6D245063D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061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3E118-50E0-BDEE-F93D-E2F72F7B9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874F8-7983-DF0E-42D0-664A6AC23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E09B26-D806-9253-551D-319AAA401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1D38E6-FCA1-0DFD-5A77-288F1383C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E73263-F44B-D289-2DD2-0285B88B8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854E5-772F-8B13-78F5-CDB6BE937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58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80E11C-E74C-6E20-D8EA-8CEADE3513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B8D29-051E-027B-7609-CCF53A729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F8DEC1-2953-D9FD-769D-7A4D78072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686BCE-990E-381D-AFF1-87704B7DB9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668BF3-F5D0-ECE9-533E-92A52DFA3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F1DAD0-E28A-B29A-7EDB-12BB3A090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689D62B-F271-1A3E-63E4-1381DA66E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294B6-F3A5-922C-34B3-1069367F8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52309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0A9F6-B4D2-B124-CDE3-934157B445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5EC48-FA45-3CC3-4C71-48F4EA82CD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56DDC2-3DA5-60C0-41B2-F4A291324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61CB01-F729-2FB3-13A3-A64B4FC14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52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FC662-B00F-DF41-65E5-7B019517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0B7E29-2924-A68A-030D-934CCA4D9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BF5CFA-4DDC-0F90-52B6-27E742704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1858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FCB3C1-36BA-BEB8-26AA-EC840988C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EBDA5-C115-ADDA-B6FF-4D4FBFA9E5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DDA921-057C-7074-FE84-CC5F96FF6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944951-02A7-B17E-EC3D-094A952F4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C4B1AF-14DA-4F86-964E-F2D271206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AD635F-C502-A5F5-A1B8-0B568CE59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7734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ABC3D-192E-A27B-D428-D38C6108D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51B71A-1500-9AFF-6A1B-FC2A90B732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938057-40EF-D5AD-848C-82652E55DF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6723C-E53A-174F-E15F-1E855B24CC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B8A8C0-BFB1-DE70-9D79-257A416D4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F6262B-2F8B-3CD6-108B-504F8CA94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5990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9B6EE2-D5CC-B35D-AF42-CAA7555AB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4102D3-9F71-6B8E-75EF-03D50EF88F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C0951-42EB-6C8B-5632-882D10D652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5D1A63-7044-4478-9483-19994E287628}" type="datetimeFigureOut">
              <a:rPr lang="en-IN" smtClean="0"/>
              <a:t>30-05-2025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A7E11B-9623-61C1-E033-D07B18DF19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19D81-51CE-79ED-3A06-9F38FF736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EC091-F6F9-42D7-899D-D0C8DF1376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3835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C30C8-1E13-A36A-072C-00EA4F64A3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“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DDD6BB-8FF2-410B-C785-095AFFC5CC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Using Eurobarometer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76200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1BCC0-BF3C-9D05-A573-FA21EC20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8763F9-17CE-2B92-D415-66CD1695E3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6030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4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“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Ashwin Ramaswamy</dc:creator>
  <cp:lastModifiedBy>Ashwin Ramaswamy</cp:lastModifiedBy>
  <cp:revision>2</cp:revision>
  <dcterms:created xsi:type="dcterms:W3CDTF">2025-05-30T14:18:58Z</dcterms:created>
  <dcterms:modified xsi:type="dcterms:W3CDTF">2025-05-30T14:46:47Z</dcterms:modified>
</cp:coreProperties>
</file>