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4" r:id="rId8"/>
    <p:sldId id="266" r:id="rId9"/>
    <p:sldId id="267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B37C-538B-1225-EE84-760A903BD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5EDF9-23B4-E9E8-A76C-6B65DDBEE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FA00-4677-80F7-A5F3-4EA6577E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6DEF8-089D-65C6-E448-990CE0E4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2CB3-53E4-BE8C-56FA-624FA072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30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ECD1-27CE-42D9-56DF-AADF201E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A4B47-E2FD-E725-8B0C-931AD9604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5C08-4E18-C2B8-5C54-A90C2807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6BE1-8808-F1D8-75A3-C5B3061F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30EE-EAC0-2A58-4AA4-A6988A7A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2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D3A8D-A405-FC89-3FA5-A96A64450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A2996-FD96-8489-8083-5905C3A23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FDFEA-F1BE-F295-E05A-9828A8CB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35B7-0A1F-2D67-8B25-9DC65CED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9E21-1079-50F5-8F85-27EFFB97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24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C6AF-9A9A-EB90-789B-FEE03CF3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80D5-FE74-8305-F748-E3643EF9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F43F4-21D9-C349-F9A8-4A90C497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DFF7D-83FD-A741-3D9B-8902D76B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8995E-DB04-7B40-82C7-F6ED4E31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23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4134-1D8F-267D-6803-444EF113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3D32F-F01F-9703-FAD8-03B61E5F3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3A55-3744-56F2-DC77-899CDC02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B3402-B051-2509-DC08-DBFB5D45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BA9E9-D047-A669-CB79-6D245063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6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E118-50E0-BDEE-F93D-E2F72F7B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74F8-7983-DF0E-42D0-664A6AC23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9B26-D806-9253-551D-319AAA40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D38E6-FCA1-0DFD-5A77-288F1383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73263-F44B-D289-2DD2-0285B88B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854E5-772F-8B13-78F5-CDB6BE93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E11C-E74C-6E20-D8EA-8CEADE35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B8D29-051E-027B-7609-CCF53A72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8DEC1-2953-D9FD-769D-7A4D78072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86BCE-990E-381D-AFF1-87704B7DB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68BF3-F5D0-ECE9-533E-92A52DFA3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1DAD0-E28A-B29A-7EDB-12BB3A09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9D62B-F271-1A3E-63E4-1381DA66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294B6-F3A5-922C-34B3-1069367F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23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A9F6-B4D2-B124-CDE3-934157B4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5EC48-FA45-3CC3-4C71-48F4EA82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6DDC2-3DA5-60C0-41B2-F4A29132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1CB01-F729-2FB3-13A3-A64B4FC1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5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FC662-B00F-DF41-65E5-7B019517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B7E29-2924-A68A-030D-934CCA4D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F5CFA-4DDC-0F90-52B6-27E74270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85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B3C1-36BA-BEB8-26AA-EC840988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BDA5-C115-ADDA-B6FF-4D4FBFA9E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A921-057C-7074-FE84-CC5F96FF6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44951-02A7-B17E-EC3D-094A952F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4B1AF-14DA-4F86-964E-F2D27120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D635F-C502-A5F5-A1B8-0B568CE5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3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BC3D-192E-A27B-D428-D38C6108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1B71A-1500-9AFF-6A1B-FC2A90B73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38057-40EF-D5AD-848C-82652E55D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6723C-E53A-174F-E15F-1E855B24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8A8C0-BFB1-DE70-9D79-257A416D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6262B-2F8B-3CD6-108B-504F8CA9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99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B6EE2-D5CC-B35D-AF42-CAA7555A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102D3-9F71-6B8E-75EF-03D50EF8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0951-42EB-6C8B-5632-882D10D6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1A63-7044-4478-9483-19994E28762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E11B-9623-61C1-E033-D07B18DF1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19D81-51CE-79ED-3A06-9F38FF736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3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30C8-1E13-A36A-072C-00EA4F64A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DD6BB-8FF2-410B-C785-095AFFC5C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20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8BEA-60C9-B393-66C7-BE5FF6A8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model might not produce normal outcomes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5A586-D245-62E0-EDB9-CA91F5757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793" y="2218349"/>
            <a:ext cx="725223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E2399-1F4C-AA25-5AE6-AFC602D495ED}"/>
              </a:ext>
            </a:extLst>
          </p:cNvPr>
          <p:cNvSpPr txBox="1"/>
          <p:nvPr/>
        </p:nvSpPr>
        <p:spPr>
          <a:xfrm>
            <a:off x="1043354" y="192258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Heavy convergence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02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1DE7-BCDA-433C-D5AC-11871524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Takeaways/Questions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D10B-4FFD-DA7C-1769-5B40712E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Opinion distributions from EP data tend to be roughly symmetric and Gaussian to a first approximation, but usually have fat tails.</a:t>
            </a:r>
          </a:p>
          <a:p>
            <a:r>
              <a:rPr lang="en-US" dirty="0"/>
              <a:t>These distributions look very stable over time, and do not appear to show polarization as we may expect.</a:t>
            </a:r>
          </a:p>
          <a:p>
            <a:r>
              <a:rPr lang="en-US" dirty="0"/>
              <a:t>We could do a two-step model-to-data comparison approach: first find parameter subrange that produce similar outcomes based on a single metric (</a:t>
            </a:r>
            <a:r>
              <a:rPr lang="el-GR" dirty="0"/>
              <a:t>σ</a:t>
            </a:r>
            <a:r>
              <a:rPr lang="en-US" dirty="0"/>
              <a:t>), then within that subrange search for model outcomes that match the whole distribution.</a:t>
            </a:r>
          </a:p>
          <a:p>
            <a:r>
              <a:rPr lang="en-US" dirty="0"/>
              <a:t>Possible comparison approaches: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Compare point-wise on the 10-point left-right scale.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a mixture model to model the Eurobarometer data.</a:t>
            </a:r>
          </a:p>
          <a:p>
            <a:r>
              <a:rPr lang="en-US" dirty="0"/>
              <a:t>How might one model EP data as a mixture model – Gaussian + ?</a:t>
            </a:r>
          </a:p>
          <a:p>
            <a:r>
              <a:rPr lang="en-US" dirty="0"/>
              <a:t>What might one do to make our model generate more stably gaussian-looking outcomes.</a:t>
            </a:r>
          </a:p>
        </p:txBody>
      </p:sp>
    </p:spTree>
    <p:extLst>
      <p:ext uri="{BB962C8B-B14F-4D97-AF65-F5344CB8AC3E}">
        <p14:creationId xmlns:p14="http://schemas.microsoft.com/office/powerpoint/2010/main" val="177042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BCC0-BF3C-9D05-A573-FA21EC20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left tail - Spain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8CEE7-F3CC-6FC4-CCE3-66CC003CE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49" y="1400908"/>
            <a:ext cx="10570793" cy="5246077"/>
          </a:xfrm>
        </p:spPr>
      </p:pic>
    </p:spTree>
    <p:extLst>
      <p:ext uri="{BB962C8B-B14F-4D97-AF65-F5344CB8AC3E}">
        <p14:creationId xmlns:p14="http://schemas.microsoft.com/office/powerpoint/2010/main" val="197603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14B2-13B0-E42D-65B1-9BA81FC7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left tail - Germany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23804-9846-DA16-ED69-B3929F9D8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4263"/>
            <a:ext cx="10024693" cy="4975058"/>
          </a:xfrm>
        </p:spPr>
      </p:pic>
    </p:spTree>
    <p:extLst>
      <p:ext uri="{BB962C8B-B14F-4D97-AF65-F5344CB8AC3E}">
        <p14:creationId xmlns:p14="http://schemas.microsoft.com/office/powerpoint/2010/main" val="359047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4CF7-28DF-CC2A-CCC3-7C16CA64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right tail - Hungary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79BC4-E235-3794-CFB7-9FEC28DB3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31" y="1606062"/>
            <a:ext cx="9456983" cy="4693315"/>
          </a:xfrm>
        </p:spPr>
      </p:pic>
    </p:spTree>
    <p:extLst>
      <p:ext uri="{BB962C8B-B14F-4D97-AF65-F5344CB8AC3E}">
        <p14:creationId xmlns:p14="http://schemas.microsoft.com/office/powerpoint/2010/main" val="234318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6D9D-3AA7-9E41-1B6D-7011F300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and stable (slightly fat left tail) - Belgium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4A9D32-F02F-B0E5-2544-495B1F602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71" y="1459773"/>
            <a:ext cx="9753121" cy="4840282"/>
          </a:xfrm>
        </p:spPr>
      </p:pic>
    </p:spTree>
    <p:extLst>
      <p:ext uri="{BB962C8B-B14F-4D97-AF65-F5344CB8AC3E}">
        <p14:creationId xmlns:p14="http://schemas.microsoft.com/office/powerpoint/2010/main" val="403273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B57E-B43D-15DF-A048-ECE00810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tails - Cyprus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A994A-7DD7-9B3E-8AA3-D34EC6AA2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48" y="1825625"/>
            <a:ext cx="8767903" cy="4351338"/>
          </a:xfrm>
        </p:spPr>
      </p:pic>
    </p:spTree>
    <p:extLst>
      <p:ext uri="{BB962C8B-B14F-4D97-AF65-F5344CB8AC3E}">
        <p14:creationId xmlns:p14="http://schemas.microsoft.com/office/powerpoint/2010/main" val="294696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74C5-DD38-368C-EF1D-658B4954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77E825-848F-1B88-A6B9-5420CE8D6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" y="1207477"/>
            <a:ext cx="10499928" cy="5210908"/>
          </a:xfrm>
        </p:spPr>
      </p:pic>
    </p:spTree>
    <p:extLst>
      <p:ext uri="{BB962C8B-B14F-4D97-AF65-F5344CB8AC3E}">
        <p14:creationId xmlns:p14="http://schemas.microsoft.com/office/powerpoint/2010/main" val="389462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0CEA-F067-7857-3057-DE2DB6DD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center - Netherlands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5651BD-FC5F-C87F-B571-F76E414C3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48" y="1825625"/>
            <a:ext cx="8767903" cy="4351338"/>
          </a:xfrm>
        </p:spPr>
      </p:pic>
    </p:spTree>
    <p:extLst>
      <p:ext uri="{BB962C8B-B14F-4D97-AF65-F5344CB8AC3E}">
        <p14:creationId xmlns:p14="http://schemas.microsoft.com/office/powerpoint/2010/main" val="149054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F3E5-9B48-806A-F41E-343D7CAE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Only Dramatic Shift – UK during Brexit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F440C-5D37-C0C7-DE3E-A5221F3B7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48" y="1825625"/>
            <a:ext cx="8767903" cy="4351338"/>
          </a:xfrm>
        </p:spPr>
      </p:pic>
    </p:spTree>
    <p:extLst>
      <p:ext uri="{BB962C8B-B14F-4D97-AF65-F5344CB8AC3E}">
        <p14:creationId xmlns:p14="http://schemas.microsoft.com/office/powerpoint/2010/main" val="35091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188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“</vt:lpstr>
      <vt:lpstr>Fat left tail - Spain</vt:lpstr>
      <vt:lpstr>Fat left tail - Germany</vt:lpstr>
      <vt:lpstr>Fat right tail - Hungary</vt:lpstr>
      <vt:lpstr>Symmetric and stable (slightly fat left tail) - Belgium</vt:lpstr>
      <vt:lpstr>Fat tails - Cyprus</vt:lpstr>
      <vt:lpstr>Malta</vt:lpstr>
      <vt:lpstr>Thin center - Netherlands</vt:lpstr>
      <vt:lpstr>The Only Dramatic Shift – UK during Brexit</vt:lpstr>
      <vt:lpstr>Our model might not produce normal outcomes</vt:lpstr>
      <vt:lpstr>Takeaways/Questions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Ashwin Ramaswamy</dc:creator>
  <cp:lastModifiedBy>Ashwin Ramaswamy</cp:lastModifiedBy>
  <cp:revision>16</cp:revision>
  <dcterms:created xsi:type="dcterms:W3CDTF">2025-05-30T14:18:58Z</dcterms:created>
  <dcterms:modified xsi:type="dcterms:W3CDTF">2025-06-21T08:53:32Z</dcterms:modified>
</cp:coreProperties>
</file>