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Advancements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Hegselmann-Krause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František</a:t>
            </a:r>
            <a:r>
              <a:rPr/>
              <a:t> </a:t>
            </a:r>
            <a:r>
              <a:rPr/>
              <a:t>Kalvas,</a:t>
            </a:r>
            <a:r>
              <a:rPr/>
              <a:t> </a:t>
            </a:r>
            <a:r>
              <a:rPr/>
              <a:t>Ashley</a:t>
            </a:r>
            <a:r>
              <a:rPr/>
              <a:t> </a:t>
            </a:r>
            <a:r>
              <a:rPr/>
              <a:t>Sanders-Jackson,</a:t>
            </a:r>
            <a:r>
              <a:rPr/>
              <a:t> </a:t>
            </a:r>
            <a:r>
              <a:rPr/>
              <a:t>Michael</a:t>
            </a:r>
            <a:r>
              <a:rPr/>
              <a:t> </a:t>
            </a:r>
            <a:r>
              <a:rPr/>
              <a:t>Slater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progress…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Team</a:t>
            </a:r>
          </a:p>
        </p:txBody>
      </p:sp>
      <p:pic>
        <p:nvPicPr>
          <p:cNvPr descr="Figs/Mik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s/Ashle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600200"/>
            <a:ext cx="392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Hegselmann-Krause</a:t>
            </a:r>
            <a:r>
              <a:rPr/>
              <a:t> </a:t>
            </a:r>
            <a:r>
              <a:rPr/>
              <a:t>(2002)</a:t>
            </a:r>
            <a:r>
              <a:rPr/>
              <a:t> </a:t>
            </a:r>
            <a:r>
              <a:rPr/>
              <a:t>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RQ: How does a group reach a stable state regarding an opinion and how does this consensus look like?</a:t>
                </a:r>
              </a:p>
              <a:p>
                <a:pPr lvl="1"/>
                <a:r>
                  <a:rPr/>
                  <a:t>Agents have an uncertainty level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</a:p>
              <a:p>
                <a:pPr lvl="1"/>
                <a:r>
                  <a:rPr/>
                  <a:t>Agents find all other agents with opinion differing not more than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</a:p>
              <a:p>
                <a:pPr lvl="1"/>
                <a:r>
                  <a:rPr/>
                  <a:t>Agents then update their opinions to the mean opinion of agents differing not more than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advancements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Small-world networks as additional constraint (agents search only their network neighborhood)</a:t>
                </a:r>
              </a:p>
              <a:p>
                <a:pPr lvl="1"/>
                <a:r>
                  <a:rPr/>
                  <a:t>Individual uncertainty level </a:t>
                </a:r>
                <a14:m>
                  <m:oMath xmlns:m="http://schemas.openxmlformats.org/officeDocument/2006/math">
                    <m:r>
                      <m:t>ϵ</m:t>
                    </m:r>
                  </m:oMath>
                </a14:m>
                <a:r>
                  <a:rPr/>
                  <a:t> (random uniform)</a:t>
                </a:r>
              </a:p>
              <a:p>
                <a:pPr lvl="1"/>
                <a:r>
                  <a:rPr/>
                  <a:t>More dimensions</a:t>
                </a:r>
              </a:p>
              <a:p>
                <a:pPr lvl="1"/>
                <a:r>
                  <a:rPr/>
                  <a:t>Not always speaking (p = .5, .9, 1)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picture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zcu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Advancements of Hegselmann-Krause Model</dc:title>
  <dc:creator>František Kalvas, Ashley Sanders-Jackson, Michael Slater</dc:creator>
  <cp:keywords/>
  <dcterms:created xsi:type="dcterms:W3CDTF">2021-12-10T12:13:08Z</dcterms:created>
  <dcterms:modified xsi:type="dcterms:W3CDTF">2021-12-10T12:13:08Z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2021-12-10</vt:lpwstr>
  </property>
  <property fmtid="{D5CDD505-2E9C-101B-9397-08002B2CF9AE}" pid="3" name="output">
    <vt:lpwstr>powerpoint_presentation</vt:lpwstr>
  </property>
</Properties>
</file>