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643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rPr/>
              <a:t>Advancements of Hegselmann-Krause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t/>
            </a:r>
            <a:br/>
            <a:r>
              <a:t/>
            </a:r>
            <a:br/>
            <a:r>
              <a:rPr/>
              <a:t>František Kalvas, Ashley Sanders-Jackson, Michael Slater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2021-12-10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Work in progress…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Team</a:t>
            </a:r>
          </a:p>
        </p:txBody>
      </p:sp>
      <p:pic>
        <p:nvPicPr>
          <p:cNvPr id="3" name="Picture 1" descr="Figs/Mik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600200"/>
            <a:ext cx="6781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gs/Ashley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600200"/>
            <a:ext cx="39243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Hegselmann-Krause (2002)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RQ: How does a group reach a stable state regarding an opinion and how does this consensus look like?</a:t>
            </a:r>
          </a:p>
          <a:p>
            <a:pPr lvl="1"/>
            <a:r>
              <a:rPr/>
              <a:t>Agents have an uncertainty level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𝜖</m:t>
                </m:r>
              </m:oMath>
            </a14:m>
            <a:endParaRPr/>
          </a:p>
          <a:p>
            <a:pPr lvl="1"/>
            <a:r>
              <a:rPr/>
              <a:t>Agents find all other agents with opinion differing not more than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𝜖</m:t>
                </m:r>
              </m:oMath>
            </a14:m>
            <a:endParaRPr/>
          </a:p>
          <a:p>
            <a:pPr lvl="1"/>
            <a:r>
              <a:rPr/>
              <a:t>Agents then update their opinions to the mean opinion of agents differing not more than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𝜖</m:t>
                </m:r>
              </m:oMath>
            </a14:m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Our advancements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Small-world networks as additional constraint (agents search only their network neighborhood)</a:t>
            </a:r>
          </a:p>
          <a:p>
            <a:pPr lvl="1"/>
            <a:r>
              <a:rPr/>
              <a:t>Individual uncertainty level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𝜖</m:t>
                </m:r>
              </m:oMath>
            </a14:m>
            <a:r>
              <a:rPr/>
              <a:t> (random uniform)</a:t>
            </a:r>
          </a:p>
          <a:p>
            <a:pPr lvl="1"/>
            <a:r>
              <a:rPr/>
              <a:t>More dimensions</a:t>
            </a:r>
          </a:p>
          <a:p>
            <a:pPr lvl="1"/>
            <a:r>
              <a:rPr/>
              <a:t>Not always speaking (p = .5, .9, 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Results in one picture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04" y="-82296"/>
            <a:ext cx="6940296" cy="6940296"/>
          </a:xfrm>
          <a:prstGeom prst="rect">
            <a:avLst/>
          </a:prstGeom>
        </p:spPr>
      </p:pic>
      <p:sp>
        <p:nvSpPr>
          <p:cNvPr id="3" name="Ovál 2"/>
          <p:cNvSpPr/>
          <p:nvPr/>
        </p:nvSpPr>
        <p:spPr>
          <a:xfrm>
            <a:off x="3525012" y="2404872"/>
            <a:ext cx="1005840" cy="1069848"/>
          </a:xfrm>
          <a:prstGeom prst="ellipse">
            <a:avLst/>
          </a:prstGeom>
          <a:gradFill>
            <a:gsLst>
              <a:gs pos="100000">
                <a:schemeClr val="accent1">
                  <a:tint val="100000"/>
                  <a:shade val="100000"/>
                  <a:satMod val="130000"/>
                  <a:alpha val="0"/>
                </a:schemeClr>
              </a:gs>
              <a:gs pos="1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NOTES: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47981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115</Words>
  <Application>Microsoft Office PowerPoint</Application>
  <PresentationFormat>Předvádění na obrazovce (4:3)</PresentationFormat>
  <Paragraphs>17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 Math</vt:lpstr>
      <vt:lpstr>Office Theme</vt:lpstr>
      <vt:lpstr>Advancements of Hegselmann-Krause Model</vt:lpstr>
      <vt:lpstr>Work in progress…</vt:lpstr>
      <vt:lpstr>Team</vt:lpstr>
      <vt:lpstr>Prezentace aplikace PowerPoint</vt:lpstr>
      <vt:lpstr>Hegselmann-Krause (2002) model</vt:lpstr>
      <vt:lpstr>Our advancements</vt:lpstr>
      <vt:lpstr>Results in one picture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15.0000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Advancements of Hegselmann-Krause Model</dc:title>
  <dc:creator>František Kalvas, Ashley Sanders-Jackson, Michael Slater</dc:creator>
  <cp:keywords/>
  <cp:lastModifiedBy>FranCesko</cp:lastModifiedBy>
  <cp:revision>4</cp:revision>
  <dcterms:created xsi:type="dcterms:W3CDTF">2021-12-10T12:13:08Z</dcterms:created>
  <dcterms:modified xsi:type="dcterms:W3CDTF">2021-12-10T16:44:22Z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2021-12-10</vt:lpwstr>
  </property>
  <property fmtid="{D5CDD505-2E9C-101B-9397-08002B2CF9AE}" pid="3" name="output">
    <vt:lpwstr>powerpoint_presentation</vt:lpwstr>
  </property>
</Properties>
</file>