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093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225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889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31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26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40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32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3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48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16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37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8FE4-CA4D-449E-8B05-DD4BF01DA373}" type="datetimeFigureOut">
              <a:rPr lang="cs-CZ" smtClean="0"/>
              <a:t>02.11.2021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C54A-7079-4983-93AF-D6C9F237EE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54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276046"/>
            <a:ext cx="9144000" cy="6107502"/>
          </a:xfrm>
        </p:spPr>
        <p:txBody>
          <a:bodyPr>
            <a:normAutofit/>
          </a:bodyPr>
          <a:lstStyle/>
          <a:p>
            <a:r>
              <a:rPr lang="cs-CZ" dirty="0" smtClean="0"/>
              <a:t>ABM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rigorous</a:t>
            </a:r>
            <a:r>
              <a:rPr lang="cs-CZ" dirty="0" smtClean="0"/>
              <a:t> </a:t>
            </a:r>
            <a:r>
              <a:rPr lang="cs-CZ" dirty="0" err="1" smtClean="0"/>
              <a:t>way</a:t>
            </a:r>
            <a:r>
              <a:rPr lang="cs-CZ" dirty="0" smtClean="0"/>
              <a:t> </a:t>
            </a:r>
            <a:r>
              <a:rPr lang="cs-CZ" dirty="0" err="1" smtClean="0"/>
              <a:t>how</a:t>
            </a:r>
            <a:r>
              <a:rPr lang="cs-CZ" dirty="0" smtClean="0"/>
              <a:t> to </a:t>
            </a:r>
            <a:r>
              <a:rPr lang="cs-CZ" dirty="0" err="1" smtClean="0"/>
              <a:t>carry</a:t>
            </a:r>
            <a:r>
              <a:rPr lang="cs-CZ" dirty="0" smtClean="0"/>
              <a:t> </a:t>
            </a:r>
            <a:r>
              <a:rPr lang="cs-CZ" dirty="0" err="1" smtClean="0"/>
              <a:t>out</a:t>
            </a:r>
            <a:r>
              <a:rPr lang="cs-CZ" dirty="0" smtClean="0"/>
              <a:t> </a:t>
            </a:r>
            <a:r>
              <a:rPr lang="cs-CZ" dirty="0" err="1" smtClean="0"/>
              <a:t>thought</a:t>
            </a:r>
            <a:r>
              <a:rPr lang="cs-CZ" dirty="0" smtClean="0"/>
              <a:t> </a:t>
            </a:r>
            <a:r>
              <a:rPr lang="cs-CZ" dirty="0" err="1" smtClean="0"/>
              <a:t>experiments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explicit and </a:t>
            </a:r>
            <a:r>
              <a:rPr lang="cs-CZ" dirty="0" err="1" smtClean="0"/>
              <a:t>systematic</a:t>
            </a:r>
            <a:r>
              <a:rPr lang="cs-CZ" dirty="0" smtClean="0"/>
              <a:t> </a:t>
            </a:r>
            <a:r>
              <a:rPr lang="cs-CZ" dirty="0" err="1" smtClean="0"/>
              <a:t>fashion</a:t>
            </a:r>
            <a:r>
              <a:rPr lang="cs-CZ" dirty="0" smtClean="0"/>
              <a:t>. </a:t>
            </a:r>
            <a:br>
              <a:rPr lang="cs-CZ" dirty="0" smtClean="0"/>
            </a:br>
            <a:r>
              <a:rPr lang="cs-CZ" dirty="0" err="1" smtClean="0"/>
              <a:t>Especially</a:t>
            </a:r>
            <a:r>
              <a:rPr lang="cs-CZ" dirty="0" smtClean="0"/>
              <a:t> </a:t>
            </a:r>
            <a:r>
              <a:rPr lang="cs-CZ" dirty="0" err="1" smtClean="0"/>
              <a:t>experiments</a:t>
            </a:r>
            <a:r>
              <a:rPr lang="cs-CZ" dirty="0" smtClean="0"/>
              <a:t> </a:t>
            </a:r>
            <a:r>
              <a:rPr lang="cs-CZ" dirty="0" err="1" smtClean="0"/>
              <a:t>how</a:t>
            </a:r>
            <a:r>
              <a:rPr lang="cs-CZ" dirty="0" smtClean="0"/>
              <a:t> </a:t>
            </a:r>
            <a:r>
              <a:rPr lang="cs-CZ" dirty="0" err="1" smtClean="0"/>
              <a:t>macro</a:t>
            </a:r>
            <a:r>
              <a:rPr lang="cs-CZ" dirty="0" smtClean="0"/>
              <a:t> </a:t>
            </a:r>
            <a:r>
              <a:rPr lang="cs-CZ" dirty="0" err="1" smtClean="0"/>
              <a:t>phenomena</a:t>
            </a:r>
            <a:r>
              <a:rPr lang="cs-CZ" dirty="0" smtClean="0"/>
              <a:t> </a:t>
            </a:r>
            <a:r>
              <a:rPr lang="cs-CZ" dirty="0" err="1" smtClean="0"/>
              <a:t>emerge</a:t>
            </a:r>
            <a:r>
              <a:rPr lang="cs-CZ" dirty="0" smtClean="0"/>
              <a:t> </a:t>
            </a:r>
            <a:r>
              <a:rPr lang="cs-CZ" dirty="0" err="1" smtClean="0"/>
              <a:t>from</a:t>
            </a:r>
            <a:r>
              <a:rPr lang="cs-CZ" dirty="0" smtClean="0"/>
              <a:t> </a:t>
            </a:r>
            <a:r>
              <a:rPr lang="cs-CZ" dirty="0" err="1" smtClean="0"/>
              <a:t>individual</a:t>
            </a:r>
            <a:r>
              <a:rPr lang="cs-CZ" dirty="0" smtClean="0"/>
              <a:t> </a:t>
            </a:r>
            <a:r>
              <a:rPr lang="cs-CZ" dirty="0" err="1" smtClean="0"/>
              <a:t>behavior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67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Research</a:t>
            </a:r>
            <a:r>
              <a:rPr lang="cs-CZ" dirty="0" smtClean="0"/>
              <a:t> </a:t>
            </a:r>
            <a:r>
              <a:rPr lang="cs-CZ" dirty="0" err="1" smtClean="0"/>
              <a:t>question</a:t>
            </a:r>
            <a:endParaRPr lang="cs-CZ" dirty="0" smtClean="0"/>
          </a:p>
          <a:p>
            <a:r>
              <a:rPr lang="cs-CZ" dirty="0" err="1" smtClean="0"/>
              <a:t>Formulate</a:t>
            </a:r>
            <a:r>
              <a:rPr lang="cs-CZ" dirty="0" smtClean="0"/>
              <a:t> model </a:t>
            </a:r>
            <a:r>
              <a:rPr lang="cs-CZ" dirty="0" err="1" smtClean="0"/>
              <a:t>principles</a:t>
            </a:r>
            <a:r>
              <a:rPr lang="cs-CZ" dirty="0" smtClean="0"/>
              <a:t> as explicit as </a:t>
            </a:r>
            <a:r>
              <a:rPr lang="cs-CZ" dirty="0" err="1" smtClean="0"/>
              <a:t>possible</a:t>
            </a:r>
            <a:endParaRPr lang="cs-CZ" dirty="0" smtClean="0"/>
          </a:p>
          <a:p>
            <a:r>
              <a:rPr lang="cs-CZ" dirty="0" err="1" smtClean="0"/>
              <a:t>Implement</a:t>
            </a:r>
            <a:r>
              <a:rPr lang="cs-CZ" dirty="0" smtClean="0"/>
              <a:t> </a:t>
            </a:r>
            <a:r>
              <a:rPr lang="cs-CZ" dirty="0" err="1" smtClean="0"/>
              <a:t>principles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computer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 smtClean="0"/>
          </a:p>
          <a:p>
            <a:r>
              <a:rPr lang="cs-CZ" dirty="0" err="1" smtClean="0"/>
              <a:t>Observe</a:t>
            </a:r>
            <a:r>
              <a:rPr lang="cs-CZ" dirty="0" smtClean="0"/>
              <a:t> and </a:t>
            </a:r>
            <a:r>
              <a:rPr lang="cs-CZ" dirty="0" err="1" smtClean="0"/>
              <a:t>measure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endParaRPr lang="cs-CZ" dirty="0" smtClean="0"/>
          </a:p>
          <a:p>
            <a:r>
              <a:rPr lang="cs-CZ" dirty="0" smtClean="0"/>
              <a:t>Run experiment</a:t>
            </a:r>
          </a:p>
          <a:p>
            <a:r>
              <a:rPr lang="cs-CZ" dirty="0" smtClean="0"/>
              <a:t>Analyse data</a:t>
            </a:r>
          </a:p>
          <a:p>
            <a:r>
              <a:rPr lang="cs-CZ" dirty="0" err="1" smtClean="0"/>
              <a:t>Translate</a:t>
            </a:r>
            <a:r>
              <a:rPr lang="cs-CZ" dirty="0" smtClean="0"/>
              <a:t> </a:t>
            </a:r>
            <a:r>
              <a:rPr lang="cs-CZ" dirty="0" err="1" smtClean="0"/>
              <a:t>results</a:t>
            </a:r>
            <a:r>
              <a:rPr lang="cs-CZ" dirty="0" smtClean="0"/>
              <a:t> </a:t>
            </a:r>
            <a:r>
              <a:rPr lang="cs-CZ" dirty="0" err="1" smtClean="0"/>
              <a:t>into</a:t>
            </a:r>
            <a:r>
              <a:rPr lang="cs-CZ" dirty="0" smtClean="0"/>
              <a:t> </a:t>
            </a:r>
            <a:r>
              <a:rPr lang="cs-CZ" dirty="0" err="1" smtClean="0"/>
              <a:t>insights</a:t>
            </a:r>
            <a:endParaRPr lang="cs-CZ" dirty="0"/>
          </a:p>
          <a:p>
            <a:r>
              <a:rPr lang="cs-CZ" dirty="0" err="1" smtClean="0"/>
              <a:t>Tell</a:t>
            </a:r>
            <a:r>
              <a:rPr lang="cs-CZ" dirty="0" smtClean="0"/>
              <a:t> </a:t>
            </a:r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you</a:t>
            </a:r>
            <a:r>
              <a:rPr lang="cs-CZ" dirty="0" smtClean="0"/>
              <a:t> </a:t>
            </a:r>
            <a:r>
              <a:rPr lang="cs-CZ" dirty="0" err="1" smtClean="0"/>
              <a:t>learned</a:t>
            </a:r>
            <a:r>
              <a:rPr lang="cs-CZ" dirty="0" smtClean="0"/>
              <a:t> </a:t>
            </a:r>
            <a:r>
              <a:rPr lang="cs-CZ" dirty="0" err="1" smtClean="0"/>
              <a:t>about</a:t>
            </a:r>
            <a:r>
              <a:rPr lang="cs-CZ" dirty="0" smtClean="0"/>
              <a:t> </a:t>
            </a:r>
            <a:r>
              <a:rPr lang="cs-CZ" dirty="0" err="1" smtClean="0"/>
              <a:t>our</a:t>
            </a:r>
            <a:r>
              <a:rPr lang="cs-CZ" dirty="0" smtClean="0"/>
              <a:t> </a:t>
            </a:r>
            <a:r>
              <a:rPr lang="cs-CZ" dirty="0" err="1" smtClean="0"/>
              <a:t>real</a:t>
            </a:r>
            <a:r>
              <a:rPr lang="cs-CZ" dirty="0" smtClean="0"/>
              <a:t> </a:t>
            </a:r>
            <a:r>
              <a:rPr lang="cs-CZ" dirty="0" err="1" smtClean="0"/>
              <a:t>world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3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</Words>
  <Application>Microsoft Office PowerPoint</Application>
  <PresentationFormat>Širokoúhlá obrazovka</PresentationFormat>
  <Paragraphs>9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ABM is rigorous way how to carry out thought experiments in the explicit and systematic fashion.  Especially experiments how macro phenomena emerge from individual behavior.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ABM is rigorous way how to carry out thought experiments in the explicit and systematic fashion.  Especially experiments how macro phenomena emerge from individual behavior.</dc:title>
  <dc:creator>FranCesko</dc:creator>
  <cp:lastModifiedBy>FranCesko</cp:lastModifiedBy>
  <cp:revision>3</cp:revision>
  <dcterms:created xsi:type="dcterms:W3CDTF">2021-11-02T19:09:44Z</dcterms:created>
  <dcterms:modified xsi:type="dcterms:W3CDTF">2021-11-02T21:01:09Z</dcterms:modified>
</cp:coreProperties>
</file>