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7C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0"/>
            <a:ext cx="7772400" cy="1066800"/>
          </a:xfrm>
        </p:spPr>
        <p:txBody>
          <a:bodyPr>
            <a:normAutofit/>
          </a:bodyPr>
          <a:lstStyle/>
          <a:p>
            <a:r>
              <a:rPr lang="en-IN" sz="5400" dirty="0" smtClean="0"/>
              <a:t>A Final Year Project</a:t>
            </a:r>
            <a:endParaRPr lang="en-IN" sz="5400" dirty="0"/>
          </a:p>
        </p:txBody>
      </p:sp>
      <p:pic>
        <p:nvPicPr>
          <p:cNvPr id="1026" name="Picture 2" descr="C:\Users\Ashwin\Desktop\www.padhailikhai.com\images\padha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6662994" cy="1447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438400" y="3733800"/>
            <a:ext cx="4800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E7C0E"/>
                </a:solidFill>
              </a:rPr>
              <a:t>Submitted by:</a:t>
            </a:r>
          </a:p>
          <a:p>
            <a:r>
              <a:rPr lang="en-US" sz="2400" dirty="0" err="1" smtClean="0"/>
              <a:t>Anshul</a:t>
            </a:r>
            <a:r>
              <a:rPr lang="en-US" sz="2400" dirty="0" smtClean="0"/>
              <a:t> Gupta</a:t>
            </a:r>
          </a:p>
          <a:p>
            <a:r>
              <a:rPr lang="en-US" sz="2400" dirty="0" err="1" smtClean="0"/>
              <a:t>Ashwin</a:t>
            </a:r>
            <a:r>
              <a:rPr lang="en-US" sz="2400" dirty="0" smtClean="0"/>
              <a:t> Singh</a:t>
            </a:r>
          </a:p>
          <a:p>
            <a:r>
              <a:rPr lang="en-US" sz="2400" dirty="0" err="1" smtClean="0"/>
              <a:t>Kinshuk</a:t>
            </a:r>
            <a:r>
              <a:rPr lang="en-US" sz="2400" dirty="0" smtClean="0"/>
              <a:t> </a:t>
            </a:r>
            <a:r>
              <a:rPr lang="en-US" sz="2400" dirty="0" err="1" smtClean="0"/>
              <a:t>Jaiswal</a:t>
            </a:r>
            <a:endParaRPr lang="en-US" sz="2400" dirty="0" smtClean="0"/>
          </a:p>
          <a:p>
            <a:r>
              <a:rPr lang="en-US" sz="2400" dirty="0" err="1" smtClean="0"/>
              <a:t>Priyanka</a:t>
            </a:r>
            <a:endParaRPr lang="en-US" sz="2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E7C0E"/>
                </a:solidFill>
              </a:rPr>
              <a:t>INTRODUCTION</a:t>
            </a: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This project aims to provide online quality education to users.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Our motto is </a:t>
            </a:r>
            <a:r>
              <a:rPr lang="en-US" sz="2800" i="1" dirty="0" smtClean="0"/>
              <a:t>“Education to anyone, anywhere, anytime”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method of teaching involves real time  interaction, presentations, eBooks and a real time interactive whiteboard that would emulate a real world classroom blackboard and could provide the environment of a traditional classroom to the user.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aims to provide the benefits of a classroom based education without the student being physically present</a:t>
            </a:r>
            <a:endParaRPr lang="en-IN" sz="2800" dirty="0" smtClean="0"/>
          </a:p>
          <a:p>
            <a:pPr algn="just"/>
            <a:endParaRPr lang="en-IN" sz="2800" dirty="0"/>
          </a:p>
        </p:txBody>
      </p:sp>
      <p:pic>
        <p:nvPicPr>
          <p:cNvPr id="4" name="Picture 2" descr="C:\Users\Ashwin\Desktop\www.padhailikhai.com\images\padha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85373"/>
            <a:ext cx="1938594" cy="4212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E7C0E"/>
                </a:solidFill>
              </a:rPr>
              <a:t>Project Objective</a:t>
            </a:r>
            <a:endParaRPr lang="en-IN" dirty="0">
              <a:solidFill>
                <a:srgbClr val="0E7C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 develop a real time interactive whiteboard, which is analogous to the blackboard in a  traditional classroom.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develop the facilities for personal assessment to keep track of the student’s educational progress.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provide mechanism for scheduling classes between the teacher and the student for the purpose of imparting education effectively.</a:t>
            </a:r>
          </a:p>
        </p:txBody>
      </p:sp>
      <p:pic>
        <p:nvPicPr>
          <p:cNvPr id="4" name="Picture 2" descr="C:\Users\Ashwin\Desktop\www.padhailikhai.com\images\padha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85373"/>
            <a:ext cx="1938594" cy="4212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rgbClr val="0E7C0E"/>
                </a:solidFill>
              </a:rPr>
              <a:t>Technologies Used</a:t>
            </a:r>
            <a:endParaRPr lang="en-IN" dirty="0">
              <a:solidFill>
                <a:srgbClr val="0E7C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E7C0E"/>
                </a:solidFill>
              </a:rPr>
              <a:t>	FRONT END : </a:t>
            </a:r>
          </a:p>
          <a:p>
            <a:r>
              <a:rPr lang="en-US" dirty="0" smtClean="0"/>
              <a:t>PHP(PHP Hypertext Preprocessor)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and AJAX </a:t>
            </a:r>
          </a:p>
          <a:p>
            <a:r>
              <a:rPr lang="en-US" dirty="0" smtClean="0"/>
              <a:t>HTML and CSS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E7C0E"/>
                </a:solidFill>
              </a:rPr>
              <a:t>    BACK END :</a:t>
            </a:r>
          </a:p>
          <a:p>
            <a:r>
              <a:rPr lang="en-US" dirty="0" smtClean="0"/>
              <a:t>Oracle 10g database </a:t>
            </a:r>
            <a:r>
              <a:rPr lang="en-US" dirty="0" smtClean="0"/>
              <a:t>express edition</a:t>
            </a:r>
            <a:endParaRPr lang="en-US" dirty="0" smtClean="0"/>
          </a:p>
          <a:p>
            <a:r>
              <a:rPr lang="en-US" dirty="0" smtClean="0"/>
              <a:t>Apache Server (XAMPP)</a:t>
            </a:r>
          </a:p>
          <a:p>
            <a:r>
              <a:rPr lang="en-US" dirty="0" smtClean="0"/>
              <a:t>Oracle Instant Client 11.2</a:t>
            </a:r>
            <a:endParaRPr lang="en-IN" dirty="0"/>
          </a:p>
        </p:txBody>
      </p:sp>
      <p:pic>
        <p:nvPicPr>
          <p:cNvPr id="4" name="Picture 2" descr="C:\Users\Ashwin\Desktop\www.padhailikhai.com\images\padha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85373"/>
            <a:ext cx="1938594" cy="4212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E7C0E"/>
                </a:solidFill>
              </a:rPr>
              <a:t>Other Features</a:t>
            </a:r>
            <a:endParaRPr lang="en-US" dirty="0">
              <a:solidFill>
                <a:srgbClr val="0E7C0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678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User can create and edit his/her profile.</a:t>
            </a:r>
          </a:p>
          <a:p>
            <a:pPr algn="just"/>
            <a:r>
              <a:rPr lang="en-US" sz="2800" dirty="0" smtClean="0"/>
              <a:t>Appropriate security features have been provided to secure user data.</a:t>
            </a:r>
          </a:p>
          <a:p>
            <a:pPr algn="just"/>
            <a:r>
              <a:rPr lang="en-US" sz="2800" dirty="0" smtClean="0"/>
              <a:t>Facility for attending tests, generate reports and view progress.</a:t>
            </a:r>
          </a:p>
          <a:p>
            <a:pPr algn="just"/>
            <a:r>
              <a:rPr lang="en-US" sz="2800" dirty="0" smtClean="0"/>
              <a:t>User can modify his her account at any time.</a:t>
            </a:r>
          </a:p>
          <a:p>
            <a:pPr algn="just"/>
            <a:r>
              <a:rPr lang="en-US" sz="2800" dirty="0" smtClean="0"/>
              <a:t>Announcements can be made to enhance communication between the users.</a:t>
            </a:r>
            <a:endParaRPr lang="en-US" sz="2800" dirty="0"/>
          </a:p>
        </p:txBody>
      </p:sp>
      <p:pic>
        <p:nvPicPr>
          <p:cNvPr id="4" name="Picture 2" descr="C:\Users\Ashwin\Desktop\www.padhailikhai.com\images\padhai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85373"/>
            <a:ext cx="1938594" cy="42123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96962"/>
          </a:xfrm>
        </p:spPr>
        <p:txBody>
          <a:bodyPr/>
          <a:lstStyle/>
          <a:p>
            <a:r>
              <a:rPr lang="en-US" dirty="0" smtClean="0">
                <a:solidFill>
                  <a:srgbClr val="0E7C0E"/>
                </a:solidFill>
              </a:rPr>
              <a:t>Screen Shots</a:t>
            </a:r>
            <a:endParaRPr lang="en-IN" dirty="0">
              <a:solidFill>
                <a:srgbClr val="0E7C0E"/>
              </a:solidFill>
            </a:endParaRPr>
          </a:p>
        </p:txBody>
      </p:sp>
      <p:pic>
        <p:nvPicPr>
          <p:cNvPr id="5" name="Picture 2" descr="C:\Users\Ashwin\Desktop\pd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8290560" cy="51816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inshukjaiswal\Desktop\screen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52413" y="-128588"/>
            <a:ext cx="9648826" cy="711517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208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 Final Year Project</vt:lpstr>
      <vt:lpstr>INTRODUCTION </vt:lpstr>
      <vt:lpstr>Project Objective</vt:lpstr>
      <vt:lpstr>Technologies Used</vt:lpstr>
      <vt:lpstr>Other Features</vt:lpstr>
      <vt:lpstr>Screen Shots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FINAL YEAR PROJECT on</dc:title>
  <dc:creator>Ashwin</dc:creator>
  <cp:lastModifiedBy>kinshukjaiswal</cp:lastModifiedBy>
  <cp:revision>28</cp:revision>
  <dcterms:created xsi:type="dcterms:W3CDTF">2006-08-16T00:00:00Z</dcterms:created>
  <dcterms:modified xsi:type="dcterms:W3CDTF">2011-06-10T06:57:51Z</dcterms:modified>
</cp:coreProperties>
</file>